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8" r:id="rId9"/>
    <p:sldId id="269" r:id="rId10"/>
    <p:sldId id="267" r:id="rId11"/>
    <p:sldId id="261" r:id="rId12"/>
    <p:sldId id="263" r:id="rId13"/>
    <p:sldId id="264" r:id="rId14"/>
    <p:sldId id="262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16EC65-D5EC-49BA-9CE5-8E8783109F4C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06AA8E75-0209-4484-9F4B-EAAA29833338}">
      <dgm:prSet/>
      <dgm:spPr/>
      <dgm:t>
        <a:bodyPr/>
        <a:lstStyle/>
        <a:p>
          <a:pPr rtl="1"/>
          <a:r>
            <a:rPr lang="fa-IR" dirty="0" smtClean="0">
              <a:cs typeface="B Davat" pitchFamily="2" charset="-78"/>
            </a:rPr>
            <a:t>مدل اصلاح الگوي مصرف قرآني</a:t>
          </a:r>
          <a:endParaRPr lang="fa-IR" dirty="0">
            <a:cs typeface="B Davat" pitchFamily="2" charset="-78"/>
          </a:endParaRPr>
        </a:p>
      </dgm:t>
    </dgm:pt>
    <dgm:pt modelId="{FCC68D1E-7C35-4E14-9C16-A9C3E4B664EB}" type="parTrans" cxnId="{32E6725A-3DF9-4623-911E-F2DD36D86275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F34134B0-E4CA-4DD8-8834-6EF7935D6799}" type="sibTrans" cxnId="{32E6725A-3DF9-4623-911E-F2DD36D86275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A3F0F092-EC54-45F3-8233-1830E6D44718}">
      <dgm:prSet/>
      <dgm:spPr/>
      <dgm:t>
        <a:bodyPr/>
        <a:lstStyle/>
        <a:p>
          <a:pPr rtl="1"/>
          <a:r>
            <a:rPr lang="fa-IR" smtClean="0">
              <a:cs typeface="B Davat" pitchFamily="2" charset="-78"/>
            </a:rPr>
            <a:t>اسراف</a:t>
          </a:r>
          <a:endParaRPr lang="fa-IR" dirty="0">
            <a:cs typeface="B Davat" pitchFamily="2" charset="-78"/>
          </a:endParaRPr>
        </a:p>
      </dgm:t>
    </dgm:pt>
    <dgm:pt modelId="{1FC29C97-AE15-45EC-944A-C6AF9CCEE9DD}" type="parTrans" cxnId="{DF455D1F-F55F-430C-A695-AF6BCE23FC33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08AAD252-981C-482F-A321-2E23D8485EBC}" type="sibTrans" cxnId="{DF455D1F-F55F-430C-A695-AF6BCE23FC33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01C25815-509C-409F-8659-994944CF69A0}">
      <dgm:prSet/>
      <dgm:spPr/>
      <dgm:t>
        <a:bodyPr/>
        <a:lstStyle/>
        <a:p>
          <a:pPr rtl="1"/>
          <a:r>
            <a:rPr lang="fa-IR" dirty="0" smtClean="0">
              <a:cs typeface="B Davat" pitchFamily="2" charset="-78"/>
            </a:rPr>
            <a:t>تبذير</a:t>
          </a:r>
          <a:endParaRPr lang="fa-IR" dirty="0">
            <a:cs typeface="B Davat" pitchFamily="2" charset="-78"/>
          </a:endParaRPr>
        </a:p>
      </dgm:t>
    </dgm:pt>
    <dgm:pt modelId="{E8CC7131-C579-4F07-B6D3-6ACCD79A839E}" type="parTrans" cxnId="{53C5C186-BB4C-4BC8-B9DD-94088333BB3B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9FF17126-7331-4E93-A342-EC9717F539AE}" type="sibTrans" cxnId="{53C5C186-BB4C-4BC8-B9DD-94088333BB3B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A20EEC67-6EBE-4B6D-8232-FECFD26AADC6}">
      <dgm:prSet/>
      <dgm:spPr/>
      <dgm:t>
        <a:bodyPr/>
        <a:lstStyle/>
        <a:p>
          <a:pPr rtl="1"/>
          <a:r>
            <a:rPr lang="fa-IR" dirty="0" smtClean="0">
              <a:cs typeface="B Davat" pitchFamily="2" charset="-78"/>
            </a:rPr>
            <a:t>اتراف</a:t>
          </a:r>
          <a:endParaRPr lang="fa-IR" dirty="0">
            <a:cs typeface="B Davat" pitchFamily="2" charset="-78"/>
          </a:endParaRPr>
        </a:p>
      </dgm:t>
    </dgm:pt>
    <dgm:pt modelId="{704C2C94-A81A-46B8-B97E-91A6BC209EF0}" type="parTrans" cxnId="{5D3CD3B8-A371-4264-9658-5CB51E68A5F1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DC9AE333-6F4B-4C83-89A6-99704754A634}" type="sibTrans" cxnId="{5D3CD3B8-A371-4264-9658-5CB51E68A5F1}">
      <dgm:prSet/>
      <dgm:spPr/>
      <dgm:t>
        <a:bodyPr/>
        <a:lstStyle/>
        <a:p>
          <a:pPr rtl="1"/>
          <a:endParaRPr lang="fa-IR">
            <a:cs typeface="B Davat" pitchFamily="2" charset="-78"/>
          </a:endParaRPr>
        </a:p>
      </dgm:t>
    </dgm:pt>
    <dgm:pt modelId="{835C49FE-E542-4C4F-978F-761B8E0E8999}" type="pres">
      <dgm:prSet presAssocID="{E916EC65-D5EC-49BA-9CE5-8E8783109F4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0487289-3EA5-4A0A-A63A-EA0064EBCF24}" type="pres">
      <dgm:prSet presAssocID="{06AA8E75-0209-4484-9F4B-EAAA29833338}" presName="singleCycle" presStyleCnt="0"/>
      <dgm:spPr/>
    </dgm:pt>
    <dgm:pt modelId="{7A492A6D-3E5A-4DB2-A266-29FBE5549A23}" type="pres">
      <dgm:prSet presAssocID="{06AA8E75-0209-4484-9F4B-EAAA29833338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E368644B-BC61-4B52-8101-78561BD4C757}" type="pres">
      <dgm:prSet presAssocID="{1FC29C97-AE15-45EC-944A-C6AF9CCEE9DD}" presName="Name56" presStyleLbl="parChTrans1D2" presStyleIdx="0" presStyleCnt="3"/>
      <dgm:spPr/>
      <dgm:t>
        <a:bodyPr/>
        <a:lstStyle/>
        <a:p>
          <a:endParaRPr lang="en-US"/>
        </a:p>
      </dgm:t>
    </dgm:pt>
    <dgm:pt modelId="{4DF2013E-31F4-4687-B8A7-FECA0B4AE7D0}" type="pres">
      <dgm:prSet presAssocID="{A3F0F092-EC54-45F3-8233-1830E6D44718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AF1DA5-E330-466E-94E7-91AB3BB9BE45}" type="pres">
      <dgm:prSet presAssocID="{E8CC7131-C579-4F07-B6D3-6ACCD79A839E}" presName="Name56" presStyleLbl="parChTrans1D2" presStyleIdx="1" presStyleCnt="3"/>
      <dgm:spPr/>
      <dgm:t>
        <a:bodyPr/>
        <a:lstStyle/>
        <a:p>
          <a:endParaRPr lang="en-US"/>
        </a:p>
      </dgm:t>
    </dgm:pt>
    <dgm:pt modelId="{DE1A50CA-C94C-4189-96E9-A25A9F7B54A1}" type="pres">
      <dgm:prSet presAssocID="{01C25815-509C-409F-8659-994944CF69A0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E9630-B092-461B-AFAE-D04A62E149B8}" type="pres">
      <dgm:prSet presAssocID="{704C2C94-A81A-46B8-B97E-91A6BC209EF0}" presName="Name56" presStyleLbl="parChTrans1D2" presStyleIdx="2" presStyleCnt="3"/>
      <dgm:spPr/>
      <dgm:t>
        <a:bodyPr/>
        <a:lstStyle/>
        <a:p>
          <a:endParaRPr lang="en-US"/>
        </a:p>
      </dgm:t>
    </dgm:pt>
    <dgm:pt modelId="{A77FD772-89CC-438E-B732-F48E9A99B90F}" type="pres">
      <dgm:prSet presAssocID="{A20EEC67-6EBE-4B6D-8232-FECFD26AADC6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C5C186-BB4C-4BC8-B9DD-94088333BB3B}" srcId="{06AA8E75-0209-4484-9F4B-EAAA29833338}" destId="{01C25815-509C-409F-8659-994944CF69A0}" srcOrd="1" destOrd="0" parTransId="{E8CC7131-C579-4F07-B6D3-6ACCD79A839E}" sibTransId="{9FF17126-7331-4E93-A342-EC9717F539AE}"/>
    <dgm:cxn modelId="{8FA9F05D-A618-4A4D-B426-804D765DF06C}" type="presOf" srcId="{A3F0F092-EC54-45F3-8233-1830E6D44718}" destId="{4DF2013E-31F4-4687-B8A7-FECA0B4AE7D0}" srcOrd="0" destOrd="0" presId="urn:microsoft.com/office/officeart/2008/layout/RadialCluster"/>
    <dgm:cxn modelId="{BA277DAC-C92C-4983-980C-8A77A84875F8}" type="presOf" srcId="{E8CC7131-C579-4F07-B6D3-6ACCD79A839E}" destId="{05AF1DA5-E330-466E-94E7-91AB3BB9BE45}" srcOrd="0" destOrd="0" presId="urn:microsoft.com/office/officeart/2008/layout/RadialCluster"/>
    <dgm:cxn modelId="{AEA60C49-9E6B-4D45-B7D0-2D16D7BE83DE}" type="presOf" srcId="{704C2C94-A81A-46B8-B97E-91A6BC209EF0}" destId="{10DE9630-B092-461B-AFAE-D04A62E149B8}" srcOrd="0" destOrd="0" presId="urn:microsoft.com/office/officeart/2008/layout/RadialCluster"/>
    <dgm:cxn modelId="{8320A104-8285-45B0-96EF-88217698F12C}" type="presOf" srcId="{1FC29C97-AE15-45EC-944A-C6AF9CCEE9DD}" destId="{E368644B-BC61-4B52-8101-78561BD4C757}" srcOrd="0" destOrd="0" presId="urn:microsoft.com/office/officeart/2008/layout/RadialCluster"/>
    <dgm:cxn modelId="{DF455D1F-F55F-430C-A695-AF6BCE23FC33}" srcId="{06AA8E75-0209-4484-9F4B-EAAA29833338}" destId="{A3F0F092-EC54-45F3-8233-1830E6D44718}" srcOrd="0" destOrd="0" parTransId="{1FC29C97-AE15-45EC-944A-C6AF9CCEE9DD}" sibTransId="{08AAD252-981C-482F-A321-2E23D8485EBC}"/>
    <dgm:cxn modelId="{DA837B3E-CF31-493E-9FDF-5AF1541FF683}" type="presOf" srcId="{E916EC65-D5EC-49BA-9CE5-8E8783109F4C}" destId="{835C49FE-E542-4C4F-978F-761B8E0E8999}" srcOrd="0" destOrd="0" presId="urn:microsoft.com/office/officeart/2008/layout/RadialCluster"/>
    <dgm:cxn modelId="{2201C1C4-B5E2-4C76-B19C-6E871FFC8886}" type="presOf" srcId="{01C25815-509C-409F-8659-994944CF69A0}" destId="{DE1A50CA-C94C-4189-96E9-A25A9F7B54A1}" srcOrd="0" destOrd="0" presId="urn:microsoft.com/office/officeart/2008/layout/RadialCluster"/>
    <dgm:cxn modelId="{697BC4CC-5BCB-4DCE-9826-80E2412DE2C8}" type="presOf" srcId="{A20EEC67-6EBE-4B6D-8232-FECFD26AADC6}" destId="{A77FD772-89CC-438E-B732-F48E9A99B90F}" srcOrd="0" destOrd="0" presId="urn:microsoft.com/office/officeart/2008/layout/RadialCluster"/>
    <dgm:cxn modelId="{5D3CD3B8-A371-4264-9658-5CB51E68A5F1}" srcId="{06AA8E75-0209-4484-9F4B-EAAA29833338}" destId="{A20EEC67-6EBE-4B6D-8232-FECFD26AADC6}" srcOrd="2" destOrd="0" parTransId="{704C2C94-A81A-46B8-B97E-91A6BC209EF0}" sibTransId="{DC9AE333-6F4B-4C83-89A6-99704754A634}"/>
    <dgm:cxn modelId="{3E8D10AB-5AC2-4B8D-8C02-8BBDA55B41D2}" type="presOf" srcId="{06AA8E75-0209-4484-9F4B-EAAA29833338}" destId="{7A492A6D-3E5A-4DB2-A266-29FBE5549A23}" srcOrd="0" destOrd="0" presId="urn:microsoft.com/office/officeart/2008/layout/RadialCluster"/>
    <dgm:cxn modelId="{32E6725A-3DF9-4623-911E-F2DD36D86275}" srcId="{E916EC65-D5EC-49BA-9CE5-8E8783109F4C}" destId="{06AA8E75-0209-4484-9F4B-EAAA29833338}" srcOrd="0" destOrd="0" parTransId="{FCC68D1E-7C35-4E14-9C16-A9C3E4B664EB}" sibTransId="{F34134B0-E4CA-4DD8-8834-6EF7935D6799}"/>
    <dgm:cxn modelId="{EB69F7C3-18F3-4FAD-A74C-4A36B869C545}" type="presParOf" srcId="{835C49FE-E542-4C4F-978F-761B8E0E8999}" destId="{50487289-3EA5-4A0A-A63A-EA0064EBCF24}" srcOrd="0" destOrd="0" presId="urn:microsoft.com/office/officeart/2008/layout/RadialCluster"/>
    <dgm:cxn modelId="{5D942F1B-937A-400B-8588-36DC9B5CDF2F}" type="presParOf" srcId="{50487289-3EA5-4A0A-A63A-EA0064EBCF24}" destId="{7A492A6D-3E5A-4DB2-A266-29FBE5549A23}" srcOrd="0" destOrd="0" presId="urn:microsoft.com/office/officeart/2008/layout/RadialCluster"/>
    <dgm:cxn modelId="{5C8B9540-43F8-4E49-B1F4-E14CC1C079F3}" type="presParOf" srcId="{50487289-3EA5-4A0A-A63A-EA0064EBCF24}" destId="{E368644B-BC61-4B52-8101-78561BD4C757}" srcOrd="1" destOrd="0" presId="urn:microsoft.com/office/officeart/2008/layout/RadialCluster"/>
    <dgm:cxn modelId="{F8E40315-3867-4404-811F-4588919DAEE7}" type="presParOf" srcId="{50487289-3EA5-4A0A-A63A-EA0064EBCF24}" destId="{4DF2013E-31F4-4687-B8A7-FECA0B4AE7D0}" srcOrd="2" destOrd="0" presId="urn:microsoft.com/office/officeart/2008/layout/RadialCluster"/>
    <dgm:cxn modelId="{79BCB603-1AE1-4926-AA1F-86F50713E895}" type="presParOf" srcId="{50487289-3EA5-4A0A-A63A-EA0064EBCF24}" destId="{05AF1DA5-E330-466E-94E7-91AB3BB9BE45}" srcOrd="3" destOrd="0" presId="urn:microsoft.com/office/officeart/2008/layout/RadialCluster"/>
    <dgm:cxn modelId="{E8B6DD33-5B1F-4885-AECD-CEF2755E6388}" type="presParOf" srcId="{50487289-3EA5-4A0A-A63A-EA0064EBCF24}" destId="{DE1A50CA-C94C-4189-96E9-A25A9F7B54A1}" srcOrd="4" destOrd="0" presId="urn:microsoft.com/office/officeart/2008/layout/RadialCluster"/>
    <dgm:cxn modelId="{FB4E8D9B-526D-4935-BF46-E0CACD4145C5}" type="presParOf" srcId="{50487289-3EA5-4A0A-A63A-EA0064EBCF24}" destId="{10DE9630-B092-461B-AFAE-D04A62E149B8}" srcOrd="5" destOrd="0" presId="urn:microsoft.com/office/officeart/2008/layout/RadialCluster"/>
    <dgm:cxn modelId="{AA5261DA-608E-41B9-B037-28B564E7C80C}" type="presParOf" srcId="{50487289-3EA5-4A0A-A63A-EA0064EBCF24}" destId="{A77FD772-89CC-438E-B732-F48E9A99B90F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72A652-B6BD-4E2A-BA2D-2C5855E65B7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D5D0C8D-6C34-4ADA-8B5B-405276F80601}">
      <dgm:prSet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dirty="0" smtClean="0">
              <a:cs typeface="B Badr" pitchFamily="2" charset="-78"/>
            </a:rPr>
            <a:t>توليد داخلي</a:t>
          </a:r>
          <a:endParaRPr lang="fa-IR" dirty="0">
            <a:cs typeface="B Badr" pitchFamily="2" charset="-78"/>
          </a:endParaRPr>
        </a:p>
      </dgm:t>
    </dgm:pt>
    <dgm:pt modelId="{5830F8F6-B5BF-4D02-B8BC-25DD0096F944}" type="parTrans" cxnId="{BC2D63D6-8958-4DF6-8F55-AC99C62C83A2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844BAA35-D603-4517-B97A-E14F3562134C}" type="sibTrans" cxnId="{BC2D63D6-8958-4DF6-8F55-AC99C62C83A2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7914BA9F-F8D6-4185-9BA4-0F9B84C0FDA9}">
      <dgm:prSet/>
      <dgm:spPr/>
      <dgm:t>
        <a:bodyPr/>
        <a:lstStyle/>
        <a:p>
          <a:pPr rtl="1"/>
          <a:r>
            <a:rPr lang="fa-IR" dirty="0" smtClean="0">
              <a:cs typeface="B Badr" pitchFamily="2" charset="-78"/>
            </a:rPr>
            <a:t>توليد ملي </a:t>
          </a:r>
          <a:endParaRPr lang="fa-IR" dirty="0">
            <a:cs typeface="B Badr" pitchFamily="2" charset="-78"/>
          </a:endParaRPr>
        </a:p>
      </dgm:t>
    </dgm:pt>
    <dgm:pt modelId="{B989F97D-5039-4ABD-8AEE-40D99BE3C6FE}" type="parTrans" cxnId="{5DDA3951-8B10-4DB8-AD5F-620BC24698A0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75688CE3-79F5-4CD6-B04B-1A7C4737336A}" type="sibTrans" cxnId="{5DDA3951-8B10-4DB8-AD5F-620BC24698A0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40DB8BA2-4D82-4FA4-82FE-993301C0437E}">
      <dgm:prSet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dirty="0" smtClean="0">
              <a:cs typeface="B Badr" pitchFamily="2" charset="-78"/>
            </a:rPr>
            <a:t>درونزايي</a:t>
          </a:r>
          <a:endParaRPr lang="fa-IR" dirty="0">
            <a:cs typeface="B Badr" pitchFamily="2" charset="-78"/>
          </a:endParaRPr>
        </a:p>
      </dgm:t>
    </dgm:pt>
    <dgm:pt modelId="{6DC0217B-852B-49B9-9A7F-014A9FC2CFEC}" type="parTrans" cxnId="{88CB18C5-A73F-4C3C-8F3D-AA8FBF443C35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14222B8E-C326-467F-A7F9-918F684F1E00}" type="sibTrans" cxnId="{88CB18C5-A73F-4C3C-8F3D-AA8FBF443C35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DB51C40B-1631-4628-B310-F73585905EDB}">
      <dgm:prSet/>
      <dgm:spPr/>
      <dgm:t>
        <a:bodyPr/>
        <a:lstStyle/>
        <a:p>
          <a:pPr rtl="1"/>
          <a:r>
            <a:rPr lang="fa-IR" dirty="0" smtClean="0">
              <a:cs typeface="B Badr" pitchFamily="2" charset="-78"/>
            </a:rPr>
            <a:t>برونگرايي</a:t>
          </a:r>
          <a:endParaRPr lang="fa-IR" dirty="0">
            <a:cs typeface="B Badr" pitchFamily="2" charset="-78"/>
          </a:endParaRPr>
        </a:p>
      </dgm:t>
    </dgm:pt>
    <dgm:pt modelId="{1023C03C-C725-43CD-82BB-BB9175881CA0}" type="parTrans" cxnId="{BC7FD094-1DBC-4549-959C-DCE6679F3D11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C1EE7E9A-CAE6-4E6E-801C-D2F1F6BC4256}" type="sibTrans" cxnId="{BC7FD094-1DBC-4549-959C-DCE6679F3D11}">
      <dgm:prSet/>
      <dgm:spPr/>
      <dgm:t>
        <a:bodyPr/>
        <a:lstStyle/>
        <a:p>
          <a:pPr rtl="1"/>
          <a:endParaRPr lang="fa-IR">
            <a:cs typeface="B Badr" pitchFamily="2" charset="-78"/>
          </a:endParaRPr>
        </a:p>
      </dgm:t>
    </dgm:pt>
    <dgm:pt modelId="{599E5562-7898-453B-B3BC-3D680DE0E51D}" type="pres">
      <dgm:prSet presAssocID="{3472A652-B6BD-4E2A-BA2D-2C5855E65B7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C07931D-190F-4CFB-941C-C9E59630F625}" type="pres">
      <dgm:prSet presAssocID="{FD5D0C8D-6C34-4ADA-8B5B-405276F80601}" presName="root" presStyleCnt="0"/>
      <dgm:spPr/>
    </dgm:pt>
    <dgm:pt modelId="{06B5A941-0EF3-4A75-837D-3CE7C54EFD6A}" type="pres">
      <dgm:prSet presAssocID="{FD5D0C8D-6C34-4ADA-8B5B-405276F80601}" presName="rootComposite" presStyleCnt="0"/>
      <dgm:spPr/>
    </dgm:pt>
    <dgm:pt modelId="{57080B66-26BE-434E-A754-1A55B3A7435F}" type="pres">
      <dgm:prSet presAssocID="{FD5D0C8D-6C34-4ADA-8B5B-405276F80601}" presName="rootText" presStyleLbl="node1" presStyleIdx="0" presStyleCnt="2"/>
      <dgm:spPr/>
      <dgm:t>
        <a:bodyPr/>
        <a:lstStyle/>
        <a:p>
          <a:pPr rtl="1"/>
          <a:endParaRPr lang="fa-IR"/>
        </a:p>
      </dgm:t>
    </dgm:pt>
    <dgm:pt modelId="{3BAB32B0-E606-4609-AB47-1B2803EC5B76}" type="pres">
      <dgm:prSet presAssocID="{FD5D0C8D-6C34-4ADA-8B5B-405276F80601}" presName="rootConnector" presStyleLbl="node1" presStyleIdx="0" presStyleCnt="2"/>
      <dgm:spPr/>
      <dgm:t>
        <a:bodyPr/>
        <a:lstStyle/>
        <a:p>
          <a:endParaRPr lang="en-US"/>
        </a:p>
      </dgm:t>
    </dgm:pt>
    <dgm:pt modelId="{C626367B-ACD8-498B-A18B-DFEDFEB8CB20}" type="pres">
      <dgm:prSet presAssocID="{FD5D0C8D-6C34-4ADA-8B5B-405276F80601}" presName="childShape" presStyleCnt="0"/>
      <dgm:spPr/>
    </dgm:pt>
    <dgm:pt modelId="{9624B053-F8EE-46F9-A010-70F5DF12BB24}" type="pres">
      <dgm:prSet presAssocID="{6DC0217B-852B-49B9-9A7F-014A9FC2CFEC}" presName="Name13" presStyleLbl="parChTrans1D2" presStyleIdx="0" presStyleCnt="2"/>
      <dgm:spPr/>
      <dgm:t>
        <a:bodyPr/>
        <a:lstStyle/>
        <a:p>
          <a:endParaRPr lang="en-US"/>
        </a:p>
      </dgm:t>
    </dgm:pt>
    <dgm:pt modelId="{E532E8A3-9762-4A49-888A-1E108FFDC13D}" type="pres">
      <dgm:prSet presAssocID="{40DB8BA2-4D82-4FA4-82FE-993301C0437E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BCE5A-619D-4FEE-ABF4-4F657037AAEE}" type="pres">
      <dgm:prSet presAssocID="{7914BA9F-F8D6-4185-9BA4-0F9B84C0FDA9}" presName="root" presStyleCnt="0"/>
      <dgm:spPr/>
    </dgm:pt>
    <dgm:pt modelId="{8EE56968-19E2-4578-AA3B-E06BF3146F4B}" type="pres">
      <dgm:prSet presAssocID="{7914BA9F-F8D6-4185-9BA4-0F9B84C0FDA9}" presName="rootComposite" presStyleCnt="0"/>
      <dgm:spPr/>
    </dgm:pt>
    <dgm:pt modelId="{CC618ADA-9E72-4D4B-B1CB-D2B3A99D32B6}" type="pres">
      <dgm:prSet presAssocID="{7914BA9F-F8D6-4185-9BA4-0F9B84C0FDA9}" presName="rootText" presStyleLbl="node1" presStyleIdx="1" presStyleCnt="2"/>
      <dgm:spPr/>
      <dgm:t>
        <a:bodyPr/>
        <a:lstStyle/>
        <a:p>
          <a:pPr rtl="1"/>
          <a:endParaRPr lang="fa-IR"/>
        </a:p>
      </dgm:t>
    </dgm:pt>
    <dgm:pt modelId="{C5A08F42-DFB0-416E-A24C-31F8BDEAD355}" type="pres">
      <dgm:prSet presAssocID="{7914BA9F-F8D6-4185-9BA4-0F9B84C0FDA9}" presName="rootConnector" presStyleLbl="node1" presStyleIdx="1" presStyleCnt="2"/>
      <dgm:spPr/>
      <dgm:t>
        <a:bodyPr/>
        <a:lstStyle/>
        <a:p>
          <a:endParaRPr lang="en-US"/>
        </a:p>
      </dgm:t>
    </dgm:pt>
    <dgm:pt modelId="{B9E5EA43-1EC3-44A9-8F07-2A365E9A9734}" type="pres">
      <dgm:prSet presAssocID="{7914BA9F-F8D6-4185-9BA4-0F9B84C0FDA9}" presName="childShape" presStyleCnt="0"/>
      <dgm:spPr/>
    </dgm:pt>
    <dgm:pt modelId="{53C361D0-D746-4561-97F1-B0D47CB91997}" type="pres">
      <dgm:prSet presAssocID="{1023C03C-C725-43CD-82BB-BB9175881CA0}" presName="Name13" presStyleLbl="parChTrans1D2" presStyleIdx="1" presStyleCnt="2"/>
      <dgm:spPr/>
      <dgm:t>
        <a:bodyPr/>
        <a:lstStyle/>
        <a:p>
          <a:endParaRPr lang="en-US"/>
        </a:p>
      </dgm:t>
    </dgm:pt>
    <dgm:pt modelId="{3B67806C-C3D0-4723-9F5C-8AAAF832D4B2}" type="pres">
      <dgm:prSet presAssocID="{DB51C40B-1631-4628-B310-F73585905EDB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E560EA-96D1-4B03-A14E-709B04231DD4}" type="presOf" srcId="{1023C03C-C725-43CD-82BB-BB9175881CA0}" destId="{53C361D0-D746-4561-97F1-B0D47CB91997}" srcOrd="0" destOrd="0" presId="urn:microsoft.com/office/officeart/2005/8/layout/hierarchy3"/>
    <dgm:cxn modelId="{A25322E0-90F4-448A-A5A0-5A245D50A1DE}" type="presOf" srcId="{40DB8BA2-4D82-4FA4-82FE-993301C0437E}" destId="{E532E8A3-9762-4A49-888A-1E108FFDC13D}" srcOrd="0" destOrd="0" presId="urn:microsoft.com/office/officeart/2005/8/layout/hierarchy3"/>
    <dgm:cxn modelId="{BC2D63D6-8958-4DF6-8F55-AC99C62C83A2}" srcId="{3472A652-B6BD-4E2A-BA2D-2C5855E65B79}" destId="{FD5D0C8D-6C34-4ADA-8B5B-405276F80601}" srcOrd="0" destOrd="0" parTransId="{5830F8F6-B5BF-4D02-B8BC-25DD0096F944}" sibTransId="{844BAA35-D603-4517-B97A-E14F3562134C}"/>
    <dgm:cxn modelId="{4E766811-A839-4956-A1DA-372DEA5C5152}" type="presOf" srcId="{FD5D0C8D-6C34-4ADA-8B5B-405276F80601}" destId="{3BAB32B0-E606-4609-AB47-1B2803EC5B76}" srcOrd="1" destOrd="0" presId="urn:microsoft.com/office/officeart/2005/8/layout/hierarchy3"/>
    <dgm:cxn modelId="{88CB18C5-A73F-4C3C-8F3D-AA8FBF443C35}" srcId="{FD5D0C8D-6C34-4ADA-8B5B-405276F80601}" destId="{40DB8BA2-4D82-4FA4-82FE-993301C0437E}" srcOrd="0" destOrd="0" parTransId="{6DC0217B-852B-49B9-9A7F-014A9FC2CFEC}" sibTransId="{14222B8E-C326-467F-A7F9-918F684F1E00}"/>
    <dgm:cxn modelId="{1D97F9FD-4566-434B-9A03-2D44389D03E6}" type="presOf" srcId="{7914BA9F-F8D6-4185-9BA4-0F9B84C0FDA9}" destId="{CC618ADA-9E72-4D4B-B1CB-D2B3A99D32B6}" srcOrd="0" destOrd="0" presId="urn:microsoft.com/office/officeart/2005/8/layout/hierarchy3"/>
    <dgm:cxn modelId="{8B2762EA-F9FB-478D-BFA4-A7C1DF07B4F7}" type="presOf" srcId="{DB51C40B-1631-4628-B310-F73585905EDB}" destId="{3B67806C-C3D0-4723-9F5C-8AAAF832D4B2}" srcOrd="0" destOrd="0" presId="urn:microsoft.com/office/officeart/2005/8/layout/hierarchy3"/>
    <dgm:cxn modelId="{01512453-5FFC-49D5-B075-CC776ABE743A}" type="presOf" srcId="{6DC0217B-852B-49B9-9A7F-014A9FC2CFEC}" destId="{9624B053-F8EE-46F9-A010-70F5DF12BB24}" srcOrd="0" destOrd="0" presId="urn:microsoft.com/office/officeart/2005/8/layout/hierarchy3"/>
    <dgm:cxn modelId="{AD434837-9A39-41FF-803F-F76EE425F797}" type="presOf" srcId="{3472A652-B6BD-4E2A-BA2D-2C5855E65B79}" destId="{599E5562-7898-453B-B3BC-3D680DE0E51D}" srcOrd="0" destOrd="0" presId="urn:microsoft.com/office/officeart/2005/8/layout/hierarchy3"/>
    <dgm:cxn modelId="{E452FE1E-D894-4315-9C8C-0845457E7EF2}" type="presOf" srcId="{FD5D0C8D-6C34-4ADA-8B5B-405276F80601}" destId="{57080B66-26BE-434E-A754-1A55B3A7435F}" srcOrd="0" destOrd="0" presId="urn:microsoft.com/office/officeart/2005/8/layout/hierarchy3"/>
    <dgm:cxn modelId="{BC7FD094-1DBC-4549-959C-DCE6679F3D11}" srcId="{7914BA9F-F8D6-4185-9BA4-0F9B84C0FDA9}" destId="{DB51C40B-1631-4628-B310-F73585905EDB}" srcOrd="0" destOrd="0" parTransId="{1023C03C-C725-43CD-82BB-BB9175881CA0}" sibTransId="{C1EE7E9A-CAE6-4E6E-801C-D2F1F6BC4256}"/>
    <dgm:cxn modelId="{5DDA3951-8B10-4DB8-AD5F-620BC24698A0}" srcId="{3472A652-B6BD-4E2A-BA2D-2C5855E65B79}" destId="{7914BA9F-F8D6-4185-9BA4-0F9B84C0FDA9}" srcOrd="1" destOrd="0" parTransId="{B989F97D-5039-4ABD-8AEE-40D99BE3C6FE}" sibTransId="{75688CE3-79F5-4CD6-B04B-1A7C4737336A}"/>
    <dgm:cxn modelId="{23BAD8FE-E2A7-4A07-8062-399DDC25FEC8}" type="presOf" srcId="{7914BA9F-F8D6-4185-9BA4-0F9B84C0FDA9}" destId="{C5A08F42-DFB0-416E-A24C-31F8BDEAD355}" srcOrd="1" destOrd="0" presId="urn:microsoft.com/office/officeart/2005/8/layout/hierarchy3"/>
    <dgm:cxn modelId="{9E1FF670-58E0-4DCF-A2FA-311C824195F7}" type="presParOf" srcId="{599E5562-7898-453B-B3BC-3D680DE0E51D}" destId="{BC07931D-190F-4CFB-941C-C9E59630F625}" srcOrd="0" destOrd="0" presId="urn:microsoft.com/office/officeart/2005/8/layout/hierarchy3"/>
    <dgm:cxn modelId="{9C756927-DF51-4442-A586-D3C51D606BFF}" type="presParOf" srcId="{BC07931D-190F-4CFB-941C-C9E59630F625}" destId="{06B5A941-0EF3-4A75-837D-3CE7C54EFD6A}" srcOrd="0" destOrd="0" presId="urn:microsoft.com/office/officeart/2005/8/layout/hierarchy3"/>
    <dgm:cxn modelId="{50969EED-1820-495B-A782-6185DEFC0136}" type="presParOf" srcId="{06B5A941-0EF3-4A75-837D-3CE7C54EFD6A}" destId="{57080B66-26BE-434E-A754-1A55B3A7435F}" srcOrd="0" destOrd="0" presId="urn:microsoft.com/office/officeart/2005/8/layout/hierarchy3"/>
    <dgm:cxn modelId="{2E913295-8E5F-44A6-8F14-94AED3756866}" type="presParOf" srcId="{06B5A941-0EF3-4A75-837D-3CE7C54EFD6A}" destId="{3BAB32B0-E606-4609-AB47-1B2803EC5B76}" srcOrd="1" destOrd="0" presId="urn:microsoft.com/office/officeart/2005/8/layout/hierarchy3"/>
    <dgm:cxn modelId="{F77E6B30-E911-433D-B376-DB3B90DC8198}" type="presParOf" srcId="{BC07931D-190F-4CFB-941C-C9E59630F625}" destId="{C626367B-ACD8-498B-A18B-DFEDFEB8CB20}" srcOrd="1" destOrd="0" presId="urn:microsoft.com/office/officeart/2005/8/layout/hierarchy3"/>
    <dgm:cxn modelId="{E94859C4-5789-4F3A-99E3-6FB354DDAE1C}" type="presParOf" srcId="{C626367B-ACD8-498B-A18B-DFEDFEB8CB20}" destId="{9624B053-F8EE-46F9-A010-70F5DF12BB24}" srcOrd="0" destOrd="0" presId="urn:microsoft.com/office/officeart/2005/8/layout/hierarchy3"/>
    <dgm:cxn modelId="{3CBC6C0C-B1E1-4F96-9138-A02B4683915F}" type="presParOf" srcId="{C626367B-ACD8-498B-A18B-DFEDFEB8CB20}" destId="{E532E8A3-9762-4A49-888A-1E108FFDC13D}" srcOrd="1" destOrd="0" presId="urn:microsoft.com/office/officeart/2005/8/layout/hierarchy3"/>
    <dgm:cxn modelId="{4C41A3F5-6F2B-4FF8-885B-F3195412FE1B}" type="presParOf" srcId="{599E5562-7898-453B-B3BC-3D680DE0E51D}" destId="{913BCE5A-619D-4FEE-ABF4-4F657037AAEE}" srcOrd="1" destOrd="0" presId="urn:microsoft.com/office/officeart/2005/8/layout/hierarchy3"/>
    <dgm:cxn modelId="{32ADAA61-6612-4592-86E3-1B058CDE3E8D}" type="presParOf" srcId="{913BCE5A-619D-4FEE-ABF4-4F657037AAEE}" destId="{8EE56968-19E2-4578-AA3B-E06BF3146F4B}" srcOrd="0" destOrd="0" presId="urn:microsoft.com/office/officeart/2005/8/layout/hierarchy3"/>
    <dgm:cxn modelId="{14568C1B-F662-4D4F-8DC3-E16218D88D62}" type="presParOf" srcId="{8EE56968-19E2-4578-AA3B-E06BF3146F4B}" destId="{CC618ADA-9E72-4D4B-B1CB-D2B3A99D32B6}" srcOrd="0" destOrd="0" presId="urn:microsoft.com/office/officeart/2005/8/layout/hierarchy3"/>
    <dgm:cxn modelId="{43C75D30-D555-4D8E-979E-5FA5F10D8C33}" type="presParOf" srcId="{8EE56968-19E2-4578-AA3B-E06BF3146F4B}" destId="{C5A08F42-DFB0-416E-A24C-31F8BDEAD355}" srcOrd="1" destOrd="0" presId="urn:microsoft.com/office/officeart/2005/8/layout/hierarchy3"/>
    <dgm:cxn modelId="{5700C631-52A1-473E-92CF-780F17259ECD}" type="presParOf" srcId="{913BCE5A-619D-4FEE-ABF4-4F657037AAEE}" destId="{B9E5EA43-1EC3-44A9-8F07-2A365E9A9734}" srcOrd="1" destOrd="0" presId="urn:microsoft.com/office/officeart/2005/8/layout/hierarchy3"/>
    <dgm:cxn modelId="{AB89CB11-F2F2-499C-B540-4C18EF0A2669}" type="presParOf" srcId="{B9E5EA43-1EC3-44A9-8F07-2A365E9A9734}" destId="{53C361D0-D746-4561-97F1-B0D47CB91997}" srcOrd="0" destOrd="0" presId="urn:microsoft.com/office/officeart/2005/8/layout/hierarchy3"/>
    <dgm:cxn modelId="{B790788E-9C20-4DE7-9125-267540263A6A}" type="presParOf" srcId="{B9E5EA43-1EC3-44A9-8F07-2A365E9A9734}" destId="{3B67806C-C3D0-4723-9F5C-8AAAF832D4B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B1D189-561C-4A6F-9B77-C8E50FBDC06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09EC1C72-3C42-4DAC-BC93-85543ABC1058}">
      <dgm:prSet phldrT="[Text]"/>
      <dgm:spPr/>
      <dgm:t>
        <a:bodyPr/>
        <a:lstStyle/>
        <a:p>
          <a:pPr rtl="1"/>
          <a:r>
            <a:rPr lang="fa-IR" dirty="0" smtClean="0">
              <a:cs typeface="B Titr" pitchFamily="2" charset="-78"/>
            </a:rPr>
            <a:t>ريسك پذيري</a:t>
          </a:r>
          <a:endParaRPr lang="fa-IR" dirty="0">
            <a:cs typeface="B Titr" pitchFamily="2" charset="-78"/>
          </a:endParaRPr>
        </a:p>
      </dgm:t>
    </dgm:pt>
    <dgm:pt modelId="{78334196-9976-4920-8046-9A5B9A038D59}" type="parTrans" cxnId="{F2F2FBEF-1CE5-4025-81E9-746835C7C01A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83183279-02E2-4AD4-BACB-03F53B9E2200}" type="sibTrans" cxnId="{F2F2FBEF-1CE5-4025-81E9-746835C7C01A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8AD44814-A54E-43D1-B021-844F077339EC}">
      <dgm:prSet phldrT="[Text]"/>
      <dgm:spPr/>
      <dgm:t>
        <a:bodyPr/>
        <a:lstStyle/>
        <a:p>
          <a:pPr rtl="1"/>
          <a:r>
            <a:rPr lang="fa-IR" dirty="0" smtClean="0">
              <a:cs typeface="B Titr" pitchFamily="2" charset="-78"/>
            </a:rPr>
            <a:t>نوآوري</a:t>
          </a:r>
          <a:endParaRPr lang="fa-IR" dirty="0">
            <a:cs typeface="B Titr" pitchFamily="2" charset="-78"/>
          </a:endParaRPr>
        </a:p>
      </dgm:t>
    </dgm:pt>
    <dgm:pt modelId="{C2B64494-C4E9-4A22-8820-8BEEE1B8ADB4}" type="parTrans" cxnId="{03DF7522-F9BF-4BCF-A8E0-7C3FA8BB9AEB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8FE3D1F4-1557-41D0-914A-8EAEB694ACF4}" type="sibTrans" cxnId="{03DF7522-F9BF-4BCF-A8E0-7C3FA8BB9AEB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39FF92DA-E571-46C1-8978-B7A2C72FFC0D}">
      <dgm:prSet phldrT="[Text]"/>
      <dgm:spPr/>
      <dgm:t>
        <a:bodyPr/>
        <a:lstStyle/>
        <a:p>
          <a:pPr rtl="1"/>
          <a:r>
            <a:rPr lang="fa-IR" dirty="0" smtClean="0">
              <a:cs typeface="B Titr" pitchFamily="2" charset="-78"/>
            </a:rPr>
            <a:t>كارآفريني</a:t>
          </a:r>
          <a:endParaRPr lang="fa-IR" dirty="0">
            <a:cs typeface="B Titr" pitchFamily="2" charset="-78"/>
          </a:endParaRPr>
        </a:p>
      </dgm:t>
    </dgm:pt>
    <dgm:pt modelId="{673508E0-FDA5-49A8-AF0C-56EC3488E579}" type="parTrans" cxnId="{3E95CBFE-2983-4541-8063-B28C698BCAFB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D22C2AC1-FA4F-4583-AE5F-70FBBD57E717}" type="sibTrans" cxnId="{3E95CBFE-2983-4541-8063-B28C698BCAFB}">
      <dgm:prSet/>
      <dgm:spPr/>
      <dgm:t>
        <a:bodyPr/>
        <a:lstStyle/>
        <a:p>
          <a:pPr rtl="1"/>
          <a:endParaRPr lang="fa-IR">
            <a:cs typeface="B Titr" pitchFamily="2" charset="-78"/>
          </a:endParaRPr>
        </a:p>
      </dgm:t>
    </dgm:pt>
    <dgm:pt modelId="{0A5A1E48-5170-4BB4-84CC-1415BFC61DAF}" type="pres">
      <dgm:prSet presAssocID="{70B1D189-561C-4A6F-9B77-C8E50FBDC0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FBC8E2-3458-4C64-9F28-68EDC3156FB5}" type="pres">
      <dgm:prSet presAssocID="{70B1D189-561C-4A6F-9B77-C8E50FBDC06B}" presName="vNodes" presStyleCnt="0"/>
      <dgm:spPr/>
    </dgm:pt>
    <dgm:pt modelId="{FC09FCE7-D086-404E-8EAC-9FFBB42904A3}" type="pres">
      <dgm:prSet presAssocID="{09EC1C72-3C42-4DAC-BC93-85543ABC10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6B9D4-C436-4CB9-96E3-80A68936549D}" type="pres">
      <dgm:prSet presAssocID="{83183279-02E2-4AD4-BACB-03F53B9E2200}" presName="spacerT" presStyleCnt="0"/>
      <dgm:spPr/>
    </dgm:pt>
    <dgm:pt modelId="{443A892D-6074-4909-8310-9CA1F81A324E}" type="pres">
      <dgm:prSet presAssocID="{83183279-02E2-4AD4-BACB-03F53B9E2200}" presName="sibTrans" presStyleLbl="sibTrans2D1" presStyleIdx="0" presStyleCnt="2" custAng="18768712"/>
      <dgm:spPr/>
      <dgm:t>
        <a:bodyPr/>
        <a:lstStyle/>
        <a:p>
          <a:endParaRPr lang="en-US"/>
        </a:p>
      </dgm:t>
    </dgm:pt>
    <dgm:pt modelId="{0FF98F37-4FC9-485C-BD19-33CF5E80052D}" type="pres">
      <dgm:prSet presAssocID="{83183279-02E2-4AD4-BACB-03F53B9E2200}" presName="spacerB" presStyleCnt="0"/>
      <dgm:spPr/>
    </dgm:pt>
    <dgm:pt modelId="{28317DFD-0626-4284-80D7-F5614B72149B}" type="pres">
      <dgm:prSet presAssocID="{8AD44814-A54E-43D1-B021-844F077339E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ACD68-D566-449E-9765-297D369748D1}" type="pres">
      <dgm:prSet presAssocID="{70B1D189-561C-4A6F-9B77-C8E50FBDC06B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C626A7ED-8075-4F2B-987C-92F206CF2A2F}" type="pres">
      <dgm:prSet presAssocID="{70B1D189-561C-4A6F-9B77-C8E50FBDC06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093FC0C-FEBE-4B70-A855-E64366F43964}" type="pres">
      <dgm:prSet presAssocID="{70B1D189-561C-4A6F-9B77-C8E50FBDC06B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C4E7D4-13D5-4D34-8E88-E566311ACCF1}" type="presOf" srcId="{8AD44814-A54E-43D1-B021-844F077339EC}" destId="{28317DFD-0626-4284-80D7-F5614B72149B}" srcOrd="0" destOrd="0" presId="urn:microsoft.com/office/officeart/2005/8/layout/equation2"/>
    <dgm:cxn modelId="{948BFE72-98D1-477B-81AA-A60D46D2E7AC}" type="presOf" srcId="{09EC1C72-3C42-4DAC-BC93-85543ABC1058}" destId="{FC09FCE7-D086-404E-8EAC-9FFBB42904A3}" srcOrd="0" destOrd="0" presId="urn:microsoft.com/office/officeart/2005/8/layout/equation2"/>
    <dgm:cxn modelId="{674C5131-281C-426F-BE2F-26C318464122}" type="presOf" srcId="{83183279-02E2-4AD4-BACB-03F53B9E2200}" destId="{443A892D-6074-4909-8310-9CA1F81A324E}" srcOrd="0" destOrd="0" presId="urn:microsoft.com/office/officeart/2005/8/layout/equation2"/>
    <dgm:cxn modelId="{F2F2FBEF-1CE5-4025-81E9-746835C7C01A}" srcId="{70B1D189-561C-4A6F-9B77-C8E50FBDC06B}" destId="{09EC1C72-3C42-4DAC-BC93-85543ABC1058}" srcOrd="0" destOrd="0" parTransId="{78334196-9976-4920-8046-9A5B9A038D59}" sibTransId="{83183279-02E2-4AD4-BACB-03F53B9E2200}"/>
    <dgm:cxn modelId="{B10985F7-A98E-4985-BFBE-97F8CD39C3CA}" type="presOf" srcId="{8FE3D1F4-1557-41D0-914A-8EAEB694ACF4}" destId="{C626A7ED-8075-4F2B-987C-92F206CF2A2F}" srcOrd="1" destOrd="0" presId="urn:microsoft.com/office/officeart/2005/8/layout/equation2"/>
    <dgm:cxn modelId="{2D66AABA-D7DF-470E-993A-75E54227506B}" type="presOf" srcId="{70B1D189-561C-4A6F-9B77-C8E50FBDC06B}" destId="{0A5A1E48-5170-4BB4-84CC-1415BFC61DAF}" srcOrd="0" destOrd="0" presId="urn:microsoft.com/office/officeart/2005/8/layout/equation2"/>
    <dgm:cxn modelId="{03DF7522-F9BF-4BCF-A8E0-7C3FA8BB9AEB}" srcId="{70B1D189-561C-4A6F-9B77-C8E50FBDC06B}" destId="{8AD44814-A54E-43D1-B021-844F077339EC}" srcOrd="1" destOrd="0" parTransId="{C2B64494-C4E9-4A22-8820-8BEEE1B8ADB4}" sibTransId="{8FE3D1F4-1557-41D0-914A-8EAEB694ACF4}"/>
    <dgm:cxn modelId="{77C5337F-55C5-49B3-B8CA-23CF88ECBCAC}" type="presOf" srcId="{39FF92DA-E571-46C1-8978-B7A2C72FFC0D}" destId="{8093FC0C-FEBE-4B70-A855-E64366F43964}" srcOrd="0" destOrd="0" presId="urn:microsoft.com/office/officeart/2005/8/layout/equation2"/>
    <dgm:cxn modelId="{3E95CBFE-2983-4541-8063-B28C698BCAFB}" srcId="{70B1D189-561C-4A6F-9B77-C8E50FBDC06B}" destId="{39FF92DA-E571-46C1-8978-B7A2C72FFC0D}" srcOrd="2" destOrd="0" parTransId="{673508E0-FDA5-49A8-AF0C-56EC3488E579}" sibTransId="{D22C2AC1-FA4F-4583-AE5F-70FBBD57E717}"/>
    <dgm:cxn modelId="{8FA70F4B-B32F-40F8-94ED-91E6B2D00D68}" type="presOf" srcId="{8FE3D1F4-1557-41D0-914A-8EAEB694ACF4}" destId="{92EACD68-D566-449E-9765-297D369748D1}" srcOrd="0" destOrd="0" presId="urn:microsoft.com/office/officeart/2005/8/layout/equation2"/>
    <dgm:cxn modelId="{47E2B386-2038-48B1-9260-B7494F56CBF3}" type="presParOf" srcId="{0A5A1E48-5170-4BB4-84CC-1415BFC61DAF}" destId="{52FBC8E2-3458-4C64-9F28-68EDC3156FB5}" srcOrd="0" destOrd="0" presId="urn:microsoft.com/office/officeart/2005/8/layout/equation2"/>
    <dgm:cxn modelId="{042296B3-8024-4016-BF9C-A02873369155}" type="presParOf" srcId="{52FBC8E2-3458-4C64-9F28-68EDC3156FB5}" destId="{FC09FCE7-D086-404E-8EAC-9FFBB42904A3}" srcOrd="0" destOrd="0" presId="urn:microsoft.com/office/officeart/2005/8/layout/equation2"/>
    <dgm:cxn modelId="{B96F506A-15A0-4607-AFA2-29074C033E05}" type="presParOf" srcId="{52FBC8E2-3458-4C64-9F28-68EDC3156FB5}" destId="{1216B9D4-C436-4CB9-96E3-80A68936549D}" srcOrd="1" destOrd="0" presId="urn:microsoft.com/office/officeart/2005/8/layout/equation2"/>
    <dgm:cxn modelId="{F7312AE2-970B-4402-8D4B-87C930D330EE}" type="presParOf" srcId="{52FBC8E2-3458-4C64-9F28-68EDC3156FB5}" destId="{443A892D-6074-4909-8310-9CA1F81A324E}" srcOrd="2" destOrd="0" presId="urn:microsoft.com/office/officeart/2005/8/layout/equation2"/>
    <dgm:cxn modelId="{8E852ED4-24BF-4E46-BEF6-17C22BD07C4D}" type="presParOf" srcId="{52FBC8E2-3458-4C64-9F28-68EDC3156FB5}" destId="{0FF98F37-4FC9-485C-BD19-33CF5E80052D}" srcOrd="3" destOrd="0" presId="urn:microsoft.com/office/officeart/2005/8/layout/equation2"/>
    <dgm:cxn modelId="{C7E15F2E-546F-44EE-A363-232EC26742F9}" type="presParOf" srcId="{52FBC8E2-3458-4C64-9F28-68EDC3156FB5}" destId="{28317DFD-0626-4284-80D7-F5614B72149B}" srcOrd="4" destOrd="0" presId="urn:microsoft.com/office/officeart/2005/8/layout/equation2"/>
    <dgm:cxn modelId="{3CC9975F-AD88-472A-8EFE-2D20FE855469}" type="presParOf" srcId="{0A5A1E48-5170-4BB4-84CC-1415BFC61DAF}" destId="{92EACD68-D566-449E-9765-297D369748D1}" srcOrd="1" destOrd="0" presId="urn:microsoft.com/office/officeart/2005/8/layout/equation2"/>
    <dgm:cxn modelId="{75A1D378-6B28-4F74-917B-07C8C3444F66}" type="presParOf" srcId="{92EACD68-D566-449E-9765-297D369748D1}" destId="{C626A7ED-8075-4F2B-987C-92F206CF2A2F}" srcOrd="0" destOrd="0" presId="urn:microsoft.com/office/officeart/2005/8/layout/equation2"/>
    <dgm:cxn modelId="{E855AA35-4A51-43CD-A732-BB3FBF453B7C}" type="presParOf" srcId="{0A5A1E48-5170-4BB4-84CC-1415BFC61DAF}" destId="{8093FC0C-FEBE-4B70-A855-E64366F4396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492A6D-3E5A-4DB2-A266-29FBE5549A23}">
      <dsp:nvSpPr>
        <dsp:cNvPr id="0" name=""/>
        <dsp:cNvSpPr/>
      </dsp:nvSpPr>
      <dsp:spPr>
        <a:xfrm>
          <a:off x="3474719" y="1985248"/>
          <a:ext cx="1280160" cy="128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700" kern="1200" dirty="0" smtClean="0">
              <a:cs typeface="B Davat" pitchFamily="2" charset="-78"/>
            </a:rPr>
            <a:t>مدل اصلاح الگوي مصرف قرآني</a:t>
          </a:r>
          <a:endParaRPr lang="fa-IR" sz="1700" kern="1200" dirty="0">
            <a:cs typeface="B Davat" pitchFamily="2" charset="-78"/>
          </a:endParaRPr>
        </a:p>
      </dsp:txBody>
      <dsp:txXfrm>
        <a:off x="3537211" y="2047740"/>
        <a:ext cx="1155176" cy="1155176"/>
      </dsp:txXfrm>
    </dsp:sp>
    <dsp:sp modelId="{E368644B-BC61-4B52-8101-78561BD4C757}">
      <dsp:nvSpPr>
        <dsp:cNvPr id="0" name=""/>
        <dsp:cNvSpPr/>
      </dsp:nvSpPr>
      <dsp:spPr>
        <a:xfrm rot="16200000">
          <a:off x="3665810" y="1536258"/>
          <a:ext cx="8979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79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2013E-31F4-4687-B8A7-FECA0B4AE7D0}">
      <dsp:nvSpPr>
        <dsp:cNvPr id="0" name=""/>
        <dsp:cNvSpPr/>
      </dsp:nvSpPr>
      <dsp:spPr>
        <a:xfrm>
          <a:off x="3685946" y="229562"/>
          <a:ext cx="857707" cy="8577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smtClean="0">
              <a:cs typeface="B Davat" pitchFamily="2" charset="-78"/>
            </a:rPr>
            <a:t>اسراف</a:t>
          </a:r>
          <a:endParaRPr lang="fa-IR" sz="2600" kern="1200" dirty="0">
            <a:cs typeface="B Davat" pitchFamily="2" charset="-78"/>
          </a:endParaRPr>
        </a:p>
      </dsp:txBody>
      <dsp:txXfrm>
        <a:off x="3727816" y="271432"/>
        <a:ext cx="773967" cy="773967"/>
      </dsp:txXfrm>
    </dsp:sp>
    <dsp:sp modelId="{05AF1DA5-E330-466E-94E7-91AB3BB9BE45}">
      <dsp:nvSpPr>
        <dsp:cNvPr id="0" name=""/>
        <dsp:cNvSpPr/>
      </dsp:nvSpPr>
      <dsp:spPr>
        <a:xfrm rot="1800000">
          <a:off x="4705804" y="3178032"/>
          <a:ext cx="73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261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A50CA-C94C-4189-96E9-A25A9F7B54A1}">
      <dsp:nvSpPr>
        <dsp:cNvPr id="0" name=""/>
        <dsp:cNvSpPr/>
      </dsp:nvSpPr>
      <dsp:spPr>
        <a:xfrm>
          <a:off x="5389342" y="3179930"/>
          <a:ext cx="857707" cy="8577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>
              <a:cs typeface="B Davat" pitchFamily="2" charset="-78"/>
            </a:rPr>
            <a:t>تبذير</a:t>
          </a:r>
          <a:endParaRPr lang="fa-IR" sz="2900" kern="1200" dirty="0">
            <a:cs typeface="B Davat" pitchFamily="2" charset="-78"/>
          </a:endParaRPr>
        </a:p>
      </dsp:txBody>
      <dsp:txXfrm>
        <a:off x="5431212" y="3221800"/>
        <a:ext cx="773967" cy="773967"/>
      </dsp:txXfrm>
    </dsp:sp>
    <dsp:sp modelId="{10DE9630-B092-461B-AFAE-D04A62E149B8}">
      <dsp:nvSpPr>
        <dsp:cNvPr id="0" name=""/>
        <dsp:cNvSpPr/>
      </dsp:nvSpPr>
      <dsp:spPr>
        <a:xfrm rot="9000000">
          <a:off x="2791181" y="3178032"/>
          <a:ext cx="73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261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FD772-89CC-438E-B732-F48E9A99B90F}">
      <dsp:nvSpPr>
        <dsp:cNvPr id="0" name=""/>
        <dsp:cNvSpPr/>
      </dsp:nvSpPr>
      <dsp:spPr>
        <a:xfrm>
          <a:off x="1982550" y="3179930"/>
          <a:ext cx="857707" cy="8577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>
              <a:cs typeface="B Davat" pitchFamily="2" charset="-78"/>
            </a:rPr>
            <a:t>اتراف</a:t>
          </a:r>
          <a:endParaRPr lang="fa-IR" sz="2900" kern="1200" dirty="0">
            <a:cs typeface="B Davat" pitchFamily="2" charset="-78"/>
          </a:endParaRPr>
        </a:p>
      </dsp:txBody>
      <dsp:txXfrm>
        <a:off x="2024420" y="3221800"/>
        <a:ext cx="773967" cy="773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8AF04C8-4914-41EE-8686-05F8CFB96543}" type="datetimeFigureOut">
              <a:rPr lang="fa-IR" smtClean="0"/>
              <a:pPr/>
              <a:t>05/10/1440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BD3EA03-C675-42C5-A2AB-94C857BA346F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3869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3EA03-C675-42C5-A2AB-94C857BA346F}" type="slidenum">
              <a:rPr lang="fa-IR" smtClean="0"/>
              <a:pPr/>
              <a:t>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63907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3EA03-C675-42C5-A2AB-94C857BA346F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63907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3EA03-C675-42C5-A2AB-94C857BA346F}" type="slidenum">
              <a:rPr lang="fa-IR" smtClean="0"/>
              <a:pPr/>
              <a:t>15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9650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farsi.khamenei.ir/speech-content?id=2488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Badr" pitchFamily="2" charset="-78"/>
              </a:rPr>
              <a:t>جبهه </a:t>
            </a:r>
            <a:r>
              <a:rPr lang="fa-IR" dirty="0">
                <a:cs typeface="B Badr" pitchFamily="2" charset="-78"/>
              </a:rPr>
              <a:t>هاي فرهنگي و نرم </a:t>
            </a:r>
            <a:r>
              <a:rPr lang="fa-IR" dirty="0" smtClean="0"/>
              <a:t/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a-IR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B Badr" pitchFamily="2" charset="-78"/>
              </a:rPr>
              <a:t>در جنگ اقتصادي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04772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/>
          <a:lstStyle/>
          <a:p>
            <a:r>
              <a:rPr lang="fa-IR" dirty="0" smtClean="0">
                <a:cs typeface="B Davat" pitchFamily="2" charset="-78"/>
              </a:rPr>
              <a:t>اصول عقايد اقتصادي</a:t>
            </a:r>
          </a:p>
          <a:p>
            <a:pPr lvl="2"/>
            <a:r>
              <a:rPr lang="fa-IR" dirty="0" smtClean="0">
                <a:cs typeface="B Davat" pitchFamily="2" charset="-78"/>
              </a:rPr>
              <a:t>رزاقيت الهي</a:t>
            </a:r>
          </a:p>
          <a:p>
            <a:r>
              <a:rPr lang="fa-IR" dirty="0" smtClean="0">
                <a:cs typeface="B Davat" pitchFamily="2" charset="-78"/>
              </a:rPr>
              <a:t>اخلاق اقتصادي</a:t>
            </a:r>
          </a:p>
          <a:p>
            <a:pPr lvl="2"/>
            <a:r>
              <a:rPr lang="fa-IR" dirty="0" smtClean="0">
                <a:cs typeface="B Davat" pitchFamily="2" charset="-78"/>
              </a:rPr>
              <a:t>صبر / توكل/  مواسات / </a:t>
            </a:r>
          </a:p>
          <a:p>
            <a:r>
              <a:rPr lang="fa-IR" dirty="0" smtClean="0">
                <a:cs typeface="B Davat" pitchFamily="2" charset="-78"/>
              </a:rPr>
              <a:t>احكام اقتصادي</a:t>
            </a:r>
          </a:p>
          <a:p>
            <a:pPr lvl="2"/>
            <a:r>
              <a:rPr lang="fa-IR" dirty="0" smtClean="0">
                <a:cs typeface="B Davat" pitchFamily="2" charset="-78"/>
              </a:rPr>
              <a:t>لقمه حرام / نهضت يادگيري احكام مبتلابه اقتصادي</a:t>
            </a:r>
            <a:endParaRPr lang="fa-IR" dirty="0">
              <a:cs typeface="B Dava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7809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Badr" pitchFamily="2" charset="-78"/>
              </a:rPr>
              <a:t>جبهه هاي فرهنگي و </a:t>
            </a:r>
            <a:r>
              <a:rPr lang="fa-IR" sz="2700" b="1" dirty="0" smtClean="0">
                <a:cs typeface="B Badr" pitchFamily="2" charset="-78"/>
              </a:rPr>
              <a:t>نرم</a:t>
            </a:r>
            <a:r>
              <a:rPr lang="fa-IR" dirty="0" smtClean="0">
                <a:cs typeface="B Badr" pitchFamily="2" charset="-78"/>
              </a:rPr>
              <a:t/>
            </a:r>
            <a:br>
              <a:rPr lang="fa-IR" dirty="0" smtClean="0">
                <a:cs typeface="B Badr" pitchFamily="2" charset="-78"/>
              </a:rPr>
            </a:br>
            <a:r>
              <a:rPr lang="fa-IR" b="1" dirty="0">
                <a:cs typeface="B Badr" pitchFamily="2" charset="-78"/>
              </a:rPr>
              <a:t>زبان رهبر و </a:t>
            </a:r>
            <a:r>
              <a:rPr lang="fa-IR" b="1" dirty="0" smtClean="0">
                <a:cs typeface="B Badr" pitchFamily="2" charset="-78"/>
              </a:rPr>
              <a:t>فرمانده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۱۳۶۸/۰۳/۲۴</a:t>
            </a:r>
            <a:endParaRPr lang="fa-IR" b="1" dirty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sz="4500" b="1" dirty="0">
                <a:cs typeface="B Badr" pitchFamily="2" charset="-78"/>
              </a:rPr>
              <a:t>بیانات در مراسم بیعت رئیس و نمایندگان مجلس شورای </a:t>
            </a:r>
            <a:r>
              <a:rPr lang="fa-IR" sz="4500" b="1" dirty="0" smtClean="0">
                <a:cs typeface="B Badr" pitchFamily="2" charset="-78"/>
              </a:rPr>
              <a:t>اسلامی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  </a:t>
            </a:r>
            <a:r>
              <a:rPr lang="en-US" b="1" dirty="0">
                <a:cs typeface="B Badr" pitchFamily="2" charset="-78"/>
              </a:rPr>
              <a:t>http://</a:t>
            </a:r>
            <a:r>
              <a:rPr lang="en-US" b="1" dirty="0" smtClean="0">
                <a:cs typeface="B Badr" pitchFamily="2" charset="-78"/>
              </a:rPr>
              <a:t>farsi.khamenei.ir/speech-content?id=2091</a:t>
            </a:r>
            <a:endParaRPr lang="fa-IR" b="1" dirty="0">
              <a:cs typeface="B Badr" pitchFamily="2" charset="-78"/>
            </a:endParaRPr>
          </a:p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lnSpc>
                <a:spcPct val="220000"/>
              </a:lnSpc>
              <a:buNone/>
            </a:pPr>
            <a:r>
              <a:rPr lang="fa-IR" sz="3400" dirty="0">
                <a:cs typeface="B Titr" pitchFamily="2" charset="-78"/>
              </a:rPr>
              <a:t>سومین نقطه‌ی امید آنها </a:t>
            </a:r>
            <a:r>
              <a:rPr lang="fa-IR" sz="3400" dirty="0" smtClean="0">
                <a:cs typeface="B Titr" pitchFamily="2" charset="-78"/>
              </a:rPr>
              <a:t>واقعیتهای </a:t>
            </a:r>
            <a:r>
              <a:rPr lang="fa-IR" sz="3400" dirty="0">
                <a:cs typeface="B Titr" pitchFamily="2" charset="-78"/>
              </a:rPr>
              <a:t>دشوار اقتصادی و مشکلات مردم است، که آنها سعی میکنند این نکته را به اثبات رسانند که بالاخره مشکلات اقتصادی گریبان دستگاه را خواهد گرفت و نظام جمهوری اسلامی را به بن‌بست خواهد رساند و مردم را دچار سردی و خمودی خواهد کرد</a:t>
            </a:r>
            <a:r>
              <a:rPr lang="fa-IR" sz="3400" dirty="0" smtClean="0">
                <a:cs typeface="B Titr" pitchFamily="2" charset="-78"/>
              </a:rPr>
              <a:t>!.....من </a:t>
            </a:r>
            <a:r>
              <a:rPr lang="fa-IR" sz="3400" dirty="0">
                <a:cs typeface="B Titr" pitchFamily="2" charset="-78"/>
              </a:rPr>
              <a:t>برخلاف بعضی از تحلیلها، احتمال میدهم که دشمن برای این‌که مردم را از ادامه‌ی این راه و این حضور مأیوس و پشیمان کند، حتّی مشکلات جدید اقتصادی را بر ما تحمیل نماید. هیچ بعید نیست مشکلاتی را برای فروش نفت، تهیه‌ی مواد اولیه و کالاهای ضروری به وجود آورد، تا فشار را بر مردم زیاد کند. دولت و مجلس و مسؤولان باید دست به دست هم دهند و بهترین راهها و موفقترین شیوه‌ها را جستجو کنند، تا مشکلات اقتصادی مردم کم شود؛ نمیگویم بکلی از بین برود؛ چون در کوتاه‌مدت، چنین چیزی میسور نیست.</a:t>
            </a:r>
          </a:p>
        </p:txBody>
      </p:sp>
    </p:spTree>
    <p:extLst>
      <p:ext uri="{BB962C8B-B14F-4D97-AF65-F5344CB8AC3E}">
        <p14:creationId xmlns:p14="http://schemas.microsoft.com/office/powerpoint/2010/main" val="112020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89052"/>
            <a:ext cx="7772400" cy="5459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584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Badr" pitchFamily="2" charset="-78"/>
              </a:rPr>
              <a:t>جبهه هاي فرهنگي و </a:t>
            </a:r>
            <a:r>
              <a:rPr lang="fa-IR" sz="2700" b="1" dirty="0" smtClean="0">
                <a:cs typeface="B Badr" pitchFamily="2" charset="-78"/>
              </a:rPr>
              <a:t>نرم</a:t>
            </a:r>
            <a:r>
              <a:rPr lang="fa-IR" dirty="0" smtClean="0">
                <a:cs typeface="B Badr" pitchFamily="2" charset="-78"/>
              </a:rPr>
              <a:t/>
            </a:r>
            <a:br>
              <a:rPr lang="fa-IR" dirty="0" smtClean="0">
                <a:cs typeface="B Badr" pitchFamily="2" charset="-78"/>
              </a:rPr>
            </a:br>
            <a:r>
              <a:rPr lang="fa-IR" b="1" dirty="0">
                <a:cs typeface="B Badr" pitchFamily="2" charset="-78"/>
              </a:rPr>
              <a:t>زبان رهبر و </a:t>
            </a:r>
            <a:r>
              <a:rPr lang="fa-IR" b="1" dirty="0" smtClean="0">
                <a:cs typeface="B Badr" pitchFamily="2" charset="-78"/>
              </a:rPr>
              <a:t>فرمانده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1600" dirty="0">
                <a:cs typeface="B Badr" pitchFamily="2" charset="-78"/>
              </a:rPr>
              <a:t>۱۳۷۰/۰۶/۲۵</a:t>
            </a:r>
            <a:br>
              <a:rPr lang="fa-IR" sz="1600" dirty="0">
                <a:cs typeface="B Badr" pitchFamily="2" charset="-78"/>
              </a:rPr>
            </a:br>
            <a:endParaRPr lang="fa-IR" sz="1600" dirty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sz="1600" dirty="0">
                <a:cs typeface="B Badr" pitchFamily="2" charset="-78"/>
                <a:hlinkClick r:id="rId2"/>
              </a:rPr>
              <a:t>بیانات در دیدار ائمه‌ی‌ جمعه‌ی‌ سراسر کشور</a:t>
            </a:r>
            <a:endParaRPr lang="fa-IR" sz="1600" dirty="0">
              <a:cs typeface="B Badr" pitchFamily="2" charset="-78"/>
            </a:endParaRPr>
          </a:p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محاصره </a:t>
            </a:r>
            <a:r>
              <a:rPr lang="fa-IR" dirty="0">
                <a:cs typeface="B Badr" pitchFamily="2" charset="-78"/>
              </a:rPr>
              <a:t>اقتصادی</a:t>
            </a:r>
          </a:p>
          <a:p>
            <a:pPr marL="0" indent="0" algn="ctr">
              <a:buNone/>
            </a:pPr>
            <a:endParaRPr lang="fa-IR" dirty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>
                <a:cs typeface="B Badr" pitchFamily="2" charset="-78"/>
              </a:rPr>
              <a:t>امروز دشمنیها با اسلام و با نظامی که این حقیقت و این مکتب را ترویج می‏کند و پرچم آن را به دست گرفته، بیش از پیش است. این هم آن طرف دیگر قضیه است. امروز ما باید منتظر دشمنیهای بسیار عمیق و پیچیده‏یی از طرف استکبار باشیم. البته بعید است که این دشمنیها به صورت حمله‏ی نظامی و به صورت تجربه‏های گذشته باشد؛ به احتمال زیاد راههای دیگری را برای این کار انتخاب خواهند کرد. یکی از راه‏ها، تنگ کردن محاصره‏ی اقتصادی است.</a:t>
            </a:r>
            <a:endParaRPr lang="fa-IR" dirty="0" smtClean="0">
              <a:cs typeface="B Bad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7202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Badr" pitchFamily="2" charset="-78"/>
              </a:rPr>
              <a:t>جبهه هاي فرهنگي و </a:t>
            </a:r>
            <a:r>
              <a:rPr lang="fa-IR" sz="2700" b="1" dirty="0" smtClean="0">
                <a:cs typeface="B Badr" pitchFamily="2" charset="-78"/>
              </a:rPr>
              <a:t>نرم</a:t>
            </a:r>
            <a:r>
              <a:rPr lang="fa-IR" dirty="0" smtClean="0">
                <a:cs typeface="B Badr" pitchFamily="2" charset="-78"/>
              </a:rPr>
              <a:t/>
            </a:r>
            <a:br>
              <a:rPr lang="fa-IR" dirty="0" smtClean="0">
                <a:cs typeface="B Badr" pitchFamily="2" charset="-78"/>
              </a:rPr>
            </a:br>
            <a:r>
              <a:rPr lang="fa-IR" b="1" dirty="0">
                <a:cs typeface="B Badr" pitchFamily="2" charset="-78"/>
              </a:rPr>
              <a:t>زبان رهبر و </a:t>
            </a:r>
            <a:r>
              <a:rPr lang="fa-IR" b="1" dirty="0" smtClean="0">
                <a:cs typeface="B Badr" pitchFamily="2" charset="-78"/>
              </a:rPr>
              <a:t>فرمانده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a-IR" dirty="0" smtClean="0">
                <a:solidFill>
                  <a:srgbClr val="FF0000"/>
                </a:solidFill>
                <a:cs typeface="B Badr" pitchFamily="2" charset="-78"/>
              </a:rPr>
              <a:t>شعارهاي سال</a:t>
            </a:r>
          </a:p>
          <a:p>
            <a:pPr marL="0" indent="0" algn="ctr">
              <a:buNone/>
            </a:pPr>
            <a:endParaRPr lang="fa-IR" dirty="0" smtClean="0">
              <a:solidFill>
                <a:srgbClr val="FF0000"/>
              </a:solidFill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۱۳۸۷: نوآوری و شکوفایی. </a:t>
            </a:r>
            <a:endParaRPr lang="fa-IR" dirty="0" smtClean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 smtClean="0">
                <a:cs typeface="B Badr" pitchFamily="2" charset="-78"/>
              </a:rPr>
              <a:t>۱۳۸۸</a:t>
            </a:r>
            <a:r>
              <a:rPr lang="fa-IR" dirty="0">
                <a:cs typeface="B Badr" pitchFamily="2" charset="-78"/>
              </a:rPr>
              <a:t>: حرکت به سمت اصلاح الگوی مصرف.</a:t>
            </a: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۱۳۸۹: همت مضاعف، کار مضاعف.</a:t>
            </a: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۱۳۹۰: جهاد اقتصادی. </a:t>
            </a:r>
            <a:endParaRPr lang="fa-IR" dirty="0" smtClean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 smtClean="0">
                <a:cs typeface="B Badr" pitchFamily="2" charset="-78"/>
              </a:rPr>
              <a:t>۱۳۹۱</a:t>
            </a:r>
            <a:r>
              <a:rPr lang="fa-IR" dirty="0">
                <a:cs typeface="B Badr" pitchFamily="2" charset="-78"/>
              </a:rPr>
              <a:t>: تولید ملی و حمایت از کار و سرمایه ایرانی</a:t>
            </a:r>
            <a:r>
              <a:rPr lang="fa-IR" dirty="0" smtClean="0">
                <a:cs typeface="B Badr" pitchFamily="2" charset="-78"/>
              </a:rPr>
              <a:t>.</a:t>
            </a:r>
          </a:p>
          <a:p>
            <a:pPr marL="914400" lvl="3" indent="0">
              <a:buNone/>
            </a:pPr>
            <a:r>
              <a:rPr lang="fa-IR" dirty="0" smtClean="0">
                <a:cs typeface="B Badr" pitchFamily="2" charset="-78"/>
              </a:rPr>
              <a:t>۱۳۹۲</a:t>
            </a:r>
            <a:r>
              <a:rPr lang="fa-IR" dirty="0">
                <a:cs typeface="B Badr" pitchFamily="2" charset="-78"/>
              </a:rPr>
              <a:t>: </a:t>
            </a:r>
            <a:r>
              <a:rPr lang="fa-IR" dirty="0" smtClean="0">
                <a:cs typeface="B Badr" pitchFamily="2" charset="-78"/>
              </a:rPr>
              <a:t>حماسه سیاسی </a:t>
            </a:r>
            <a:r>
              <a:rPr lang="fa-IR" dirty="0">
                <a:cs typeface="B Badr" pitchFamily="2" charset="-78"/>
              </a:rPr>
              <a:t>و </a:t>
            </a:r>
            <a:r>
              <a:rPr lang="fa-IR" dirty="0" smtClean="0">
                <a:cs typeface="B Badr" pitchFamily="2" charset="-78"/>
              </a:rPr>
              <a:t>حماسه اقتصادی.</a:t>
            </a:r>
            <a:endParaRPr lang="fa-IR" dirty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۱۳۹۳: اقتصاد و فرهنگ، با عزم ملی و مدیریت </a:t>
            </a:r>
            <a:r>
              <a:rPr lang="fa-IR" dirty="0" smtClean="0">
                <a:cs typeface="B Badr" pitchFamily="2" charset="-78"/>
              </a:rPr>
              <a:t>جهادی</a:t>
            </a:r>
            <a:endParaRPr lang="fa-IR" dirty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۱۳۹۴: دولت و ملت، همدلی و همزبانی</a:t>
            </a: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۱۳۹۵：اقتصاد مقاومتی؛ اقدام و </a:t>
            </a:r>
            <a:r>
              <a:rPr lang="fa-IR" dirty="0" smtClean="0">
                <a:cs typeface="B Badr" pitchFamily="2" charset="-78"/>
              </a:rPr>
              <a:t>عمل</a:t>
            </a:r>
            <a:endParaRPr lang="fa-IR" dirty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۱۳۹۶: اقتصاد مقاومتی، تولید - </a:t>
            </a:r>
            <a:r>
              <a:rPr lang="fa-IR" dirty="0" smtClean="0">
                <a:cs typeface="B Badr" pitchFamily="2" charset="-78"/>
              </a:rPr>
              <a:t>اشتغال</a:t>
            </a:r>
            <a:endParaRPr lang="fa-IR" dirty="0">
              <a:cs typeface="B Badr" pitchFamily="2" charset="-78"/>
            </a:endParaRPr>
          </a:p>
          <a:p>
            <a:pPr marL="914400" lvl="3" indent="0">
              <a:buNone/>
            </a:pPr>
            <a:r>
              <a:rPr lang="fa-IR" dirty="0">
                <a:cs typeface="B Badr" pitchFamily="2" charset="-78"/>
              </a:rPr>
              <a:t>۱۳۹۷： حمایت از کالای </a:t>
            </a:r>
            <a:r>
              <a:rPr lang="fa-IR" dirty="0" smtClean="0">
                <a:cs typeface="B Badr" pitchFamily="2" charset="-78"/>
              </a:rPr>
              <a:t>ایرانی</a:t>
            </a:r>
          </a:p>
        </p:txBody>
      </p:sp>
    </p:spTree>
    <p:extLst>
      <p:ext uri="{BB962C8B-B14F-4D97-AF65-F5344CB8AC3E}">
        <p14:creationId xmlns:p14="http://schemas.microsoft.com/office/powerpoint/2010/main" val="1152987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Badr" pitchFamily="2" charset="-78"/>
              </a:rPr>
              <a:t>جبهه هاي فرهنگي و </a:t>
            </a:r>
            <a:r>
              <a:rPr lang="fa-IR" sz="2700" b="1" dirty="0" smtClean="0">
                <a:cs typeface="B Badr" pitchFamily="2" charset="-78"/>
              </a:rPr>
              <a:t>نرم</a:t>
            </a:r>
            <a:r>
              <a:rPr lang="fa-IR" dirty="0" smtClean="0">
                <a:cs typeface="B Badr" pitchFamily="2" charset="-78"/>
              </a:rPr>
              <a:t/>
            </a:r>
            <a:br>
              <a:rPr lang="fa-IR" dirty="0" smtClean="0">
                <a:cs typeface="B Badr" pitchFamily="2" charset="-78"/>
              </a:rPr>
            </a:br>
            <a:r>
              <a:rPr lang="fa-IR" b="1" dirty="0">
                <a:cs typeface="B Badr" pitchFamily="2" charset="-78"/>
              </a:rPr>
              <a:t>زبان رهبر و </a:t>
            </a:r>
            <a:r>
              <a:rPr lang="fa-IR" b="1" dirty="0" smtClean="0">
                <a:cs typeface="B Badr" pitchFamily="2" charset="-78"/>
              </a:rPr>
              <a:t>فرمانده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735717"/>
              </p:ext>
            </p:extLst>
          </p:nvPr>
        </p:nvGraphicFramePr>
        <p:xfrm>
          <a:off x="457200" y="17526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3076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Badr" pitchFamily="2" charset="-78"/>
              </a:rPr>
              <a:t>جبهه هاي فرهنگي و </a:t>
            </a:r>
            <a:r>
              <a:rPr lang="fa-IR" sz="2700" b="1" dirty="0" smtClean="0">
                <a:cs typeface="B Badr" pitchFamily="2" charset="-78"/>
              </a:rPr>
              <a:t>نرم</a:t>
            </a:r>
            <a:r>
              <a:rPr lang="fa-IR" dirty="0" smtClean="0">
                <a:cs typeface="B Badr" pitchFamily="2" charset="-78"/>
              </a:rPr>
              <a:t/>
            </a:r>
            <a:br>
              <a:rPr lang="fa-IR" dirty="0" smtClean="0">
                <a:cs typeface="B Badr" pitchFamily="2" charset="-78"/>
              </a:rPr>
            </a:br>
            <a:r>
              <a:rPr lang="fa-IR" b="1" dirty="0">
                <a:cs typeface="B Badr" pitchFamily="2" charset="-78"/>
              </a:rPr>
              <a:t>زبان رهبر و </a:t>
            </a:r>
            <a:r>
              <a:rPr lang="fa-IR" b="1" dirty="0" smtClean="0">
                <a:cs typeface="B Badr" pitchFamily="2" charset="-78"/>
              </a:rPr>
              <a:t>فرمانده</a:t>
            </a:r>
            <a:br>
              <a:rPr lang="fa-IR" b="1" dirty="0" smtClean="0">
                <a:cs typeface="B Badr" pitchFamily="2" charset="-78"/>
              </a:rPr>
            </a:br>
            <a:r>
              <a:rPr lang="fa-IR" dirty="0">
                <a:solidFill>
                  <a:srgbClr val="545454"/>
                </a:solidFill>
                <a:latin typeface="Roboto"/>
              </a:rPr>
              <a:t> </a:t>
            </a:r>
            <a:r>
              <a:rPr lang="fa-IR" sz="3600" b="1" dirty="0">
                <a:solidFill>
                  <a:srgbClr val="6A6A6A"/>
                </a:solidFill>
                <a:latin typeface="Roboto"/>
              </a:rPr>
              <a:t>اقتصاد مقاومتی</a:t>
            </a:r>
            <a:r>
              <a:rPr lang="fa-IR" sz="3600" dirty="0">
                <a:solidFill>
                  <a:srgbClr val="545454"/>
                </a:solidFill>
                <a:latin typeface="Roboto"/>
              </a:rPr>
              <a:t> همان </a:t>
            </a:r>
            <a:r>
              <a:rPr lang="fa-IR" sz="3600" b="1" dirty="0">
                <a:solidFill>
                  <a:srgbClr val="6A6A6A"/>
                </a:solidFill>
                <a:latin typeface="Roboto"/>
              </a:rPr>
              <a:t>اقتصاد کارآفرینی</a:t>
            </a:r>
            <a:r>
              <a:rPr lang="fa-IR" sz="3600" dirty="0">
                <a:solidFill>
                  <a:srgbClr val="545454"/>
                </a:solidFill>
                <a:latin typeface="Roboto"/>
              </a:rPr>
              <a:t> است.</a:t>
            </a:r>
            <a:r>
              <a:rPr lang="fa-IR" dirty="0">
                <a:solidFill>
                  <a:srgbClr val="545454"/>
                </a:solidFill>
                <a:latin typeface="Roboto"/>
              </a:rPr>
              <a:t> 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69014"/>
              </p:ext>
            </p:extLst>
          </p:nvPr>
        </p:nvGraphicFramePr>
        <p:xfrm>
          <a:off x="457200" y="2819400"/>
          <a:ext cx="8229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08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Badr" pitchFamily="2" charset="-78"/>
              </a:rPr>
              <a:t>جبهه هاي فرهنگي و نرم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جنگ اقتصادي مختص اقتصاددانان، كارشناسان اقتصادي، مسوولان اقتصادي دولت و مجلس و فعالان اقتصادي است!</a:t>
            </a:r>
          </a:p>
          <a:p>
            <a:pPr marL="0" indent="0" algn="ctr">
              <a:buNone/>
            </a:pPr>
            <a:endParaRPr lang="fa-IR" dirty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حذف: سربازان اصلي و مهم در جنگ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مصرف كنندگان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پس اندازكنندگان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زنان خانه دار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روحاني و طلبه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دانش آموز و دانشجو و معلم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و........</a:t>
            </a:r>
            <a:endParaRPr lang="fa-IR" dirty="0">
              <a:cs typeface="B Bad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2946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Badr" pitchFamily="2" charset="-78"/>
              </a:rPr>
              <a:t>جبهه هاي فرهنگي و نرم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جزو كساني نباشيم كه </a:t>
            </a: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مانند </a:t>
            </a:r>
            <a:r>
              <a:rPr lang="fa-IR" dirty="0">
                <a:cs typeface="B Badr" pitchFamily="2" charset="-78"/>
              </a:rPr>
              <a:t>قوم موسی (ع) </a:t>
            </a:r>
            <a:r>
              <a:rPr lang="fa-IR" dirty="0" smtClean="0">
                <a:cs typeface="B Badr" pitchFamily="2" charset="-78"/>
              </a:rPr>
              <a:t>به او </a:t>
            </a:r>
            <a:r>
              <a:rPr lang="fa-IR" dirty="0">
                <a:cs typeface="B Badr" pitchFamily="2" charset="-78"/>
              </a:rPr>
              <a:t>گفتند: </a:t>
            </a: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latin typeface="Adobe Arabic" pitchFamily="18" charset="-78"/>
                <a:cs typeface="Adobe Arabic" pitchFamily="18" charset="-78"/>
              </a:rPr>
              <a:t>قَالُوا يَا مُوسَى إِنَّا لَنْ نَدْخُلَهَا أَبَدًا مَا دَامُوا فِيهَا فَاذْهَبْ أَنْتَ وَرَبُّكَ فَقَاتِلَا إِنَّا هَاهُنَا قَاعِدُونَ ﴿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۲۴مائده﴾</a:t>
            </a:r>
            <a:endParaRPr lang="fa-IR" b="1" dirty="0">
              <a:latin typeface="Adobe Arabic" pitchFamily="18" charset="-78"/>
              <a:cs typeface="Adobe Arabic" pitchFamily="18" charset="-78"/>
            </a:endParaRPr>
          </a:p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Badr" pitchFamily="2" charset="-78"/>
              </a:rPr>
              <a:t>تو </a:t>
            </a:r>
            <a:r>
              <a:rPr lang="fa-IR" dirty="0">
                <a:cs typeface="B Badr" pitchFamily="2" charset="-78"/>
              </a:rPr>
              <a:t>با خدای خودت برو و بجنگ و وقتی پیروز شدی ما می‌آئیم و در نتیجه خداوند متعال آنان را به 40 سال آوارگی در بیابان‌ها تنبیه نمود</a:t>
            </a:r>
            <a:r>
              <a:rPr lang="fa-IR" dirty="0" smtClean="0">
                <a:cs typeface="B Badr" pitchFamily="2" charset="-78"/>
              </a:rPr>
              <a:t>.</a:t>
            </a:r>
            <a:r>
              <a:rPr lang="fa-IR" dirty="0">
                <a:cs typeface="B Badr" pitchFamily="2" charset="-78"/>
              </a:rPr>
              <a:t> </a:t>
            </a: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endParaRPr lang="fa-IR" dirty="0" smtClean="0">
              <a:cs typeface="B Badr" pitchFamily="2" charset="-78"/>
            </a:endParaRPr>
          </a:p>
          <a:p>
            <a:pPr marL="0" indent="0" algn="ctr">
              <a:buNone/>
            </a:pPr>
            <a:endParaRPr lang="fa-IR" dirty="0">
              <a:cs typeface="B Bad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330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Badr" pitchFamily="2" charset="-78"/>
              </a:rPr>
              <a:t>جبهه هاي فرهنگي و نرم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a-IR" b="1" dirty="0" smtClean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فرهنگ اقتصادي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سبك زندگي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سواد اقتصادي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شبهات اقتصادي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عمليات رواني اقتصادي</a:t>
            </a:r>
            <a:endParaRPr lang="fa-IR" b="1" dirty="0">
              <a:cs typeface="B Badr" pitchFamily="2" charset="-78"/>
            </a:endParaRP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حافظه هاي تاريخي مردم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زبان رهبر و فرمانده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هويت اسلامي – ايراني</a:t>
            </a:r>
          </a:p>
          <a:p>
            <a:pPr marL="0" indent="0" algn="ctr">
              <a:buNone/>
            </a:pPr>
            <a:r>
              <a:rPr lang="fa-IR" b="1" dirty="0" smtClean="0">
                <a:cs typeface="B Badr" pitchFamily="2" charset="-78"/>
              </a:rPr>
              <a:t>و..... </a:t>
            </a:r>
          </a:p>
          <a:p>
            <a:pPr marL="0" indent="0" algn="ctr">
              <a:buNone/>
            </a:pPr>
            <a:endParaRPr lang="fa-IR" b="1" dirty="0">
              <a:cs typeface="B Bad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3377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 و قرآن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3886200"/>
          </a:xfrm>
        </p:spPr>
        <p:txBody>
          <a:bodyPr/>
          <a:lstStyle/>
          <a:p>
            <a:pPr marL="0" indent="0" algn="ctr">
              <a:buNone/>
            </a:pPr>
            <a:endParaRPr lang="fa-IR" b="1" dirty="0" smtClean="0">
              <a:latin typeface="Adobe Arabic" pitchFamily="18" charset="-78"/>
              <a:cs typeface="Adobe Arabic" pitchFamily="18" charset="-78"/>
            </a:endParaRPr>
          </a:p>
          <a:p>
            <a:pPr marL="0" indent="0" algn="ctr">
              <a:buNone/>
            </a:pPr>
            <a:r>
              <a:rPr lang="fa-IR" b="1" dirty="0">
                <a:latin typeface="Adobe Arabic" pitchFamily="18" charset="-78"/>
                <a:cs typeface="Adobe Arabic" pitchFamily="18" charset="-78"/>
              </a:rPr>
              <a:t>وَ لَوْ أَنَّهُمْ أَقامُوا التَّوْراةَ وَ الْإِنْجيلَ وَ ما أُنْزِلَ إِلَيْهِمْ مِنْ رَبِّهِمْ لَأَکَلُوا مِنْ فَوْقِهِمْ وَ مِنْ تَحْتِ أَرْجُلِهِمْ مِنْهُمْ أُمَّةٌ مُقْتَصِدَةٌ وَ کَثيرٌ مِنْهُمْ ساءَ ما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يَعْمَلُونَ  مائده 66  </a:t>
            </a:r>
          </a:p>
          <a:p>
            <a:pPr marL="0" indent="0" algn="ctr">
              <a:buNone/>
            </a:pPr>
            <a:endParaRPr lang="fa-IR" b="1" dirty="0">
              <a:latin typeface="Adobe Arabic" pitchFamily="18" charset="-78"/>
              <a:cs typeface="Adobe Arabic" pitchFamily="18" charset="-78"/>
            </a:endParaRPr>
          </a:p>
          <a:p>
            <a:pPr marL="0" indent="0" algn="ctr">
              <a:buNone/>
            </a:pPr>
            <a:r>
              <a:rPr lang="fa-IR" b="1" dirty="0">
                <a:latin typeface="Adobe Arabic" pitchFamily="18" charset="-78"/>
                <a:cs typeface="Adobe Arabic" pitchFamily="18" charset="-78"/>
              </a:rPr>
              <a:t>وَ لَوْ أَنَّ أَهْلَ الْقُري‏ آمَنُوا وَ اتَّقَوْا لَفَتَحْنا عَلَيْهِمْ بَرَکاتٍ مِنَ السَّماءِ وَ الْأَرْضِ وَ لکِنْ کَذَّبُوا فَأَخَذْناهُمْ بِما کانُوا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يَکْسِبُونَ  اعراف 96</a:t>
            </a:r>
            <a:endParaRPr lang="fa-IR" b="1" dirty="0">
              <a:latin typeface="Adobe Arabic" pitchFamily="18" charset="-78"/>
              <a:cs typeface="Adobe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840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 و قرآن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 algn="ctr">
              <a:buNone/>
            </a:pPr>
            <a:endParaRPr lang="fa-IR" dirty="0" smtClean="0"/>
          </a:p>
          <a:p>
            <a:pPr marL="0" indent="0" algn="ctr">
              <a:buNone/>
            </a:pPr>
            <a:r>
              <a:rPr lang="fa-IR" b="1" dirty="0">
                <a:latin typeface="Adobe Arabic" pitchFamily="18" charset="-78"/>
                <a:cs typeface="Adobe Arabic" pitchFamily="18" charset="-78"/>
              </a:rPr>
              <a:t>أَ لَمْ تَرَ کَيْفَ ضَرَبَ اللَّهُ مَثَلاً کَلِمَةً طَيِّبَةً کَشَجَرَةٍ طَيِّبَةٍ أَصْلُها ثابِتٌ وَ فَرْعُها فِي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السَّماءِ (24) تُؤْتي</a:t>
            </a:r>
            <a:r>
              <a:rPr lang="fa-IR" b="1" dirty="0">
                <a:latin typeface="Adobe Arabic" pitchFamily="18" charset="-78"/>
                <a:cs typeface="Adobe Arabic" pitchFamily="18" charset="-78"/>
              </a:rPr>
              <a:t>‏ أُکُلَها کُلَّ حينٍ بِإِذْنِ رَبِّها وَ يَضْرِبُ اللَّهُ الْأَمْثالَ لِلنَّاسِ لَعَلَّهُمْ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يَتَذَکَّرُونَ (25) وَ </a:t>
            </a:r>
            <a:r>
              <a:rPr lang="fa-IR" b="1" dirty="0">
                <a:latin typeface="Adobe Arabic" pitchFamily="18" charset="-78"/>
                <a:cs typeface="Adobe Arabic" pitchFamily="18" charset="-78"/>
              </a:rPr>
              <a:t>مَثَلُ کَلِمَةٍ خَبيثَةٍ کَشَجَرَةٍ خَبيثَةٍ اجْتُثَّتْ مِنْ فَوْقِ الْأَرْضِ ما لَها مِنْ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قَرارٍ (26) يُثَبِّتُ </a:t>
            </a:r>
            <a:r>
              <a:rPr lang="fa-IR" b="1" dirty="0">
                <a:latin typeface="Adobe Arabic" pitchFamily="18" charset="-78"/>
                <a:cs typeface="Adobe Arabic" pitchFamily="18" charset="-78"/>
              </a:rPr>
              <a:t>اللَّهُ الَّذينَ آمَنُوا بِالْقَوْلِ الثَّابِتِ فِي الْحَياةِ الدُّنْيا وَ فِي الْآخِرَةِ وَ يُضِلُّ اللَّهُ الظَّالِمينَ وَ يَفْعَلُ اللَّهُ ما يَشاءُ  </a:t>
            </a:r>
            <a:r>
              <a:rPr lang="fa-IR" b="1" dirty="0" smtClean="0">
                <a:latin typeface="Adobe Arabic" pitchFamily="18" charset="-78"/>
                <a:cs typeface="Adobe Arabic" pitchFamily="18" charset="-78"/>
              </a:rPr>
              <a:t>(ابراهيم 27)</a:t>
            </a:r>
            <a:endParaRPr lang="fa-IR" b="1" dirty="0">
              <a:latin typeface="Adobe Arabic" pitchFamily="18" charset="-78"/>
              <a:cs typeface="Adobe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0144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 و قرآن</a:t>
            </a:r>
            <a:endParaRPr lang="fa-IR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498756"/>
              </p:ext>
            </p:extLst>
          </p:nvPr>
        </p:nvGraphicFramePr>
        <p:xfrm>
          <a:off x="457200" y="2057400"/>
          <a:ext cx="822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4057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 و قرآن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 algn="ctr">
              <a:buNone/>
            </a:pPr>
            <a:endParaRPr lang="fa-I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0"/>
            <a:ext cx="5768244" cy="381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2769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cs typeface="B Badr" pitchFamily="2" charset="-78"/>
              </a:rPr>
              <a:t>جبهه هاي فرهنگي و </a:t>
            </a:r>
            <a:r>
              <a:rPr lang="fa-IR" sz="2800" dirty="0" smtClean="0">
                <a:cs typeface="B Badr" pitchFamily="2" charset="-78"/>
              </a:rPr>
              <a:t>نرم</a:t>
            </a:r>
            <a:r>
              <a:rPr lang="fa-IR" sz="3100" dirty="0" smtClean="0">
                <a:cs typeface="B Badr" pitchFamily="2" charset="-78"/>
              </a:rPr>
              <a:t/>
            </a:r>
            <a:br>
              <a:rPr lang="fa-IR" sz="3100" dirty="0" smtClean="0">
                <a:cs typeface="B Badr" pitchFamily="2" charset="-78"/>
              </a:rPr>
            </a:br>
            <a:r>
              <a:rPr lang="fa-IR" sz="4000" dirty="0" smtClean="0">
                <a:cs typeface="B Badr" pitchFamily="2" charset="-78"/>
              </a:rPr>
              <a:t>اسلام و قرآن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 algn="ctr">
              <a:buNone/>
            </a:pPr>
            <a:endParaRPr lang="fa-I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38200"/>
            <a:ext cx="64008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4660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557</Words>
  <Application>Microsoft Office PowerPoint</Application>
  <PresentationFormat>On-screen Show (4:3)</PresentationFormat>
  <Paragraphs>94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Adobe Arabic</vt:lpstr>
      <vt:lpstr>Arial</vt:lpstr>
      <vt:lpstr>B Badr</vt:lpstr>
      <vt:lpstr>B Davat</vt:lpstr>
      <vt:lpstr>B Titr</vt:lpstr>
      <vt:lpstr>Calibri</vt:lpstr>
      <vt:lpstr>Constantia</vt:lpstr>
      <vt:lpstr>Majalla UI</vt:lpstr>
      <vt:lpstr>Roboto</vt:lpstr>
      <vt:lpstr>Traditional Arabic</vt:lpstr>
      <vt:lpstr>Wingdings 2</vt:lpstr>
      <vt:lpstr>Flow</vt:lpstr>
      <vt:lpstr>جبهه هاي فرهنگي و نرم  </vt:lpstr>
      <vt:lpstr>جبهه هاي فرهنگي و نرم</vt:lpstr>
      <vt:lpstr>جبهه هاي فرهنگي و نرم</vt:lpstr>
      <vt:lpstr>جبهه هاي فرهنگي و نرم</vt:lpstr>
      <vt:lpstr>جبهه هاي فرهنگي و نرم اسلام و قرآن</vt:lpstr>
      <vt:lpstr>جبهه هاي فرهنگي و نرم اسلام و قرآن</vt:lpstr>
      <vt:lpstr>جبهه هاي فرهنگي و نرم اسلام و قرآن</vt:lpstr>
      <vt:lpstr>جبهه هاي فرهنگي و نرم اسلام و قرآن</vt:lpstr>
      <vt:lpstr>جبهه هاي فرهنگي و نرم اسلام و قرآن</vt:lpstr>
      <vt:lpstr>جبهه هاي فرهنگي و نرم اسلام</vt:lpstr>
      <vt:lpstr>جبهه هاي فرهنگي و نرم زبان رهبر و فرمانده</vt:lpstr>
      <vt:lpstr>PowerPoint Presentation</vt:lpstr>
      <vt:lpstr>جبهه هاي فرهنگي و نرم زبان رهبر و فرمانده</vt:lpstr>
      <vt:lpstr>جبهه هاي فرهنگي و نرم زبان رهبر و فرمانده</vt:lpstr>
      <vt:lpstr>جبهه هاي فرهنگي و نرم زبان رهبر و فرمانده</vt:lpstr>
      <vt:lpstr>جبهه هاي فرهنگي و نرم زبان رهبر و فرمانده  اقتصاد مقاومتی همان اقتصاد کارآفرینی است.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جبهه هاي فرهنگي و نرم</dc:title>
  <dc:creator>4paighmi</dc:creator>
  <cp:lastModifiedBy>MRT</cp:lastModifiedBy>
  <cp:revision>13</cp:revision>
  <dcterms:created xsi:type="dcterms:W3CDTF">2006-08-16T00:00:00Z</dcterms:created>
  <dcterms:modified xsi:type="dcterms:W3CDTF">2019-01-16T12:32:16Z</dcterms:modified>
</cp:coreProperties>
</file>