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310"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90033"/>
    <a:srgbClr val="CC0000"/>
    <a:srgbClr val="990099"/>
    <a:srgbClr val="FF0000"/>
    <a:srgbClr val="FFCCCC"/>
    <a:srgbClr val="FFFFCC"/>
    <a:srgbClr val="CCFFFF"/>
    <a:srgbClr val="FFFF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B2BE-6952-495C-B8DE-D339D1DBD21A}" type="doc">
      <dgm:prSet loTypeId="urn:microsoft.com/office/officeart/2005/8/layout/hList3" loCatId="list" qsTypeId="urn:microsoft.com/office/officeart/2005/8/quickstyle/3d2" qsCatId="3D" csTypeId="urn:microsoft.com/office/officeart/2005/8/colors/accent1_5" csCatId="accent1" phldr="1"/>
      <dgm:spPr/>
      <dgm:t>
        <a:bodyPr/>
        <a:lstStyle/>
        <a:p>
          <a:pPr rtl="1"/>
          <a:endParaRPr lang="fa-IR"/>
        </a:p>
      </dgm:t>
    </dgm:pt>
    <dgm:pt modelId="{AB1C731D-F66C-4E29-AEB1-E0CE0F9EC6C0}">
      <dgm:prSet phldrT="[Text]"/>
      <dgm:spPr/>
      <dgm:t>
        <a:bodyPr/>
        <a:lstStyle/>
        <a:p>
          <a:pPr rtl="1"/>
          <a:r>
            <a:rPr lang="ar-SA" dirty="0" smtClean="0">
              <a:cs typeface="B Titr" pitchFamily="2" charset="-78"/>
            </a:rPr>
            <a:t>تنها در نیمه دوم قرن بیستم ایالات متحده امریکا</a:t>
          </a:r>
          <a:endParaRPr lang="fa-IR" dirty="0"/>
        </a:p>
      </dgm:t>
    </dgm:pt>
    <dgm:pt modelId="{725B17BE-925C-4903-B98C-2D4A693DCDD4}" type="parTrans" cxnId="{D09CDDE3-11D2-42DE-BCBA-4C847C90353B}">
      <dgm:prSet/>
      <dgm:spPr/>
      <dgm:t>
        <a:bodyPr/>
        <a:lstStyle/>
        <a:p>
          <a:pPr rtl="1"/>
          <a:endParaRPr lang="fa-IR"/>
        </a:p>
      </dgm:t>
    </dgm:pt>
    <dgm:pt modelId="{DB65C48E-86BF-424E-8144-2AAB32FFAF74}" type="sibTrans" cxnId="{D09CDDE3-11D2-42DE-BCBA-4C847C90353B}">
      <dgm:prSet/>
      <dgm:spPr/>
      <dgm:t>
        <a:bodyPr/>
        <a:lstStyle/>
        <a:p>
          <a:pPr rtl="1"/>
          <a:endParaRPr lang="fa-IR"/>
        </a:p>
      </dgm:t>
    </dgm:pt>
    <dgm:pt modelId="{F0EE94A1-C95E-424D-921B-319D1767166E}">
      <dgm:prSet phldrT="[Text]"/>
      <dgm:spPr/>
      <dgm:t>
        <a:bodyPr/>
        <a:lstStyle/>
        <a:p>
          <a:pPr rtl="1"/>
          <a:r>
            <a:rPr lang="ar-SA" dirty="0" smtClean="0">
              <a:cs typeface="B Titr" pitchFamily="2" charset="-78"/>
            </a:rPr>
            <a:t>حدود 100 کودتای نظامی و براندازی حکومت، را طراحی و رهبری کرده است. </a:t>
          </a:r>
          <a:endParaRPr lang="fa-IR" dirty="0"/>
        </a:p>
      </dgm:t>
    </dgm:pt>
    <dgm:pt modelId="{417DFF2B-34CC-4688-8837-007655E294A9}" type="parTrans" cxnId="{04B0CC9E-F76F-4B6D-8240-D03311939F9C}">
      <dgm:prSet/>
      <dgm:spPr/>
      <dgm:t>
        <a:bodyPr/>
        <a:lstStyle/>
        <a:p>
          <a:pPr rtl="1"/>
          <a:endParaRPr lang="fa-IR"/>
        </a:p>
      </dgm:t>
    </dgm:pt>
    <dgm:pt modelId="{F0005436-6560-4275-93B7-DF0757868F43}" type="sibTrans" cxnId="{04B0CC9E-F76F-4B6D-8240-D03311939F9C}">
      <dgm:prSet/>
      <dgm:spPr/>
      <dgm:t>
        <a:bodyPr/>
        <a:lstStyle/>
        <a:p>
          <a:pPr rtl="1"/>
          <a:endParaRPr lang="fa-IR"/>
        </a:p>
      </dgm:t>
    </dgm:pt>
    <dgm:pt modelId="{9AF753C0-2247-46AC-82D0-DAB3224A31D2}">
      <dgm:prSet phldrT="[Text]"/>
      <dgm:spPr/>
      <dgm:t>
        <a:bodyPr/>
        <a:lstStyle/>
        <a:p>
          <a:pPr rtl="1"/>
          <a:r>
            <a:rPr lang="ar-SA" dirty="0" smtClean="0">
              <a:cs typeface="B Titr" pitchFamily="2" charset="-78"/>
            </a:rPr>
            <a:t>ده‌ها بار به طور مستقیم دست به اشغال نظامی کشورها زده یا آنها را تهدید به مداخله نظامی کرده است</a:t>
          </a:r>
          <a:r>
            <a:rPr lang="en-US" dirty="0" smtClean="0">
              <a:cs typeface="B Titr" pitchFamily="2" charset="-78"/>
            </a:rPr>
            <a:t>. </a:t>
          </a:r>
          <a:endParaRPr lang="fa-IR" dirty="0"/>
        </a:p>
      </dgm:t>
    </dgm:pt>
    <dgm:pt modelId="{7B3770C5-E89E-43C1-A503-3347163C1E45}" type="parTrans" cxnId="{40F648BC-19DE-42AD-A1D9-501F15F3918F}">
      <dgm:prSet/>
      <dgm:spPr/>
      <dgm:t>
        <a:bodyPr/>
        <a:lstStyle/>
        <a:p>
          <a:pPr rtl="1"/>
          <a:endParaRPr lang="fa-IR"/>
        </a:p>
      </dgm:t>
    </dgm:pt>
    <dgm:pt modelId="{F36B699E-A6C8-4AC7-B4B9-1E1E5ADFA238}" type="sibTrans" cxnId="{40F648BC-19DE-42AD-A1D9-501F15F3918F}">
      <dgm:prSet/>
      <dgm:spPr/>
      <dgm:t>
        <a:bodyPr/>
        <a:lstStyle/>
        <a:p>
          <a:pPr rtl="1"/>
          <a:endParaRPr lang="fa-IR"/>
        </a:p>
      </dgm:t>
    </dgm:pt>
    <dgm:pt modelId="{109534E3-A926-4776-ADFD-88A553A38CAF}">
      <dgm:prSet phldrT="[Text]"/>
      <dgm:spPr/>
      <dgm:t>
        <a:bodyPr/>
        <a:lstStyle/>
        <a:p>
          <a:pPr rtl="1"/>
          <a:r>
            <a:rPr lang="ar-SA" dirty="0" smtClean="0">
              <a:cs typeface="B Titr" pitchFamily="2" charset="-78"/>
            </a:rPr>
            <a:t>حداقل 245 بار به حقوق كشورهای دیگر تجاوز كرده است. </a:t>
          </a:r>
          <a:endParaRPr lang="fa-IR" dirty="0"/>
        </a:p>
      </dgm:t>
    </dgm:pt>
    <dgm:pt modelId="{DC3E05B9-ED4E-4F5C-A76D-0961E88C131D}" type="parTrans" cxnId="{464E8630-AE7B-4184-9384-EDD6B6CA8217}">
      <dgm:prSet/>
      <dgm:spPr/>
      <dgm:t>
        <a:bodyPr/>
        <a:lstStyle/>
        <a:p>
          <a:pPr rtl="1"/>
          <a:endParaRPr lang="fa-IR"/>
        </a:p>
      </dgm:t>
    </dgm:pt>
    <dgm:pt modelId="{CEACE13C-FBDE-4A21-8980-D6C852753C61}" type="sibTrans" cxnId="{464E8630-AE7B-4184-9384-EDD6B6CA8217}">
      <dgm:prSet/>
      <dgm:spPr/>
      <dgm:t>
        <a:bodyPr/>
        <a:lstStyle/>
        <a:p>
          <a:pPr rtl="1"/>
          <a:endParaRPr lang="fa-IR"/>
        </a:p>
      </dgm:t>
    </dgm:pt>
    <dgm:pt modelId="{8C3CE141-2B6F-4160-9636-A4A619BD3EA7}" type="pres">
      <dgm:prSet presAssocID="{B12DB2BE-6952-495C-B8DE-D339D1DBD21A}" presName="composite" presStyleCnt="0">
        <dgm:presLayoutVars>
          <dgm:chMax val="1"/>
          <dgm:dir val="rev"/>
          <dgm:resizeHandles val="exact"/>
        </dgm:presLayoutVars>
      </dgm:prSet>
      <dgm:spPr/>
      <dgm:t>
        <a:bodyPr/>
        <a:lstStyle/>
        <a:p>
          <a:endParaRPr lang="en-US"/>
        </a:p>
      </dgm:t>
    </dgm:pt>
    <dgm:pt modelId="{D3F983B8-3509-4639-9298-480E5C0218A3}" type="pres">
      <dgm:prSet presAssocID="{AB1C731D-F66C-4E29-AEB1-E0CE0F9EC6C0}" presName="roof" presStyleLbl="dkBgShp" presStyleIdx="0" presStyleCnt="2"/>
      <dgm:spPr/>
      <dgm:t>
        <a:bodyPr/>
        <a:lstStyle/>
        <a:p>
          <a:pPr rtl="1"/>
          <a:endParaRPr lang="fa-IR"/>
        </a:p>
      </dgm:t>
    </dgm:pt>
    <dgm:pt modelId="{21BC80F0-35CB-49C2-887B-443190DA0953}" type="pres">
      <dgm:prSet presAssocID="{AB1C731D-F66C-4E29-AEB1-E0CE0F9EC6C0}" presName="pillars" presStyleCnt="0"/>
      <dgm:spPr/>
    </dgm:pt>
    <dgm:pt modelId="{51E39B4C-423A-422F-A235-C5364DAAADD1}" type="pres">
      <dgm:prSet presAssocID="{AB1C731D-F66C-4E29-AEB1-E0CE0F9EC6C0}" presName="pillar1" presStyleLbl="node1" presStyleIdx="0" presStyleCnt="3">
        <dgm:presLayoutVars>
          <dgm:bulletEnabled val="1"/>
        </dgm:presLayoutVars>
      </dgm:prSet>
      <dgm:spPr/>
      <dgm:t>
        <a:bodyPr/>
        <a:lstStyle/>
        <a:p>
          <a:pPr rtl="1"/>
          <a:endParaRPr lang="fa-IR"/>
        </a:p>
      </dgm:t>
    </dgm:pt>
    <dgm:pt modelId="{0EBDC4B6-733A-49D8-960F-A518D20D2000}" type="pres">
      <dgm:prSet presAssocID="{9AF753C0-2247-46AC-82D0-DAB3224A31D2}" presName="pillarX" presStyleLbl="node1" presStyleIdx="1" presStyleCnt="3">
        <dgm:presLayoutVars>
          <dgm:bulletEnabled val="1"/>
        </dgm:presLayoutVars>
      </dgm:prSet>
      <dgm:spPr/>
      <dgm:t>
        <a:bodyPr/>
        <a:lstStyle/>
        <a:p>
          <a:pPr rtl="1"/>
          <a:endParaRPr lang="fa-IR"/>
        </a:p>
      </dgm:t>
    </dgm:pt>
    <dgm:pt modelId="{98E8A064-B079-49E2-B721-F93C959A80CE}" type="pres">
      <dgm:prSet presAssocID="{109534E3-A926-4776-ADFD-88A553A38CAF}" presName="pillarX" presStyleLbl="node1" presStyleIdx="2" presStyleCnt="3">
        <dgm:presLayoutVars>
          <dgm:bulletEnabled val="1"/>
        </dgm:presLayoutVars>
      </dgm:prSet>
      <dgm:spPr/>
      <dgm:t>
        <a:bodyPr/>
        <a:lstStyle/>
        <a:p>
          <a:pPr rtl="1"/>
          <a:endParaRPr lang="fa-IR"/>
        </a:p>
      </dgm:t>
    </dgm:pt>
    <dgm:pt modelId="{90D4AC5B-EA44-4904-93BC-8BBA8A852DA4}" type="pres">
      <dgm:prSet presAssocID="{AB1C731D-F66C-4E29-AEB1-E0CE0F9EC6C0}" presName="base" presStyleLbl="dkBgShp" presStyleIdx="1" presStyleCnt="2"/>
      <dgm:spPr/>
    </dgm:pt>
  </dgm:ptLst>
  <dgm:cxnLst>
    <dgm:cxn modelId="{B0D69365-0AE7-4F5D-8A06-96C13331C65A}" type="presOf" srcId="{9AF753C0-2247-46AC-82D0-DAB3224A31D2}" destId="{0EBDC4B6-733A-49D8-960F-A518D20D2000}" srcOrd="0" destOrd="0" presId="urn:microsoft.com/office/officeart/2005/8/layout/hList3"/>
    <dgm:cxn modelId="{464E8630-AE7B-4184-9384-EDD6B6CA8217}" srcId="{AB1C731D-F66C-4E29-AEB1-E0CE0F9EC6C0}" destId="{109534E3-A926-4776-ADFD-88A553A38CAF}" srcOrd="2" destOrd="0" parTransId="{DC3E05B9-ED4E-4F5C-A76D-0961E88C131D}" sibTransId="{CEACE13C-FBDE-4A21-8980-D6C852753C61}"/>
    <dgm:cxn modelId="{40F648BC-19DE-42AD-A1D9-501F15F3918F}" srcId="{AB1C731D-F66C-4E29-AEB1-E0CE0F9EC6C0}" destId="{9AF753C0-2247-46AC-82D0-DAB3224A31D2}" srcOrd="1" destOrd="0" parTransId="{7B3770C5-E89E-43C1-A503-3347163C1E45}" sibTransId="{F36B699E-A6C8-4AC7-B4B9-1E1E5ADFA238}"/>
    <dgm:cxn modelId="{77A8E622-77C6-4379-9348-58C06A1FB14F}" type="presOf" srcId="{F0EE94A1-C95E-424D-921B-319D1767166E}" destId="{51E39B4C-423A-422F-A235-C5364DAAADD1}" srcOrd="0" destOrd="0" presId="urn:microsoft.com/office/officeart/2005/8/layout/hList3"/>
    <dgm:cxn modelId="{AF110249-050F-4E66-94C2-8B55FCBD610C}" type="presOf" srcId="{B12DB2BE-6952-495C-B8DE-D339D1DBD21A}" destId="{8C3CE141-2B6F-4160-9636-A4A619BD3EA7}" srcOrd="0" destOrd="0" presId="urn:microsoft.com/office/officeart/2005/8/layout/hList3"/>
    <dgm:cxn modelId="{ED9576E7-584C-4556-B9B6-0D6AEB8A0B82}" type="presOf" srcId="{109534E3-A926-4776-ADFD-88A553A38CAF}" destId="{98E8A064-B079-49E2-B721-F93C959A80CE}" srcOrd="0" destOrd="0" presId="urn:microsoft.com/office/officeart/2005/8/layout/hList3"/>
    <dgm:cxn modelId="{D09CDDE3-11D2-42DE-BCBA-4C847C90353B}" srcId="{B12DB2BE-6952-495C-B8DE-D339D1DBD21A}" destId="{AB1C731D-F66C-4E29-AEB1-E0CE0F9EC6C0}" srcOrd="0" destOrd="0" parTransId="{725B17BE-925C-4903-B98C-2D4A693DCDD4}" sibTransId="{DB65C48E-86BF-424E-8144-2AAB32FFAF74}"/>
    <dgm:cxn modelId="{18EAE46C-5497-4B08-94DA-BA35265E93C4}" type="presOf" srcId="{AB1C731D-F66C-4E29-AEB1-E0CE0F9EC6C0}" destId="{D3F983B8-3509-4639-9298-480E5C0218A3}" srcOrd="0" destOrd="0" presId="urn:microsoft.com/office/officeart/2005/8/layout/hList3"/>
    <dgm:cxn modelId="{04B0CC9E-F76F-4B6D-8240-D03311939F9C}" srcId="{AB1C731D-F66C-4E29-AEB1-E0CE0F9EC6C0}" destId="{F0EE94A1-C95E-424D-921B-319D1767166E}" srcOrd="0" destOrd="0" parTransId="{417DFF2B-34CC-4688-8837-007655E294A9}" sibTransId="{F0005436-6560-4275-93B7-DF0757868F43}"/>
    <dgm:cxn modelId="{846AF61E-3481-429C-841A-DFD2FCB40A66}" type="presParOf" srcId="{8C3CE141-2B6F-4160-9636-A4A619BD3EA7}" destId="{D3F983B8-3509-4639-9298-480E5C0218A3}" srcOrd="0" destOrd="0" presId="urn:microsoft.com/office/officeart/2005/8/layout/hList3"/>
    <dgm:cxn modelId="{43D1A0D1-3EC6-467C-B7E3-0AFAC1F82FF8}" type="presParOf" srcId="{8C3CE141-2B6F-4160-9636-A4A619BD3EA7}" destId="{21BC80F0-35CB-49C2-887B-443190DA0953}" srcOrd="1" destOrd="0" presId="urn:microsoft.com/office/officeart/2005/8/layout/hList3"/>
    <dgm:cxn modelId="{EDD31D52-7479-47F3-A40B-F5AFE081112B}" type="presParOf" srcId="{21BC80F0-35CB-49C2-887B-443190DA0953}" destId="{51E39B4C-423A-422F-A235-C5364DAAADD1}" srcOrd="0" destOrd="0" presId="urn:microsoft.com/office/officeart/2005/8/layout/hList3"/>
    <dgm:cxn modelId="{79EC04EE-D779-45DE-9CD8-1E9E190F7702}" type="presParOf" srcId="{21BC80F0-35CB-49C2-887B-443190DA0953}" destId="{0EBDC4B6-733A-49D8-960F-A518D20D2000}" srcOrd="1" destOrd="0" presId="urn:microsoft.com/office/officeart/2005/8/layout/hList3"/>
    <dgm:cxn modelId="{3D52EF1D-12C7-433A-B3B6-56F84CB8714F}" type="presParOf" srcId="{21BC80F0-35CB-49C2-887B-443190DA0953}" destId="{98E8A064-B079-49E2-B721-F93C959A80CE}" srcOrd="2" destOrd="0" presId="urn:microsoft.com/office/officeart/2005/8/layout/hList3"/>
    <dgm:cxn modelId="{91FE6477-640D-4BDE-9CC2-A823EE9E33F1}" type="presParOf" srcId="{8C3CE141-2B6F-4160-9636-A4A619BD3EA7}" destId="{90D4AC5B-EA44-4904-93BC-8BBA8A852DA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4F5470-6AF4-4B57-890F-86CDEA8FD776}"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en-US"/>
        </a:p>
      </dgm:t>
    </dgm:pt>
    <dgm:pt modelId="{12946973-FA76-44A9-A88B-F2A0016C0D76}">
      <dgm:prSet phldrT="[Text]" custT="1"/>
      <dgm:spPr/>
      <dgm:t>
        <a:bodyPr/>
        <a:lstStyle/>
        <a:p>
          <a:pPr rtl="1"/>
          <a:r>
            <a:rPr lang="fa-IR" sz="2800" dirty="0" smtClean="0">
              <a:cs typeface="B Titr" pitchFamily="2" charset="-78"/>
            </a:rPr>
            <a:t>همراهی </a:t>
          </a:r>
          <a:r>
            <a:rPr lang="ar-SA" sz="2800" dirty="0" smtClean="0">
              <a:cs typeface="B Titr" pitchFamily="2" charset="-78"/>
            </a:rPr>
            <a:t>آمریکایی‌ها با جریان مخالف </a:t>
          </a:r>
          <a:r>
            <a:rPr lang="fa-IR" sz="2800" dirty="0" smtClean="0">
              <a:cs typeface="B Titr" pitchFamily="2" charset="-78"/>
            </a:rPr>
            <a:t> </a:t>
          </a:r>
          <a:r>
            <a:rPr lang="ar-SA" sz="2800" dirty="0" smtClean="0">
              <a:cs typeface="B Titr" pitchFamily="2" charset="-78"/>
            </a:rPr>
            <a:t>حسنی مبارک </a:t>
          </a:r>
          <a:r>
            <a:rPr lang="fa-IR" sz="2800" dirty="0" smtClean="0">
              <a:cs typeface="B Titr" pitchFamily="2" charset="-78"/>
            </a:rPr>
            <a:t> و </a:t>
          </a:r>
          <a:r>
            <a:rPr lang="ar-SA" sz="2800" dirty="0" smtClean="0">
              <a:cs typeface="B Titr" pitchFamily="2" charset="-78"/>
            </a:rPr>
            <a:t> برکنار کردن</a:t>
          </a:r>
          <a:r>
            <a:rPr lang="fa-IR" sz="2800" dirty="0" smtClean="0">
              <a:cs typeface="B Titr" pitchFamily="2" charset="-78"/>
            </a:rPr>
            <a:t> او</a:t>
          </a:r>
          <a:r>
            <a:rPr lang="ar-SA" sz="2800" dirty="0" smtClean="0">
              <a:cs typeface="B Titr" pitchFamily="2" charset="-78"/>
            </a:rPr>
            <a:t>.</a:t>
          </a:r>
          <a:endParaRPr lang="en-US" sz="2800" dirty="0">
            <a:cs typeface="B Titr" pitchFamily="2" charset="-78"/>
          </a:endParaRPr>
        </a:p>
      </dgm:t>
    </dgm:pt>
    <dgm:pt modelId="{1C9376D0-4019-4910-9EEB-62E5B77C78B3}" type="parTrans" cxnId="{478202AA-CE8E-4B3B-8C19-05E7C218CBC2}">
      <dgm:prSet/>
      <dgm:spPr/>
      <dgm:t>
        <a:bodyPr/>
        <a:lstStyle/>
        <a:p>
          <a:endParaRPr lang="en-US"/>
        </a:p>
      </dgm:t>
    </dgm:pt>
    <dgm:pt modelId="{20C182D8-3E0B-4C6D-B6D6-03B532EEC7AE}" type="sibTrans" cxnId="{478202AA-CE8E-4B3B-8C19-05E7C218CBC2}">
      <dgm:prSet/>
      <dgm:spPr/>
      <dgm:t>
        <a:bodyPr/>
        <a:lstStyle/>
        <a:p>
          <a:endParaRPr lang="en-US"/>
        </a:p>
      </dgm:t>
    </dgm:pt>
    <dgm:pt modelId="{7BFCDE06-A9F4-4788-AC38-5C5068367E42}">
      <dgm:prSet phldrT="[Text]" custT="1"/>
      <dgm:spPr/>
      <dgm:t>
        <a:bodyPr/>
        <a:lstStyle/>
        <a:p>
          <a:pPr rtl="1"/>
          <a:r>
            <a:rPr lang="ar-SA" sz="2800" dirty="0" smtClean="0">
              <a:cs typeface="B Titr" pitchFamily="2" charset="-78"/>
            </a:rPr>
            <a:t>دولت مرسی از توطئه امریکا در امان نماند و با حمایت از کودتای نظامیان ساقط شد.</a:t>
          </a:r>
          <a:endParaRPr lang="en-US" sz="2800" dirty="0" smtClean="0">
            <a:cs typeface="B Titr" pitchFamily="2" charset="-78"/>
          </a:endParaRPr>
        </a:p>
      </dgm:t>
    </dgm:pt>
    <dgm:pt modelId="{30325672-7469-4536-BD0F-B3FEAE9AFF82}" type="parTrans" cxnId="{0CFBBD5A-6787-4125-BC15-735A04C8C278}">
      <dgm:prSet/>
      <dgm:spPr/>
      <dgm:t>
        <a:bodyPr/>
        <a:lstStyle/>
        <a:p>
          <a:endParaRPr lang="en-US"/>
        </a:p>
      </dgm:t>
    </dgm:pt>
    <dgm:pt modelId="{428011AE-06F3-43E6-BC98-D4C6B8F5DD5A}" type="sibTrans" cxnId="{0CFBBD5A-6787-4125-BC15-735A04C8C278}">
      <dgm:prSet/>
      <dgm:spPr/>
      <dgm:t>
        <a:bodyPr/>
        <a:lstStyle/>
        <a:p>
          <a:endParaRPr lang="en-US"/>
        </a:p>
      </dgm:t>
    </dgm:pt>
    <dgm:pt modelId="{D6D3D9D5-6D60-41B0-A55B-EBF45A1EE6C4}">
      <dgm:prSet phldrT="[Text]" custT="1"/>
      <dgm:spPr/>
      <dgm:t>
        <a:bodyPr/>
        <a:lstStyle/>
        <a:p>
          <a:pPr rtl="1"/>
          <a:r>
            <a:rPr lang="ar-SA" sz="1800" dirty="0" smtClean="0">
              <a:cs typeface="B Titr" pitchFamily="2" charset="-78"/>
            </a:rPr>
            <a:t>حمایت ابتدایی از انقلاب مردمی و دموکراسی در مصر و حمایت از کودتای نظامی علیه دولت منتخب. </a:t>
          </a:r>
          <a:endParaRPr lang="en-US" sz="1800" dirty="0" smtClean="0">
            <a:cs typeface="B Titr" pitchFamily="2" charset="-78"/>
          </a:endParaRPr>
        </a:p>
      </dgm:t>
    </dgm:pt>
    <dgm:pt modelId="{F4DBBAD3-CDBF-4B90-B0DC-C39494F83576}" type="parTrans" cxnId="{32A59EE6-0F5E-4C33-B432-A4F316429689}">
      <dgm:prSet/>
      <dgm:spPr/>
      <dgm:t>
        <a:bodyPr/>
        <a:lstStyle/>
        <a:p>
          <a:endParaRPr lang="en-US"/>
        </a:p>
      </dgm:t>
    </dgm:pt>
    <dgm:pt modelId="{BD45D90F-C9CF-4189-ADB9-44EF366C4365}" type="sibTrans" cxnId="{32A59EE6-0F5E-4C33-B432-A4F316429689}">
      <dgm:prSet/>
      <dgm:spPr/>
      <dgm:t>
        <a:bodyPr/>
        <a:lstStyle/>
        <a:p>
          <a:endParaRPr lang="en-US"/>
        </a:p>
      </dgm:t>
    </dgm:pt>
    <dgm:pt modelId="{26E343F3-4213-448E-B104-353B9A09F855}" type="pres">
      <dgm:prSet presAssocID="{264F5470-6AF4-4B57-890F-86CDEA8FD776}" presName="outerComposite" presStyleCnt="0">
        <dgm:presLayoutVars>
          <dgm:chMax val="5"/>
          <dgm:dir val="rev"/>
          <dgm:resizeHandles val="exact"/>
        </dgm:presLayoutVars>
      </dgm:prSet>
      <dgm:spPr/>
      <dgm:t>
        <a:bodyPr/>
        <a:lstStyle/>
        <a:p>
          <a:endParaRPr lang="en-US"/>
        </a:p>
      </dgm:t>
    </dgm:pt>
    <dgm:pt modelId="{53EF6411-37EA-4C53-890F-02715E2F8739}" type="pres">
      <dgm:prSet presAssocID="{264F5470-6AF4-4B57-890F-86CDEA8FD776}" presName="dummyMaxCanvas" presStyleCnt="0">
        <dgm:presLayoutVars/>
      </dgm:prSet>
      <dgm:spPr/>
    </dgm:pt>
    <dgm:pt modelId="{623DA861-9091-48F5-8120-C2635CC7A94E}" type="pres">
      <dgm:prSet presAssocID="{264F5470-6AF4-4B57-890F-86CDEA8FD776}" presName="ThreeNodes_1" presStyleLbl="node1" presStyleIdx="0" presStyleCnt="3">
        <dgm:presLayoutVars>
          <dgm:bulletEnabled val="1"/>
        </dgm:presLayoutVars>
      </dgm:prSet>
      <dgm:spPr/>
      <dgm:t>
        <a:bodyPr/>
        <a:lstStyle/>
        <a:p>
          <a:endParaRPr lang="en-US"/>
        </a:p>
      </dgm:t>
    </dgm:pt>
    <dgm:pt modelId="{04EA8041-8514-4F82-8B94-3E513592A1FE}" type="pres">
      <dgm:prSet presAssocID="{264F5470-6AF4-4B57-890F-86CDEA8FD776}" presName="ThreeNodes_2" presStyleLbl="node1" presStyleIdx="1" presStyleCnt="3">
        <dgm:presLayoutVars>
          <dgm:bulletEnabled val="1"/>
        </dgm:presLayoutVars>
      </dgm:prSet>
      <dgm:spPr/>
      <dgm:t>
        <a:bodyPr/>
        <a:lstStyle/>
        <a:p>
          <a:endParaRPr lang="en-US"/>
        </a:p>
      </dgm:t>
    </dgm:pt>
    <dgm:pt modelId="{CF941378-833D-4607-A681-239A540FF6CA}" type="pres">
      <dgm:prSet presAssocID="{264F5470-6AF4-4B57-890F-86CDEA8FD776}" presName="ThreeNodes_3" presStyleLbl="node1" presStyleIdx="2" presStyleCnt="3">
        <dgm:presLayoutVars>
          <dgm:bulletEnabled val="1"/>
        </dgm:presLayoutVars>
      </dgm:prSet>
      <dgm:spPr/>
      <dgm:t>
        <a:bodyPr/>
        <a:lstStyle/>
        <a:p>
          <a:endParaRPr lang="en-US"/>
        </a:p>
      </dgm:t>
    </dgm:pt>
    <dgm:pt modelId="{ABD5FA2E-7834-4B9C-B2D6-916DB4783714}" type="pres">
      <dgm:prSet presAssocID="{264F5470-6AF4-4B57-890F-86CDEA8FD776}" presName="ThreeConn_1-2" presStyleLbl="fgAccFollowNode1" presStyleIdx="0" presStyleCnt="2">
        <dgm:presLayoutVars>
          <dgm:bulletEnabled val="1"/>
        </dgm:presLayoutVars>
      </dgm:prSet>
      <dgm:spPr/>
      <dgm:t>
        <a:bodyPr/>
        <a:lstStyle/>
        <a:p>
          <a:endParaRPr lang="en-US"/>
        </a:p>
      </dgm:t>
    </dgm:pt>
    <dgm:pt modelId="{D074CB96-28BE-46F2-978C-6D1FD671772F}" type="pres">
      <dgm:prSet presAssocID="{264F5470-6AF4-4B57-890F-86CDEA8FD776}" presName="ThreeConn_2-3" presStyleLbl="fgAccFollowNode1" presStyleIdx="1" presStyleCnt="2">
        <dgm:presLayoutVars>
          <dgm:bulletEnabled val="1"/>
        </dgm:presLayoutVars>
      </dgm:prSet>
      <dgm:spPr/>
      <dgm:t>
        <a:bodyPr/>
        <a:lstStyle/>
        <a:p>
          <a:endParaRPr lang="en-US"/>
        </a:p>
      </dgm:t>
    </dgm:pt>
    <dgm:pt modelId="{C3DCB543-1815-4F5E-A9EF-90D0F994B0CC}" type="pres">
      <dgm:prSet presAssocID="{264F5470-6AF4-4B57-890F-86CDEA8FD776}" presName="ThreeNodes_1_text" presStyleLbl="node1" presStyleIdx="2" presStyleCnt="3">
        <dgm:presLayoutVars>
          <dgm:bulletEnabled val="1"/>
        </dgm:presLayoutVars>
      </dgm:prSet>
      <dgm:spPr/>
      <dgm:t>
        <a:bodyPr/>
        <a:lstStyle/>
        <a:p>
          <a:endParaRPr lang="en-US"/>
        </a:p>
      </dgm:t>
    </dgm:pt>
    <dgm:pt modelId="{E58774D5-E9A6-437D-BBA9-B77B007FA69C}" type="pres">
      <dgm:prSet presAssocID="{264F5470-6AF4-4B57-890F-86CDEA8FD776}" presName="ThreeNodes_2_text" presStyleLbl="node1" presStyleIdx="2" presStyleCnt="3">
        <dgm:presLayoutVars>
          <dgm:bulletEnabled val="1"/>
        </dgm:presLayoutVars>
      </dgm:prSet>
      <dgm:spPr/>
      <dgm:t>
        <a:bodyPr/>
        <a:lstStyle/>
        <a:p>
          <a:endParaRPr lang="en-US"/>
        </a:p>
      </dgm:t>
    </dgm:pt>
    <dgm:pt modelId="{640A86F7-20DB-4938-879A-0F7C1B6F8020}" type="pres">
      <dgm:prSet presAssocID="{264F5470-6AF4-4B57-890F-86CDEA8FD776}" presName="ThreeNodes_3_text" presStyleLbl="node1" presStyleIdx="2" presStyleCnt="3">
        <dgm:presLayoutVars>
          <dgm:bulletEnabled val="1"/>
        </dgm:presLayoutVars>
      </dgm:prSet>
      <dgm:spPr/>
      <dgm:t>
        <a:bodyPr/>
        <a:lstStyle/>
        <a:p>
          <a:endParaRPr lang="en-US"/>
        </a:p>
      </dgm:t>
    </dgm:pt>
  </dgm:ptLst>
  <dgm:cxnLst>
    <dgm:cxn modelId="{32A59EE6-0F5E-4C33-B432-A4F316429689}" srcId="{264F5470-6AF4-4B57-890F-86CDEA8FD776}" destId="{D6D3D9D5-6D60-41B0-A55B-EBF45A1EE6C4}" srcOrd="2" destOrd="0" parTransId="{F4DBBAD3-CDBF-4B90-B0DC-C39494F83576}" sibTransId="{BD45D90F-C9CF-4189-ADB9-44EF366C4365}"/>
    <dgm:cxn modelId="{9CADA1C1-9C49-4CE2-94E9-A06B92271B78}" type="presOf" srcId="{12946973-FA76-44A9-A88B-F2A0016C0D76}" destId="{C3DCB543-1815-4F5E-A9EF-90D0F994B0CC}" srcOrd="1" destOrd="0" presId="urn:microsoft.com/office/officeart/2005/8/layout/vProcess5"/>
    <dgm:cxn modelId="{F52F49A0-D791-4E01-93DD-7B5352A3EFC5}" type="presOf" srcId="{20C182D8-3E0B-4C6D-B6D6-03B532EEC7AE}" destId="{ABD5FA2E-7834-4B9C-B2D6-916DB4783714}" srcOrd="0" destOrd="0" presId="urn:microsoft.com/office/officeart/2005/8/layout/vProcess5"/>
    <dgm:cxn modelId="{C0B82192-7C9A-486E-80B4-E48974CD3AA6}" type="presOf" srcId="{D6D3D9D5-6D60-41B0-A55B-EBF45A1EE6C4}" destId="{640A86F7-20DB-4938-879A-0F7C1B6F8020}" srcOrd="1" destOrd="0" presId="urn:microsoft.com/office/officeart/2005/8/layout/vProcess5"/>
    <dgm:cxn modelId="{ACC7A33B-FF72-455E-B942-182C91343AC3}" type="presOf" srcId="{7BFCDE06-A9F4-4788-AC38-5C5068367E42}" destId="{E58774D5-E9A6-437D-BBA9-B77B007FA69C}" srcOrd="1" destOrd="0" presId="urn:microsoft.com/office/officeart/2005/8/layout/vProcess5"/>
    <dgm:cxn modelId="{DCEFF3E4-C7B7-4AA7-8B4B-3F2BCC900CF7}" type="presOf" srcId="{7BFCDE06-A9F4-4788-AC38-5C5068367E42}" destId="{04EA8041-8514-4F82-8B94-3E513592A1FE}" srcOrd="0" destOrd="0" presId="urn:microsoft.com/office/officeart/2005/8/layout/vProcess5"/>
    <dgm:cxn modelId="{0CFBBD5A-6787-4125-BC15-735A04C8C278}" srcId="{264F5470-6AF4-4B57-890F-86CDEA8FD776}" destId="{7BFCDE06-A9F4-4788-AC38-5C5068367E42}" srcOrd="1" destOrd="0" parTransId="{30325672-7469-4536-BD0F-B3FEAE9AFF82}" sibTransId="{428011AE-06F3-43E6-BC98-D4C6B8F5DD5A}"/>
    <dgm:cxn modelId="{D1B1D06C-D681-499E-BFAB-016E90DC92E1}" type="presOf" srcId="{264F5470-6AF4-4B57-890F-86CDEA8FD776}" destId="{26E343F3-4213-448E-B104-353B9A09F855}" srcOrd="0" destOrd="0" presId="urn:microsoft.com/office/officeart/2005/8/layout/vProcess5"/>
    <dgm:cxn modelId="{4FC5AF55-E845-4004-B87F-35E98D383B9B}" type="presOf" srcId="{D6D3D9D5-6D60-41B0-A55B-EBF45A1EE6C4}" destId="{CF941378-833D-4607-A681-239A540FF6CA}" srcOrd="0" destOrd="0" presId="urn:microsoft.com/office/officeart/2005/8/layout/vProcess5"/>
    <dgm:cxn modelId="{757137EA-71FD-4935-9A4F-B80801DAE5C1}" type="presOf" srcId="{12946973-FA76-44A9-A88B-F2A0016C0D76}" destId="{623DA861-9091-48F5-8120-C2635CC7A94E}" srcOrd="0" destOrd="0" presId="urn:microsoft.com/office/officeart/2005/8/layout/vProcess5"/>
    <dgm:cxn modelId="{42301161-EC02-4932-95FD-70C2D685DCCB}" type="presOf" srcId="{428011AE-06F3-43E6-BC98-D4C6B8F5DD5A}" destId="{D074CB96-28BE-46F2-978C-6D1FD671772F}" srcOrd="0" destOrd="0" presId="urn:microsoft.com/office/officeart/2005/8/layout/vProcess5"/>
    <dgm:cxn modelId="{478202AA-CE8E-4B3B-8C19-05E7C218CBC2}" srcId="{264F5470-6AF4-4B57-890F-86CDEA8FD776}" destId="{12946973-FA76-44A9-A88B-F2A0016C0D76}" srcOrd="0" destOrd="0" parTransId="{1C9376D0-4019-4910-9EEB-62E5B77C78B3}" sibTransId="{20C182D8-3E0B-4C6D-B6D6-03B532EEC7AE}"/>
    <dgm:cxn modelId="{18CFB96D-3BAF-4D48-9C79-7C17E0A55D30}" type="presParOf" srcId="{26E343F3-4213-448E-B104-353B9A09F855}" destId="{53EF6411-37EA-4C53-890F-02715E2F8739}" srcOrd="0" destOrd="0" presId="urn:microsoft.com/office/officeart/2005/8/layout/vProcess5"/>
    <dgm:cxn modelId="{213BF842-E227-4D88-83E7-37DAF2C858AA}" type="presParOf" srcId="{26E343F3-4213-448E-B104-353B9A09F855}" destId="{623DA861-9091-48F5-8120-C2635CC7A94E}" srcOrd="1" destOrd="0" presId="urn:microsoft.com/office/officeart/2005/8/layout/vProcess5"/>
    <dgm:cxn modelId="{43162D1D-BC25-4294-BADF-09F8FEBBF036}" type="presParOf" srcId="{26E343F3-4213-448E-B104-353B9A09F855}" destId="{04EA8041-8514-4F82-8B94-3E513592A1FE}" srcOrd="2" destOrd="0" presId="urn:microsoft.com/office/officeart/2005/8/layout/vProcess5"/>
    <dgm:cxn modelId="{3D85A753-A948-4BBF-B679-554EB4BB5328}" type="presParOf" srcId="{26E343F3-4213-448E-B104-353B9A09F855}" destId="{CF941378-833D-4607-A681-239A540FF6CA}" srcOrd="3" destOrd="0" presId="urn:microsoft.com/office/officeart/2005/8/layout/vProcess5"/>
    <dgm:cxn modelId="{D172814F-B4C5-4407-AC74-9934EBF7620D}" type="presParOf" srcId="{26E343F3-4213-448E-B104-353B9A09F855}" destId="{ABD5FA2E-7834-4B9C-B2D6-916DB4783714}" srcOrd="4" destOrd="0" presId="urn:microsoft.com/office/officeart/2005/8/layout/vProcess5"/>
    <dgm:cxn modelId="{7D61EE3D-DE27-47A3-A6EA-4B8148C5003D}" type="presParOf" srcId="{26E343F3-4213-448E-B104-353B9A09F855}" destId="{D074CB96-28BE-46F2-978C-6D1FD671772F}" srcOrd="5" destOrd="0" presId="urn:microsoft.com/office/officeart/2005/8/layout/vProcess5"/>
    <dgm:cxn modelId="{436D10F5-1B20-455A-BAD7-1E9980412A68}" type="presParOf" srcId="{26E343F3-4213-448E-B104-353B9A09F855}" destId="{C3DCB543-1815-4F5E-A9EF-90D0F994B0CC}" srcOrd="6" destOrd="0" presId="urn:microsoft.com/office/officeart/2005/8/layout/vProcess5"/>
    <dgm:cxn modelId="{0A0655C8-F5A5-4903-A4C6-CA267B9596B3}" type="presParOf" srcId="{26E343F3-4213-448E-B104-353B9A09F855}" destId="{E58774D5-E9A6-437D-BBA9-B77B007FA69C}" srcOrd="7" destOrd="0" presId="urn:microsoft.com/office/officeart/2005/8/layout/vProcess5"/>
    <dgm:cxn modelId="{845A4C64-E8FD-4FC8-812E-B3D1577E1056}" type="presParOf" srcId="{26E343F3-4213-448E-B104-353B9A09F855}" destId="{640A86F7-20DB-4938-879A-0F7C1B6F802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99891F-B063-432B-ACE4-04AC76EC16D1}" type="doc">
      <dgm:prSet loTypeId="urn:microsoft.com/office/officeart/2005/8/layout/hList3" loCatId="list" qsTypeId="urn:microsoft.com/office/officeart/2005/8/quickstyle/3d3" qsCatId="3D" csTypeId="urn:microsoft.com/office/officeart/2005/8/colors/accent3_2" csCatId="accent3" phldr="1"/>
      <dgm:spPr/>
      <dgm:t>
        <a:bodyPr/>
        <a:lstStyle/>
        <a:p>
          <a:endParaRPr lang="en-US"/>
        </a:p>
      </dgm:t>
    </dgm:pt>
    <dgm:pt modelId="{2F31678D-EB12-4755-B822-F1D5CCADDEFF}">
      <dgm:prSet phldrT="[Text]" custT="1"/>
      <dgm:spPr/>
      <dgm:t>
        <a:bodyPr/>
        <a:lstStyle/>
        <a:p>
          <a:pPr rtl="1"/>
          <a:r>
            <a:rPr lang="ar-SA" sz="2800" b="1" dirty="0" smtClean="0">
              <a:cs typeface="B Titr" pitchFamily="2" charset="-78"/>
            </a:rPr>
            <a:t>امضای توافق امنیتی+ اقتصادی و نفتی</a:t>
          </a:r>
          <a:endParaRPr lang="en-US" sz="2800" dirty="0">
            <a:cs typeface="B Titr" pitchFamily="2" charset="-78"/>
          </a:endParaRPr>
        </a:p>
      </dgm:t>
    </dgm:pt>
    <dgm:pt modelId="{0250AA8F-4463-484D-9CD7-5CAE716076CA}" type="parTrans" cxnId="{FAB2F378-3F38-42F3-AE07-AC2865EC295D}">
      <dgm:prSet/>
      <dgm:spPr/>
      <dgm:t>
        <a:bodyPr/>
        <a:lstStyle/>
        <a:p>
          <a:endParaRPr lang="en-US"/>
        </a:p>
      </dgm:t>
    </dgm:pt>
    <dgm:pt modelId="{3C42FD59-72EF-4106-91E6-9A27A715AC3F}" type="sibTrans" cxnId="{FAB2F378-3F38-42F3-AE07-AC2865EC295D}">
      <dgm:prSet/>
      <dgm:spPr/>
      <dgm:t>
        <a:bodyPr/>
        <a:lstStyle/>
        <a:p>
          <a:endParaRPr lang="en-US"/>
        </a:p>
      </dgm:t>
    </dgm:pt>
    <dgm:pt modelId="{936EE23D-7A6B-485A-A759-807F75AE6A6F}">
      <dgm:prSet phldrT="[Text]" custT="1"/>
      <dgm:spPr/>
      <dgm:t>
        <a:bodyPr/>
        <a:lstStyle/>
        <a:p>
          <a:pPr algn="ctr" rtl="1"/>
          <a:r>
            <a:rPr lang="ar-SA" sz="2000" dirty="0" smtClean="0">
              <a:cs typeface="B Titr" pitchFamily="2" charset="-78"/>
            </a:rPr>
            <a:t>امضا</a:t>
          </a:r>
          <a:r>
            <a:rPr lang="fa-IR" sz="2000" dirty="0" smtClean="0">
              <a:cs typeface="B Titr" pitchFamily="2" charset="-78"/>
            </a:rPr>
            <a:t>ء </a:t>
          </a:r>
          <a:r>
            <a:rPr lang="ar-SA" sz="2000" dirty="0" smtClean="0">
              <a:cs typeface="B Titr" pitchFamily="2" charset="-78"/>
            </a:rPr>
            <a:t> معاهده‌ نظامی انگلستان</a:t>
          </a:r>
          <a:r>
            <a:rPr lang="fa-IR" sz="2000" dirty="0" smtClean="0">
              <a:cs typeface="B Titr" pitchFamily="2" charset="-78"/>
            </a:rPr>
            <a:t> </a:t>
          </a:r>
          <a:r>
            <a:rPr lang="ar-SA" sz="2000" dirty="0" smtClean="0">
              <a:cs typeface="B Titr" pitchFamily="2" charset="-78"/>
            </a:rPr>
            <a:t>با لیبی در سال ۲۰۰۶ </a:t>
          </a:r>
          <a:r>
            <a:rPr lang="fa-IR" sz="2000" dirty="0" smtClean="0">
              <a:cs typeface="B Titr" pitchFamily="2" charset="-78"/>
            </a:rPr>
            <a:t> با </a:t>
          </a:r>
          <a:r>
            <a:rPr lang="ar-SA" sz="2000" dirty="0" smtClean="0">
              <a:cs typeface="B Titr" pitchFamily="2" charset="-78"/>
            </a:rPr>
            <a:t>نام «نامه مشترک صلح و امنیت»</a:t>
          </a:r>
          <a:endParaRPr lang="en-US" sz="2000" dirty="0">
            <a:cs typeface="B Titr" pitchFamily="2" charset="-78"/>
          </a:endParaRPr>
        </a:p>
      </dgm:t>
    </dgm:pt>
    <dgm:pt modelId="{A24403B5-C1F5-42BB-A500-BF3D2991A20E}" type="parTrans" cxnId="{53EDFDC9-E781-4F93-AAF3-9B84B645EE8E}">
      <dgm:prSet/>
      <dgm:spPr/>
      <dgm:t>
        <a:bodyPr/>
        <a:lstStyle/>
        <a:p>
          <a:endParaRPr lang="en-US"/>
        </a:p>
      </dgm:t>
    </dgm:pt>
    <dgm:pt modelId="{DD60566A-F0D7-4919-922E-2829CFE25768}" type="sibTrans" cxnId="{53EDFDC9-E781-4F93-AAF3-9B84B645EE8E}">
      <dgm:prSet/>
      <dgm:spPr/>
      <dgm:t>
        <a:bodyPr/>
        <a:lstStyle/>
        <a:p>
          <a:endParaRPr lang="en-US"/>
        </a:p>
      </dgm:t>
    </dgm:pt>
    <dgm:pt modelId="{E6352005-B546-4116-8107-902863DFF92B}">
      <dgm:prSet phldrT="[Text]" custT="1"/>
      <dgm:spPr/>
      <dgm:t>
        <a:bodyPr/>
        <a:lstStyle/>
        <a:p>
          <a:pPr algn="ctr" rtl="1"/>
          <a:r>
            <a:rPr lang="ar-SA" sz="2000" dirty="0" smtClean="0">
              <a:cs typeface="B Titr" pitchFamily="2" charset="-78"/>
            </a:rPr>
            <a:t>امضا</a:t>
          </a:r>
          <a:r>
            <a:rPr lang="fa-IR" sz="2000" dirty="0" smtClean="0">
              <a:cs typeface="B Titr" pitchFamily="2" charset="-78"/>
            </a:rPr>
            <a:t>ء </a:t>
          </a:r>
          <a:r>
            <a:rPr lang="ar-SA" sz="2000" dirty="0" smtClean="0">
              <a:cs typeface="B Titr" pitchFamily="2" charset="-78"/>
            </a:rPr>
            <a:t>پیمان‌های همکاری اقتصادی و البته نفتی </a:t>
          </a:r>
          <a:r>
            <a:rPr lang="fa-IR" sz="2000" dirty="0" smtClean="0">
              <a:cs typeface="B Titr" pitchFamily="2" charset="-78"/>
            </a:rPr>
            <a:t>ا</a:t>
          </a:r>
          <a:r>
            <a:rPr lang="ar-SA" sz="2000" dirty="0" smtClean="0">
              <a:cs typeface="B Titr" pitchFamily="2" charset="-78"/>
            </a:rPr>
            <a:t>مریکایی‌ها </a:t>
          </a:r>
          <a:r>
            <a:rPr lang="fa-IR" sz="2000" dirty="0" smtClean="0">
              <a:cs typeface="B Titr" pitchFamily="2" charset="-78"/>
            </a:rPr>
            <a:t>با لیبی.</a:t>
          </a:r>
          <a:endParaRPr lang="en-US" sz="2000" dirty="0" smtClean="0">
            <a:cs typeface="B Titr" pitchFamily="2" charset="-78"/>
          </a:endParaRPr>
        </a:p>
      </dgm:t>
    </dgm:pt>
    <dgm:pt modelId="{800A1EE7-87F7-4ECA-A238-C822C16D0C01}" type="parTrans" cxnId="{89BBBDBE-8EF4-41C0-B905-9AFF3E15B912}">
      <dgm:prSet/>
      <dgm:spPr/>
      <dgm:t>
        <a:bodyPr/>
        <a:lstStyle/>
        <a:p>
          <a:endParaRPr lang="en-US"/>
        </a:p>
      </dgm:t>
    </dgm:pt>
    <dgm:pt modelId="{C4F8D349-5694-4FF3-8ACB-51BAA0B46259}" type="sibTrans" cxnId="{89BBBDBE-8EF4-41C0-B905-9AFF3E15B912}">
      <dgm:prSet/>
      <dgm:spPr/>
      <dgm:t>
        <a:bodyPr/>
        <a:lstStyle/>
        <a:p>
          <a:endParaRPr lang="en-US"/>
        </a:p>
      </dgm:t>
    </dgm:pt>
    <dgm:pt modelId="{CAFBE4BA-D489-4AB0-90DC-20755D55A1B2}">
      <dgm:prSet phldrT="[Text]" custT="1"/>
      <dgm:spPr/>
      <dgm:t>
        <a:bodyPr/>
        <a:lstStyle/>
        <a:p>
          <a:pPr algn="ctr" rtl="1"/>
          <a:r>
            <a:rPr lang="ar-SA" sz="1800" dirty="0" smtClean="0">
              <a:cs typeface="B Titr" pitchFamily="2" charset="-78"/>
            </a:rPr>
            <a:t>پنج سال بعد انگلستان نقض عهد و پیمان شکنی </a:t>
          </a:r>
          <a:r>
            <a:rPr lang="fa-IR" sz="1800" dirty="0" smtClean="0">
              <a:cs typeface="B Titr" pitchFamily="2" charset="-78"/>
            </a:rPr>
            <a:t>کرد و به </a:t>
          </a:r>
          <a:r>
            <a:rPr lang="ar-SA" sz="1800" dirty="0" smtClean="0">
              <a:cs typeface="B Titr" pitchFamily="2" charset="-78"/>
            </a:rPr>
            <a:t>لیبی تحت عنوان نیروهای ائتلاف با ناتو </a:t>
          </a:r>
          <a:r>
            <a:rPr lang="fa-IR" sz="1800" dirty="0" smtClean="0">
              <a:cs typeface="B Titr" pitchFamily="2" charset="-78"/>
            </a:rPr>
            <a:t>حضور پیدا کرد.</a:t>
          </a:r>
          <a:endParaRPr lang="en-US" sz="1800" dirty="0" smtClean="0">
            <a:cs typeface="B Titr" pitchFamily="2" charset="-78"/>
          </a:endParaRPr>
        </a:p>
      </dgm:t>
    </dgm:pt>
    <dgm:pt modelId="{591D7BAB-DE14-44A5-AB92-1951E2B7D419}" type="parTrans" cxnId="{EF3F899B-6024-42B4-B4E3-2B49A008B513}">
      <dgm:prSet/>
      <dgm:spPr/>
      <dgm:t>
        <a:bodyPr/>
        <a:lstStyle/>
        <a:p>
          <a:endParaRPr lang="en-US"/>
        </a:p>
      </dgm:t>
    </dgm:pt>
    <dgm:pt modelId="{97ACE7B6-C3AA-4947-889C-D945B241326D}" type="sibTrans" cxnId="{EF3F899B-6024-42B4-B4E3-2B49A008B513}">
      <dgm:prSet/>
      <dgm:spPr/>
      <dgm:t>
        <a:bodyPr/>
        <a:lstStyle/>
        <a:p>
          <a:endParaRPr lang="en-US"/>
        </a:p>
      </dgm:t>
    </dgm:pt>
    <dgm:pt modelId="{AB89E2A1-454D-457C-9025-357023249C42}">
      <dgm:prSet phldrT="[Text]"/>
      <dgm:spPr/>
      <dgm:t>
        <a:bodyPr/>
        <a:lstStyle/>
        <a:p>
          <a:pPr algn="justLow" rtl="1"/>
          <a:r>
            <a:rPr lang="ar-SA" dirty="0" smtClean="0">
              <a:cs typeface="B Titr" pitchFamily="2" charset="-78"/>
            </a:rPr>
            <a:t>قذافی در گفتگو با شبکه تلویزیونی "ای بی سی" گفت: امریکا به من خیانت کرد. </a:t>
          </a:r>
          <a:endParaRPr lang="en-US" dirty="0" smtClean="0">
            <a:cs typeface="B Titr" pitchFamily="2" charset="-78"/>
          </a:endParaRPr>
        </a:p>
      </dgm:t>
    </dgm:pt>
    <dgm:pt modelId="{AD5A4294-7C0C-4A51-A4F8-C07232FAE647}" type="parTrans" cxnId="{CCB39511-AE38-453C-854E-5F82C55A4273}">
      <dgm:prSet/>
      <dgm:spPr/>
      <dgm:t>
        <a:bodyPr/>
        <a:lstStyle/>
        <a:p>
          <a:endParaRPr lang="en-US"/>
        </a:p>
      </dgm:t>
    </dgm:pt>
    <dgm:pt modelId="{30F0FC1B-50CE-4458-BD98-CF31EA7FB189}" type="sibTrans" cxnId="{CCB39511-AE38-453C-854E-5F82C55A4273}">
      <dgm:prSet/>
      <dgm:spPr/>
      <dgm:t>
        <a:bodyPr/>
        <a:lstStyle/>
        <a:p>
          <a:endParaRPr lang="en-US"/>
        </a:p>
      </dgm:t>
    </dgm:pt>
    <dgm:pt modelId="{D782EC08-3DEE-4897-B5EA-55F4B57A33B3}" type="pres">
      <dgm:prSet presAssocID="{9599891F-B063-432B-ACE4-04AC76EC16D1}" presName="composite" presStyleCnt="0">
        <dgm:presLayoutVars>
          <dgm:chMax val="1"/>
          <dgm:dir val="rev"/>
          <dgm:resizeHandles val="exact"/>
        </dgm:presLayoutVars>
      </dgm:prSet>
      <dgm:spPr/>
      <dgm:t>
        <a:bodyPr/>
        <a:lstStyle/>
        <a:p>
          <a:endParaRPr lang="en-US"/>
        </a:p>
      </dgm:t>
    </dgm:pt>
    <dgm:pt modelId="{A87A421D-52A9-4C93-8D35-CED9FF44BF89}" type="pres">
      <dgm:prSet presAssocID="{2F31678D-EB12-4755-B822-F1D5CCADDEFF}" presName="roof" presStyleLbl="dkBgShp" presStyleIdx="0" presStyleCnt="2" custScaleY="38365" custLinFactNeighborY="-15409"/>
      <dgm:spPr/>
      <dgm:t>
        <a:bodyPr/>
        <a:lstStyle/>
        <a:p>
          <a:endParaRPr lang="en-US"/>
        </a:p>
      </dgm:t>
    </dgm:pt>
    <dgm:pt modelId="{B40E9686-08C0-4700-B47C-4E659EA180EE}" type="pres">
      <dgm:prSet presAssocID="{2F31678D-EB12-4755-B822-F1D5CCADDEFF}" presName="pillars" presStyleCnt="0"/>
      <dgm:spPr/>
    </dgm:pt>
    <dgm:pt modelId="{8A5515E6-F469-4E68-99CF-E863E9DCD0DF}" type="pres">
      <dgm:prSet presAssocID="{2F31678D-EB12-4755-B822-F1D5CCADDEFF}" presName="pillar1" presStyleLbl="node1" presStyleIdx="0" presStyleCnt="4" custScaleY="134726">
        <dgm:presLayoutVars>
          <dgm:bulletEnabled val="1"/>
        </dgm:presLayoutVars>
      </dgm:prSet>
      <dgm:spPr/>
      <dgm:t>
        <a:bodyPr/>
        <a:lstStyle/>
        <a:p>
          <a:endParaRPr lang="en-US"/>
        </a:p>
      </dgm:t>
    </dgm:pt>
    <dgm:pt modelId="{24C18A81-592B-4604-8D0C-7112697C9ACB}" type="pres">
      <dgm:prSet presAssocID="{E6352005-B546-4116-8107-902863DFF92B}" presName="pillarX" presStyleLbl="node1" presStyleIdx="1" presStyleCnt="4" custScaleY="134726">
        <dgm:presLayoutVars>
          <dgm:bulletEnabled val="1"/>
        </dgm:presLayoutVars>
      </dgm:prSet>
      <dgm:spPr/>
      <dgm:t>
        <a:bodyPr/>
        <a:lstStyle/>
        <a:p>
          <a:endParaRPr lang="en-US"/>
        </a:p>
      </dgm:t>
    </dgm:pt>
    <dgm:pt modelId="{B31AB41A-08C3-4603-96ED-8AA89EC2077F}" type="pres">
      <dgm:prSet presAssocID="{CAFBE4BA-D489-4AB0-90DC-20755D55A1B2}" presName="pillarX" presStyleLbl="node1" presStyleIdx="2" presStyleCnt="4" custScaleY="134726">
        <dgm:presLayoutVars>
          <dgm:bulletEnabled val="1"/>
        </dgm:presLayoutVars>
      </dgm:prSet>
      <dgm:spPr/>
      <dgm:t>
        <a:bodyPr/>
        <a:lstStyle/>
        <a:p>
          <a:endParaRPr lang="en-US"/>
        </a:p>
      </dgm:t>
    </dgm:pt>
    <dgm:pt modelId="{F176A05B-A75D-4F11-8542-4C91CEAC1F33}" type="pres">
      <dgm:prSet presAssocID="{AB89E2A1-454D-457C-9025-357023249C42}" presName="pillarX" presStyleLbl="node1" presStyleIdx="3" presStyleCnt="4" custScaleY="134726">
        <dgm:presLayoutVars>
          <dgm:bulletEnabled val="1"/>
        </dgm:presLayoutVars>
      </dgm:prSet>
      <dgm:spPr/>
      <dgm:t>
        <a:bodyPr/>
        <a:lstStyle/>
        <a:p>
          <a:endParaRPr lang="en-US"/>
        </a:p>
      </dgm:t>
    </dgm:pt>
    <dgm:pt modelId="{F65B623E-D5CE-49DF-9719-F9CF2BE3CD46}" type="pres">
      <dgm:prSet presAssocID="{2F31678D-EB12-4755-B822-F1D5CCADDEFF}" presName="base" presStyleLbl="dkBgShp" presStyleIdx="1" presStyleCnt="2"/>
      <dgm:spPr/>
    </dgm:pt>
  </dgm:ptLst>
  <dgm:cxnLst>
    <dgm:cxn modelId="{FAB2F378-3F38-42F3-AE07-AC2865EC295D}" srcId="{9599891F-B063-432B-ACE4-04AC76EC16D1}" destId="{2F31678D-EB12-4755-B822-F1D5CCADDEFF}" srcOrd="0" destOrd="0" parTransId="{0250AA8F-4463-484D-9CD7-5CAE716076CA}" sibTransId="{3C42FD59-72EF-4106-91E6-9A27A715AC3F}"/>
    <dgm:cxn modelId="{6841FD0A-3208-4282-A272-B4F34C10CF23}" type="presOf" srcId="{AB89E2A1-454D-457C-9025-357023249C42}" destId="{F176A05B-A75D-4F11-8542-4C91CEAC1F33}" srcOrd="0" destOrd="0" presId="urn:microsoft.com/office/officeart/2005/8/layout/hList3"/>
    <dgm:cxn modelId="{15640A10-993E-467C-B838-3B6611C131E5}" type="presOf" srcId="{2F31678D-EB12-4755-B822-F1D5CCADDEFF}" destId="{A87A421D-52A9-4C93-8D35-CED9FF44BF89}" srcOrd="0" destOrd="0" presId="urn:microsoft.com/office/officeart/2005/8/layout/hList3"/>
    <dgm:cxn modelId="{5692CAB6-3B14-42EA-9E15-51B44341B426}" type="presOf" srcId="{CAFBE4BA-D489-4AB0-90DC-20755D55A1B2}" destId="{B31AB41A-08C3-4603-96ED-8AA89EC2077F}" srcOrd="0" destOrd="0" presId="urn:microsoft.com/office/officeart/2005/8/layout/hList3"/>
    <dgm:cxn modelId="{4F062901-EEF1-40FD-A253-E1824999F222}" type="presOf" srcId="{936EE23D-7A6B-485A-A759-807F75AE6A6F}" destId="{8A5515E6-F469-4E68-99CF-E863E9DCD0DF}" srcOrd="0" destOrd="0" presId="urn:microsoft.com/office/officeart/2005/8/layout/hList3"/>
    <dgm:cxn modelId="{89BBBDBE-8EF4-41C0-B905-9AFF3E15B912}" srcId="{2F31678D-EB12-4755-B822-F1D5CCADDEFF}" destId="{E6352005-B546-4116-8107-902863DFF92B}" srcOrd="1" destOrd="0" parTransId="{800A1EE7-87F7-4ECA-A238-C822C16D0C01}" sibTransId="{C4F8D349-5694-4FF3-8ACB-51BAA0B46259}"/>
    <dgm:cxn modelId="{23035703-C5BA-4A26-82E2-E51947393A35}" type="presOf" srcId="{E6352005-B546-4116-8107-902863DFF92B}" destId="{24C18A81-592B-4604-8D0C-7112697C9ACB}" srcOrd="0" destOrd="0" presId="urn:microsoft.com/office/officeart/2005/8/layout/hList3"/>
    <dgm:cxn modelId="{F6F49F5E-6480-4ADE-9730-8E992F1549AC}" type="presOf" srcId="{9599891F-B063-432B-ACE4-04AC76EC16D1}" destId="{D782EC08-3DEE-4897-B5EA-55F4B57A33B3}" srcOrd="0" destOrd="0" presId="urn:microsoft.com/office/officeart/2005/8/layout/hList3"/>
    <dgm:cxn modelId="{EF3F899B-6024-42B4-B4E3-2B49A008B513}" srcId="{2F31678D-EB12-4755-B822-F1D5CCADDEFF}" destId="{CAFBE4BA-D489-4AB0-90DC-20755D55A1B2}" srcOrd="2" destOrd="0" parTransId="{591D7BAB-DE14-44A5-AB92-1951E2B7D419}" sibTransId="{97ACE7B6-C3AA-4947-889C-D945B241326D}"/>
    <dgm:cxn modelId="{53EDFDC9-E781-4F93-AAF3-9B84B645EE8E}" srcId="{2F31678D-EB12-4755-B822-F1D5CCADDEFF}" destId="{936EE23D-7A6B-485A-A759-807F75AE6A6F}" srcOrd="0" destOrd="0" parTransId="{A24403B5-C1F5-42BB-A500-BF3D2991A20E}" sibTransId="{DD60566A-F0D7-4919-922E-2829CFE25768}"/>
    <dgm:cxn modelId="{CCB39511-AE38-453C-854E-5F82C55A4273}" srcId="{2F31678D-EB12-4755-B822-F1D5CCADDEFF}" destId="{AB89E2A1-454D-457C-9025-357023249C42}" srcOrd="3" destOrd="0" parTransId="{AD5A4294-7C0C-4A51-A4F8-C07232FAE647}" sibTransId="{30F0FC1B-50CE-4458-BD98-CF31EA7FB189}"/>
    <dgm:cxn modelId="{C21A76BE-304C-4D40-A73E-B20C93CCA9FC}" type="presParOf" srcId="{D782EC08-3DEE-4897-B5EA-55F4B57A33B3}" destId="{A87A421D-52A9-4C93-8D35-CED9FF44BF89}" srcOrd="0" destOrd="0" presId="urn:microsoft.com/office/officeart/2005/8/layout/hList3"/>
    <dgm:cxn modelId="{4DDF270F-0AAC-40B0-A18F-939A3D4DA689}" type="presParOf" srcId="{D782EC08-3DEE-4897-B5EA-55F4B57A33B3}" destId="{B40E9686-08C0-4700-B47C-4E659EA180EE}" srcOrd="1" destOrd="0" presId="urn:microsoft.com/office/officeart/2005/8/layout/hList3"/>
    <dgm:cxn modelId="{F8687403-B2E2-4715-9202-69339A3F7072}" type="presParOf" srcId="{B40E9686-08C0-4700-B47C-4E659EA180EE}" destId="{8A5515E6-F469-4E68-99CF-E863E9DCD0DF}" srcOrd="0" destOrd="0" presId="urn:microsoft.com/office/officeart/2005/8/layout/hList3"/>
    <dgm:cxn modelId="{F0A3AEBC-C930-4F46-A09A-F46F753F7671}" type="presParOf" srcId="{B40E9686-08C0-4700-B47C-4E659EA180EE}" destId="{24C18A81-592B-4604-8D0C-7112697C9ACB}" srcOrd="1" destOrd="0" presId="urn:microsoft.com/office/officeart/2005/8/layout/hList3"/>
    <dgm:cxn modelId="{D909429D-6DCA-4C5A-9EBC-0F442CAD8BB1}" type="presParOf" srcId="{B40E9686-08C0-4700-B47C-4E659EA180EE}" destId="{B31AB41A-08C3-4603-96ED-8AA89EC2077F}" srcOrd="2" destOrd="0" presId="urn:microsoft.com/office/officeart/2005/8/layout/hList3"/>
    <dgm:cxn modelId="{B3B2432F-2169-4652-9188-C503B294C65F}" type="presParOf" srcId="{B40E9686-08C0-4700-B47C-4E659EA180EE}" destId="{F176A05B-A75D-4F11-8542-4C91CEAC1F33}" srcOrd="3" destOrd="0" presId="urn:microsoft.com/office/officeart/2005/8/layout/hList3"/>
    <dgm:cxn modelId="{250C390F-8FD5-4073-8A95-4EBBFCD0AFE7}" type="presParOf" srcId="{D782EC08-3DEE-4897-B5EA-55F4B57A33B3}" destId="{F65B623E-D5CE-49DF-9719-F9CF2BE3CD4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98E99-88CA-4C0E-9104-42751588815F}" type="doc">
      <dgm:prSet loTypeId="urn:microsoft.com/office/officeart/2005/8/layout/hList3" loCatId="list" qsTypeId="urn:microsoft.com/office/officeart/2005/8/quickstyle/3d2" qsCatId="3D" csTypeId="urn:microsoft.com/office/officeart/2005/8/colors/accent1_5" csCatId="accent1" phldr="1"/>
      <dgm:spPr/>
      <dgm:t>
        <a:bodyPr/>
        <a:lstStyle/>
        <a:p>
          <a:pPr rtl="1"/>
          <a:endParaRPr lang="fa-IR"/>
        </a:p>
      </dgm:t>
    </dgm:pt>
    <dgm:pt modelId="{9BE486F4-A1A4-40AB-842D-D8EBDF7D4712}">
      <dgm:prSet phldrT="[Text]"/>
      <dgm:spPr/>
      <dgm:t>
        <a:bodyPr/>
        <a:lstStyle/>
        <a:p>
          <a:pPr rtl="1"/>
          <a:r>
            <a:rPr lang="fa-IR" dirty="0" smtClean="0">
              <a:cs typeface="B Titr" pitchFamily="2" charset="-78"/>
            </a:rPr>
            <a:t>آمریکا </a:t>
          </a:r>
          <a:r>
            <a:rPr lang="ar-SA" dirty="0" smtClean="0">
              <a:cs typeface="B Titr" pitchFamily="2" charset="-78"/>
            </a:rPr>
            <a:t>از 1886م تاکنون در رویکردی غیر دموکراتیک</a:t>
          </a:r>
          <a:endParaRPr lang="fa-IR" dirty="0">
            <a:cs typeface="B Titr" pitchFamily="2" charset="-78"/>
          </a:endParaRPr>
        </a:p>
      </dgm:t>
    </dgm:pt>
    <dgm:pt modelId="{85A6F90B-8A1E-4A0E-849D-C6B4976E91D2}" type="parTrans" cxnId="{C297E0FC-2AE7-4A14-938D-04435289EFAE}">
      <dgm:prSet/>
      <dgm:spPr/>
      <dgm:t>
        <a:bodyPr/>
        <a:lstStyle/>
        <a:p>
          <a:pPr rtl="1"/>
          <a:endParaRPr lang="fa-IR"/>
        </a:p>
      </dgm:t>
    </dgm:pt>
    <dgm:pt modelId="{6A5661A4-AB3C-479B-A768-C5DEC7B3903A}" type="sibTrans" cxnId="{C297E0FC-2AE7-4A14-938D-04435289EFAE}">
      <dgm:prSet/>
      <dgm:spPr/>
      <dgm:t>
        <a:bodyPr/>
        <a:lstStyle/>
        <a:p>
          <a:pPr rtl="1"/>
          <a:endParaRPr lang="fa-IR"/>
        </a:p>
      </dgm:t>
    </dgm:pt>
    <dgm:pt modelId="{61F300EB-872D-4070-9F5E-56266CC590B7}">
      <dgm:prSet phldrT="[Text]"/>
      <dgm:spPr/>
      <dgm:t>
        <a:bodyPr/>
        <a:lstStyle/>
        <a:p>
          <a:pPr rtl="1"/>
          <a:r>
            <a:rPr lang="ar-SA" dirty="0" smtClean="0">
              <a:cs typeface="B Titr" pitchFamily="2" charset="-78"/>
            </a:rPr>
            <a:t>قریب به 30 حرکت را از طریق میلیتاریستی سرکوب کرده است.</a:t>
          </a:r>
          <a:endParaRPr lang="fa-IR" dirty="0">
            <a:cs typeface="B Titr" pitchFamily="2" charset="-78"/>
          </a:endParaRPr>
        </a:p>
      </dgm:t>
    </dgm:pt>
    <dgm:pt modelId="{16BED835-CE71-4869-9034-81B1717D86E6}" type="parTrans" cxnId="{3AFDB4AD-D16C-4A9E-A9FB-3A8270609A03}">
      <dgm:prSet/>
      <dgm:spPr/>
      <dgm:t>
        <a:bodyPr/>
        <a:lstStyle/>
        <a:p>
          <a:pPr rtl="1"/>
          <a:endParaRPr lang="fa-IR"/>
        </a:p>
      </dgm:t>
    </dgm:pt>
    <dgm:pt modelId="{872D7A7D-1F47-46BB-9D9B-ED04201EEEFA}" type="sibTrans" cxnId="{3AFDB4AD-D16C-4A9E-A9FB-3A8270609A03}">
      <dgm:prSet/>
      <dgm:spPr/>
      <dgm:t>
        <a:bodyPr/>
        <a:lstStyle/>
        <a:p>
          <a:pPr rtl="1"/>
          <a:endParaRPr lang="fa-IR"/>
        </a:p>
      </dgm:t>
    </dgm:pt>
    <dgm:pt modelId="{4417326B-62CF-4D9B-83E5-FFABA27D9D83}">
      <dgm:prSet phldrT="[Text]"/>
      <dgm:spPr/>
      <dgm:t>
        <a:bodyPr/>
        <a:lstStyle/>
        <a:p>
          <a:pPr rtl="1"/>
          <a:r>
            <a:rPr lang="ar-SA" dirty="0" smtClean="0">
              <a:cs typeface="B Titr" pitchFamily="2" charset="-78"/>
            </a:rPr>
            <a:t>در شرایط فعلی سیاه پوستان در این کشور در شرایط عادی و اعتراض مورد تعرض و خشونت شدید پلیس قرار می گیرند و کشته و بازداشت می شوند. </a:t>
          </a:r>
          <a:endParaRPr lang="fa-IR" dirty="0">
            <a:cs typeface="B Titr" pitchFamily="2" charset="-78"/>
          </a:endParaRPr>
        </a:p>
      </dgm:t>
    </dgm:pt>
    <dgm:pt modelId="{FC3CD4D3-9471-4D76-8B8E-0C3ED7F78901}" type="parTrans" cxnId="{964397FD-B562-4A88-93F8-8820F5C8B178}">
      <dgm:prSet/>
      <dgm:spPr/>
      <dgm:t>
        <a:bodyPr/>
        <a:lstStyle/>
        <a:p>
          <a:pPr rtl="1"/>
          <a:endParaRPr lang="fa-IR"/>
        </a:p>
      </dgm:t>
    </dgm:pt>
    <dgm:pt modelId="{FEC4965A-DF25-48FB-A1EF-EA2A221770A8}" type="sibTrans" cxnId="{964397FD-B562-4A88-93F8-8820F5C8B178}">
      <dgm:prSet/>
      <dgm:spPr/>
      <dgm:t>
        <a:bodyPr/>
        <a:lstStyle/>
        <a:p>
          <a:pPr rtl="1"/>
          <a:endParaRPr lang="fa-IR"/>
        </a:p>
      </dgm:t>
    </dgm:pt>
    <dgm:pt modelId="{B2D1A8EC-B77C-430E-A4E5-4B4B94C265B6}">
      <dgm:prSet phldrT="[Text]"/>
      <dgm:spPr/>
      <dgm:t>
        <a:bodyPr/>
        <a:lstStyle/>
        <a:p>
          <a:pPr rtl="1"/>
          <a:r>
            <a:rPr lang="ar-SA" dirty="0" smtClean="0">
              <a:cs typeface="B Titr" pitchFamily="2" charset="-78"/>
            </a:rPr>
            <a:t>در داخل نسبت به جریانها و جنبش های معترض و عدالت خواه و مخالف تبعیض نژادی رفتاری به غایت ضد دموکراسی دارد. </a:t>
          </a:r>
          <a:endParaRPr lang="fa-IR" dirty="0">
            <a:cs typeface="B Titr" pitchFamily="2" charset="-78"/>
          </a:endParaRPr>
        </a:p>
      </dgm:t>
    </dgm:pt>
    <dgm:pt modelId="{16992E03-20C6-4DCF-BEC2-21BE61A23768}" type="parTrans" cxnId="{ECE5921A-5D77-400F-B2C6-2569070A7DD9}">
      <dgm:prSet/>
      <dgm:spPr/>
      <dgm:t>
        <a:bodyPr/>
        <a:lstStyle/>
        <a:p>
          <a:pPr rtl="1"/>
          <a:endParaRPr lang="fa-IR"/>
        </a:p>
      </dgm:t>
    </dgm:pt>
    <dgm:pt modelId="{7D65B7E3-5149-4B7A-AFB5-F70BA5668E03}" type="sibTrans" cxnId="{ECE5921A-5D77-400F-B2C6-2569070A7DD9}">
      <dgm:prSet/>
      <dgm:spPr/>
      <dgm:t>
        <a:bodyPr/>
        <a:lstStyle/>
        <a:p>
          <a:pPr rtl="1"/>
          <a:endParaRPr lang="fa-IR"/>
        </a:p>
      </dgm:t>
    </dgm:pt>
    <dgm:pt modelId="{4EB30CC0-BBC5-401F-81BE-FD0270254309}">
      <dgm:prSet phldrT="[Text]"/>
      <dgm:spPr/>
      <dgm:t>
        <a:bodyPr/>
        <a:lstStyle/>
        <a:p>
          <a:pPr rtl="1"/>
          <a:r>
            <a:rPr lang="ar-SA" dirty="0" smtClean="0">
              <a:cs typeface="B Titr" pitchFamily="2" charset="-78"/>
            </a:rPr>
            <a:t>دولت و نهاد های زیر مجموع با نادیده گرفتن اصول مندرج در قانون اساسی برآمده از ایدئولوژی لیبرالیسم چهره دیکتاتوری ملی در رفتار با جنبش های اجتماعی و سیاسی مخالف از خود به نمایش گذاشته است. </a:t>
          </a:r>
          <a:endParaRPr lang="fa-IR" dirty="0">
            <a:cs typeface="B Titr" pitchFamily="2" charset="-78"/>
          </a:endParaRPr>
        </a:p>
      </dgm:t>
    </dgm:pt>
    <dgm:pt modelId="{7111A54F-3720-416C-B622-6EB924559A49}" type="parTrans" cxnId="{AEB8EE6F-2157-4E93-BA70-93A923DBE60A}">
      <dgm:prSet/>
      <dgm:spPr/>
      <dgm:t>
        <a:bodyPr/>
        <a:lstStyle/>
        <a:p>
          <a:pPr rtl="1"/>
          <a:endParaRPr lang="fa-IR"/>
        </a:p>
      </dgm:t>
    </dgm:pt>
    <dgm:pt modelId="{01E5A0D3-15B8-4AD2-93E9-D7DAAC675590}" type="sibTrans" cxnId="{AEB8EE6F-2157-4E93-BA70-93A923DBE60A}">
      <dgm:prSet/>
      <dgm:spPr/>
      <dgm:t>
        <a:bodyPr/>
        <a:lstStyle/>
        <a:p>
          <a:pPr rtl="1"/>
          <a:endParaRPr lang="fa-IR"/>
        </a:p>
      </dgm:t>
    </dgm:pt>
    <dgm:pt modelId="{77CE80F4-EF25-4809-9301-E7908196AEC2}" type="pres">
      <dgm:prSet presAssocID="{C8D98E99-88CA-4C0E-9104-42751588815F}" presName="composite" presStyleCnt="0">
        <dgm:presLayoutVars>
          <dgm:chMax val="1"/>
          <dgm:dir val="rev"/>
          <dgm:resizeHandles val="exact"/>
        </dgm:presLayoutVars>
      </dgm:prSet>
      <dgm:spPr/>
      <dgm:t>
        <a:bodyPr/>
        <a:lstStyle/>
        <a:p>
          <a:endParaRPr lang="en-US"/>
        </a:p>
      </dgm:t>
    </dgm:pt>
    <dgm:pt modelId="{49821704-BD86-4B95-B554-ADE395C6D497}" type="pres">
      <dgm:prSet presAssocID="{9BE486F4-A1A4-40AB-842D-D8EBDF7D4712}" presName="roof" presStyleLbl="dkBgShp" presStyleIdx="0" presStyleCnt="2" custLinFactNeighborY="-2423"/>
      <dgm:spPr/>
      <dgm:t>
        <a:bodyPr/>
        <a:lstStyle/>
        <a:p>
          <a:pPr rtl="1"/>
          <a:endParaRPr lang="fa-IR"/>
        </a:p>
      </dgm:t>
    </dgm:pt>
    <dgm:pt modelId="{429B59A6-46AD-4888-A636-AAE981F340DE}" type="pres">
      <dgm:prSet presAssocID="{9BE486F4-A1A4-40AB-842D-D8EBDF7D4712}" presName="pillars" presStyleCnt="0"/>
      <dgm:spPr/>
    </dgm:pt>
    <dgm:pt modelId="{A480E50F-1C7C-447C-A382-A3D491216A60}" type="pres">
      <dgm:prSet presAssocID="{9BE486F4-A1A4-40AB-842D-D8EBDF7D4712}" presName="pillar1" presStyleLbl="node1" presStyleIdx="0" presStyleCnt="4">
        <dgm:presLayoutVars>
          <dgm:bulletEnabled val="1"/>
        </dgm:presLayoutVars>
      </dgm:prSet>
      <dgm:spPr/>
      <dgm:t>
        <a:bodyPr/>
        <a:lstStyle/>
        <a:p>
          <a:pPr rtl="1"/>
          <a:endParaRPr lang="fa-IR"/>
        </a:p>
      </dgm:t>
    </dgm:pt>
    <dgm:pt modelId="{2C94F24E-6AED-40DF-BDEC-99FF837F7A11}" type="pres">
      <dgm:prSet presAssocID="{4417326B-62CF-4D9B-83E5-FFABA27D9D83}" presName="pillarX" presStyleLbl="node1" presStyleIdx="1" presStyleCnt="4" custScaleY="103490" custLinFactNeighborY="730">
        <dgm:presLayoutVars>
          <dgm:bulletEnabled val="1"/>
        </dgm:presLayoutVars>
      </dgm:prSet>
      <dgm:spPr/>
      <dgm:t>
        <a:bodyPr/>
        <a:lstStyle/>
        <a:p>
          <a:pPr rtl="1"/>
          <a:endParaRPr lang="fa-IR"/>
        </a:p>
      </dgm:t>
    </dgm:pt>
    <dgm:pt modelId="{836E6CA0-8DA1-4606-9826-C8CD808359B0}" type="pres">
      <dgm:prSet presAssocID="{B2D1A8EC-B77C-430E-A4E5-4B4B94C265B6}" presName="pillarX" presStyleLbl="node1" presStyleIdx="2" presStyleCnt="4">
        <dgm:presLayoutVars>
          <dgm:bulletEnabled val="1"/>
        </dgm:presLayoutVars>
      </dgm:prSet>
      <dgm:spPr/>
      <dgm:t>
        <a:bodyPr/>
        <a:lstStyle/>
        <a:p>
          <a:pPr rtl="1"/>
          <a:endParaRPr lang="fa-IR"/>
        </a:p>
      </dgm:t>
    </dgm:pt>
    <dgm:pt modelId="{E1355831-6EC3-4AE5-A040-264D9B5FD1E8}" type="pres">
      <dgm:prSet presAssocID="{4EB30CC0-BBC5-401F-81BE-FD0270254309}" presName="pillarX" presStyleLbl="node1" presStyleIdx="3" presStyleCnt="4">
        <dgm:presLayoutVars>
          <dgm:bulletEnabled val="1"/>
        </dgm:presLayoutVars>
      </dgm:prSet>
      <dgm:spPr/>
      <dgm:t>
        <a:bodyPr/>
        <a:lstStyle/>
        <a:p>
          <a:pPr rtl="1"/>
          <a:endParaRPr lang="fa-IR"/>
        </a:p>
      </dgm:t>
    </dgm:pt>
    <dgm:pt modelId="{30E3289F-2A8D-4D05-9B53-B27A105A5BCF}" type="pres">
      <dgm:prSet presAssocID="{9BE486F4-A1A4-40AB-842D-D8EBDF7D4712}" presName="base" presStyleLbl="dkBgShp" presStyleIdx="1" presStyleCnt="2"/>
      <dgm:spPr/>
    </dgm:pt>
  </dgm:ptLst>
  <dgm:cxnLst>
    <dgm:cxn modelId="{3AFDB4AD-D16C-4A9E-A9FB-3A8270609A03}" srcId="{9BE486F4-A1A4-40AB-842D-D8EBDF7D4712}" destId="{61F300EB-872D-4070-9F5E-56266CC590B7}" srcOrd="0" destOrd="0" parTransId="{16BED835-CE71-4869-9034-81B1717D86E6}" sibTransId="{872D7A7D-1F47-46BB-9D9B-ED04201EEEFA}"/>
    <dgm:cxn modelId="{C297E0FC-2AE7-4A14-938D-04435289EFAE}" srcId="{C8D98E99-88CA-4C0E-9104-42751588815F}" destId="{9BE486F4-A1A4-40AB-842D-D8EBDF7D4712}" srcOrd="0" destOrd="0" parTransId="{85A6F90B-8A1E-4A0E-849D-C6B4976E91D2}" sibTransId="{6A5661A4-AB3C-479B-A768-C5DEC7B3903A}"/>
    <dgm:cxn modelId="{AA27E25B-7A5A-437A-AF7C-3DF05274C87E}" type="presOf" srcId="{B2D1A8EC-B77C-430E-A4E5-4B4B94C265B6}" destId="{836E6CA0-8DA1-4606-9826-C8CD808359B0}" srcOrd="0" destOrd="0" presId="urn:microsoft.com/office/officeart/2005/8/layout/hList3"/>
    <dgm:cxn modelId="{27726804-484C-4CA1-A950-173532B27787}" type="presOf" srcId="{4417326B-62CF-4D9B-83E5-FFABA27D9D83}" destId="{2C94F24E-6AED-40DF-BDEC-99FF837F7A11}" srcOrd="0" destOrd="0" presId="urn:microsoft.com/office/officeart/2005/8/layout/hList3"/>
    <dgm:cxn modelId="{AEB8EE6F-2157-4E93-BA70-93A923DBE60A}" srcId="{9BE486F4-A1A4-40AB-842D-D8EBDF7D4712}" destId="{4EB30CC0-BBC5-401F-81BE-FD0270254309}" srcOrd="3" destOrd="0" parTransId="{7111A54F-3720-416C-B622-6EB924559A49}" sibTransId="{01E5A0D3-15B8-4AD2-93E9-D7DAAC675590}"/>
    <dgm:cxn modelId="{A00436E9-B43C-4F9D-B3C7-F10A626A06B1}" type="presOf" srcId="{9BE486F4-A1A4-40AB-842D-D8EBDF7D4712}" destId="{49821704-BD86-4B95-B554-ADE395C6D497}" srcOrd="0" destOrd="0" presId="urn:microsoft.com/office/officeart/2005/8/layout/hList3"/>
    <dgm:cxn modelId="{00E0D0B8-6598-4E8F-9687-0F215A15C0F9}" type="presOf" srcId="{61F300EB-872D-4070-9F5E-56266CC590B7}" destId="{A480E50F-1C7C-447C-A382-A3D491216A60}" srcOrd="0" destOrd="0" presId="urn:microsoft.com/office/officeart/2005/8/layout/hList3"/>
    <dgm:cxn modelId="{16A767D4-5391-43F1-928D-36A3238A74D4}" type="presOf" srcId="{4EB30CC0-BBC5-401F-81BE-FD0270254309}" destId="{E1355831-6EC3-4AE5-A040-264D9B5FD1E8}" srcOrd="0" destOrd="0" presId="urn:microsoft.com/office/officeart/2005/8/layout/hList3"/>
    <dgm:cxn modelId="{964397FD-B562-4A88-93F8-8820F5C8B178}" srcId="{9BE486F4-A1A4-40AB-842D-D8EBDF7D4712}" destId="{4417326B-62CF-4D9B-83E5-FFABA27D9D83}" srcOrd="1" destOrd="0" parTransId="{FC3CD4D3-9471-4D76-8B8E-0C3ED7F78901}" sibTransId="{FEC4965A-DF25-48FB-A1EF-EA2A221770A8}"/>
    <dgm:cxn modelId="{63049227-708B-4DA4-9E97-2BE4D704C91D}" type="presOf" srcId="{C8D98E99-88CA-4C0E-9104-42751588815F}" destId="{77CE80F4-EF25-4809-9301-E7908196AEC2}" srcOrd="0" destOrd="0" presId="urn:microsoft.com/office/officeart/2005/8/layout/hList3"/>
    <dgm:cxn modelId="{ECE5921A-5D77-400F-B2C6-2569070A7DD9}" srcId="{9BE486F4-A1A4-40AB-842D-D8EBDF7D4712}" destId="{B2D1A8EC-B77C-430E-A4E5-4B4B94C265B6}" srcOrd="2" destOrd="0" parTransId="{16992E03-20C6-4DCF-BEC2-21BE61A23768}" sibTransId="{7D65B7E3-5149-4B7A-AFB5-F70BA5668E03}"/>
    <dgm:cxn modelId="{A4851183-D4A3-42D2-9865-21FCD5524401}" type="presParOf" srcId="{77CE80F4-EF25-4809-9301-E7908196AEC2}" destId="{49821704-BD86-4B95-B554-ADE395C6D497}" srcOrd="0" destOrd="0" presId="urn:microsoft.com/office/officeart/2005/8/layout/hList3"/>
    <dgm:cxn modelId="{B1785C65-7E4E-42C6-9135-2903C5111917}" type="presParOf" srcId="{77CE80F4-EF25-4809-9301-E7908196AEC2}" destId="{429B59A6-46AD-4888-A636-AAE981F340DE}" srcOrd="1" destOrd="0" presId="urn:microsoft.com/office/officeart/2005/8/layout/hList3"/>
    <dgm:cxn modelId="{F3F7CB5C-FD90-44A6-965B-15289E1B1A12}" type="presParOf" srcId="{429B59A6-46AD-4888-A636-AAE981F340DE}" destId="{A480E50F-1C7C-447C-A382-A3D491216A60}" srcOrd="0" destOrd="0" presId="urn:microsoft.com/office/officeart/2005/8/layout/hList3"/>
    <dgm:cxn modelId="{9A64822E-3AC6-4460-B99A-CB4ABE9C1E7E}" type="presParOf" srcId="{429B59A6-46AD-4888-A636-AAE981F340DE}" destId="{2C94F24E-6AED-40DF-BDEC-99FF837F7A11}" srcOrd="1" destOrd="0" presId="urn:microsoft.com/office/officeart/2005/8/layout/hList3"/>
    <dgm:cxn modelId="{DB818D77-E1A0-47EF-979B-EB479AB88201}" type="presParOf" srcId="{429B59A6-46AD-4888-A636-AAE981F340DE}" destId="{836E6CA0-8DA1-4606-9826-C8CD808359B0}" srcOrd="2" destOrd="0" presId="urn:microsoft.com/office/officeart/2005/8/layout/hList3"/>
    <dgm:cxn modelId="{75ABA281-DD19-4768-B9BA-9F6131F82A03}" type="presParOf" srcId="{429B59A6-46AD-4888-A636-AAE981F340DE}" destId="{E1355831-6EC3-4AE5-A040-264D9B5FD1E8}" srcOrd="3" destOrd="0" presId="urn:microsoft.com/office/officeart/2005/8/layout/hList3"/>
    <dgm:cxn modelId="{3BCCF536-BC06-43A5-8A58-741647615E76}" type="presParOf" srcId="{77CE80F4-EF25-4809-9301-E7908196AEC2}" destId="{30E3289F-2A8D-4D05-9B53-B27A105A5BC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DDB414-77C4-42CB-AE7F-4C554FD6A75B}"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en-US"/>
        </a:p>
      </dgm:t>
    </dgm:pt>
    <dgm:pt modelId="{D56D3325-57EF-4C53-89F2-0F7406F4C3F8}">
      <dgm:prSet phldrT="[Text]" custT="1"/>
      <dgm:spPr/>
      <dgm:t>
        <a:bodyPr/>
        <a:lstStyle/>
        <a:p>
          <a:pPr algn="justLow" rtl="1"/>
          <a:r>
            <a:rPr lang="ar-SA" sz="1800" dirty="0" smtClean="0">
              <a:cs typeface="B Titr" pitchFamily="2" charset="-78"/>
            </a:rPr>
            <a:t> در سال 1997 با دخالت نظامی آمریکا دولت «پابلو اسکوبر» را سرنگون کرد. </a:t>
          </a:r>
          <a:endParaRPr lang="en-US" sz="1800" dirty="0">
            <a:cs typeface="B Titr" pitchFamily="2" charset="-78"/>
          </a:endParaRPr>
        </a:p>
      </dgm:t>
    </dgm:pt>
    <dgm:pt modelId="{3F38156C-1BDA-4C57-A68C-C14E5A154C53}" type="parTrans" cxnId="{3BEFD691-B912-41B8-A436-E6A491743E1C}">
      <dgm:prSet/>
      <dgm:spPr/>
      <dgm:t>
        <a:bodyPr/>
        <a:lstStyle/>
        <a:p>
          <a:endParaRPr lang="en-US"/>
        </a:p>
      </dgm:t>
    </dgm:pt>
    <dgm:pt modelId="{9C45BE7E-0E39-4EA5-9595-BD046D6F05A0}" type="sibTrans" cxnId="{3BEFD691-B912-41B8-A436-E6A491743E1C}">
      <dgm:prSet/>
      <dgm:spPr/>
      <dgm:t>
        <a:bodyPr/>
        <a:lstStyle/>
        <a:p>
          <a:endParaRPr lang="en-US"/>
        </a:p>
      </dgm:t>
    </dgm:pt>
    <dgm:pt modelId="{D26DB205-B7D7-4787-A9BA-12655ABC3E16}">
      <dgm:prSet phldrT="[Text]" custT="1"/>
      <dgm:spPr/>
      <dgm:t>
        <a:bodyPr/>
        <a:lstStyle/>
        <a:p>
          <a:pPr algn="justLow" rtl="1"/>
          <a:r>
            <a:rPr lang="ar-SA" sz="2000" dirty="0" smtClean="0">
              <a:cs typeface="B Titr" pitchFamily="2" charset="-78"/>
            </a:rPr>
            <a:t>کشتار 2 میلیون نفر75-1969؛ </a:t>
          </a:r>
          <a:endParaRPr lang="en-US" sz="2000" dirty="0">
            <a:cs typeface="B Titr" pitchFamily="2" charset="-78"/>
          </a:endParaRPr>
        </a:p>
      </dgm:t>
    </dgm:pt>
    <dgm:pt modelId="{7DBAECDF-60B5-400A-A8A2-526130FBD80B}" type="parTrans" cxnId="{C377E030-D685-4E89-8B15-5F4295F32FF7}">
      <dgm:prSet/>
      <dgm:spPr/>
      <dgm:t>
        <a:bodyPr/>
        <a:lstStyle/>
        <a:p>
          <a:endParaRPr lang="en-US"/>
        </a:p>
      </dgm:t>
    </dgm:pt>
    <dgm:pt modelId="{D4091058-183F-4848-95E6-A6D95721E6D9}" type="sibTrans" cxnId="{C377E030-D685-4E89-8B15-5F4295F32FF7}">
      <dgm:prSet/>
      <dgm:spPr/>
      <dgm:t>
        <a:bodyPr/>
        <a:lstStyle/>
        <a:p>
          <a:endParaRPr lang="en-US"/>
        </a:p>
      </dgm:t>
    </dgm:pt>
    <dgm:pt modelId="{4056009F-C201-431A-83D6-E13D1A6D41F9}">
      <dgm:prSet phldrT="[Text]" custT="1"/>
      <dgm:spPr/>
      <dgm:t>
        <a:bodyPr/>
        <a:lstStyle/>
        <a:p>
          <a:pPr algn="justLow" rtl="1"/>
          <a:r>
            <a:rPr lang="ar-SA" sz="2000" dirty="0" smtClean="0">
              <a:cs typeface="B Titr" pitchFamily="2" charset="-78"/>
            </a:rPr>
            <a:t>کشتار سرنشینان کشتی «مایاگواِز» با گاز سمّی در سال1975؛ </a:t>
          </a:r>
          <a:endParaRPr lang="en-US" sz="2000" dirty="0">
            <a:cs typeface="B Titr" pitchFamily="2" charset="-78"/>
          </a:endParaRPr>
        </a:p>
      </dgm:t>
    </dgm:pt>
    <dgm:pt modelId="{F9AAC947-44E5-4F17-8797-8DFADA287FC7}" type="parTrans" cxnId="{D7B077BF-9370-4282-8572-79AF6D2773A8}">
      <dgm:prSet/>
      <dgm:spPr/>
      <dgm:t>
        <a:bodyPr/>
        <a:lstStyle/>
        <a:p>
          <a:endParaRPr lang="en-US"/>
        </a:p>
      </dgm:t>
    </dgm:pt>
    <dgm:pt modelId="{7AEF96C3-668B-4743-A333-EFDFBA2183DC}" type="sibTrans" cxnId="{D7B077BF-9370-4282-8572-79AF6D2773A8}">
      <dgm:prSet/>
      <dgm:spPr/>
      <dgm:t>
        <a:bodyPr/>
        <a:lstStyle/>
        <a:p>
          <a:endParaRPr lang="en-US"/>
        </a:p>
      </dgm:t>
    </dgm:pt>
    <dgm:pt modelId="{B2A59DE5-1EB9-4F0E-ACF8-56FEA0642EEF}">
      <dgm:prSet phldrT="[Text]" custT="1"/>
      <dgm:spPr/>
      <dgm:t>
        <a:bodyPr/>
        <a:lstStyle/>
        <a:p>
          <a:pPr algn="justLow" rtl="1"/>
          <a:r>
            <a:rPr lang="ar-SA" sz="2000" dirty="0" smtClean="0">
              <a:cs typeface="B Titr" pitchFamily="2" charset="-78"/>
            </a:rPr>
            <a:t>حمله نیروهای ویژه برای حفاظت خط لوله نفت2003</a:t>
          </a:r>
          <a:endParaRPr lang="en-US" sz="2000" dirty="0">
            <a:cs typeface="B Titr" pitchFamily="2" charset="-78"/>
          </a:endParaRPr>
        </a:p>
      </dgm:t>
    </dgm:pt>
    <dgm:pt modelId="{154D0237-562E-4EE9-9628-F111771B4B2A}" type="parTrans" cxnId="{C42B9871-E5FF-4B1D-BD69-F2AD1CD8493D}">
      <dgm:prSet/>
      <dgm:spPr/>
      <dgm:t>
        <a:bodyPr/>
        <a:lstStyle/>
        <a:p>
          <a:endParaRPr lang="en-US"/>
        </a:p>
      </dgm:t>
    </dgm:pt>
    <dgm:pt modelId="{8F3E6179-8467-4055-9E18-0E1AD5CE1A65}" type="sibTrans" cxnId="{C42B9871-E5FF-4B1D-BD69-F2AD1CD8493D}">
      <dgm:prSet/>
      <dgm:spPr/>
      <dgm:t>
        <a:bodyPr/>
        <a:lstStyle/>
        <a:p>
          <a:endParaRPr lang="en-US"/>
        </a:p>
      </dgm:t>
    </dgm:pt>
    <dgm:pt modelId="{B02B06AA-47D4-4BCC-BFC5-80F544BE55D9}" type="pres">
      <dgm:prSet presAssocID="{F8DDB414-77C4-42CB-AE7F-4C554FD6A75B}" presName="Name0" presStyleCnt="0">
        <dgm:presLayoutVars>
          <dgm:dir val="rev"/>
          <dgm:resizeHandles val="exact"/>
        </dgm:presLayoutVars>
      </dgm:prSet>
      <dgm:spPr/>
      <dgm:t>
        <a:bodyPr/>
        <a:lstStyle/>
        <a:p>
          <a:endParaRPr lang="en-US"/>
        </a:p>
      </dgm:t>
    </dgm:pt>
    <dgm:pt modelId="{0907B6F7-682C-4369-B92E-DC104B36A29C}" type="pres">
      <dgm:prSet presAssocID="{D56D3325-57EF-4C53-89F2-0F7406F4C3F8}" presName="node" presStyleLbl="node1" presStyleIdx="0" presStyleCnt="4">
        <dgm:presLayoutVars>
          <dgm:bulletEnabled val="1"/>
        </dgm:presLayoutVars>
      </dgm:prSet>
      <dgm:spPr/>
      <dgm:t>
        <a:bodyPr/>
        <a:lstStyle/>
        <a:p>
          <a:endParaRPr lang="en-US"/>
        </a:p>
      </dgm:t>
    </dgm:pt>
    <dgm:pt modelId="{4AD52E0A-C1BF-4DF1-8868-EB5CAEA9D6B6}" type="pres">
      <dgm:prSet presAssocID="{9C45BE7E-0E39-4EA5-9595-BD046D6F05A0}" presName="sibTrans" presStyleCnt="0"/>
      <dgm:spPr/>
    </dgm:pt>
    <dgm:pt modelId="{FCC18006-D279-4420-ABCA-8DBB25790EE2}" type="pres">
      <dgm:prSet presAssocID="{D26DB205-B7D7-4787-A9BA-12655ABC3E16}" presName="node" presStyleLbl="node1" presStyleIdx="1" presStyleCnt="4">
        <dgm:presLayoutVars>
          <dgm:bulletEnabled val="1"/>
        </dgm:presLayoutVars>
      </dgm:prSet>
      <dgm:spPr/>
      <dgm:t>
        <a:bodyPr/>
        <a:lstStyle/>
        <a:p>
          <a:endParaRPr lang="en-US"/>
        </a:p>
      </dgm:t>
    </dgm:pt>
    <dgm:pt modelId="{329068BB-F7C5-4E0B-9901-3CEE9A98B3BC}" type="pres">
      <dgm:prSet presAssocID="{D4091058-183F-4848-95E6-A6D95721E6D9}" presName="sibTrans" presStyleCnt="0"/>
      <dgm:spPr/>
    </dgm:pt>
    <dgm:pt modelId="{27C87B3D-9242-4E64-BD2E-5B0FA08D10A9}" type="pres">
      <dgm:prSet presAssocID="{4056009F-C201-431A-83D6-E13D1A6D41F9}" presName="node" presStyleLbl="node1" presStyleIdx="2" presStyleCnt="4">
        <dgm:presLayoutVars>
          <dgm:bulletEnabled val="1"/>
        </dgm:presLayoutVars>
      </dgm:prSet>
      <dgm:spPr/>
      <dgm:t>
        <a:bodyPr/>
        <a:lstStyle/>
        <a:p>
          <a:endParaRPr lang="en-US"/>
        </a:p>
      </dgm:t>
    </dgm:pt>
    <dgm:pt modelId="{38B7BB41-6137-4BE3-85F9-0EF55130B239}" type="pres">
      <dgm:prSet presAssocID="{7AEF96C3-668B-4743-A333-EFDFBA2183DC}" presName="sibTrans" presStyleCnt="0"/>
      <dgm:spPr/>
    </dgm:pt>
    <dgm:pt modelId="{55F3074E-76FC-4106-AE60-CC8D2A0C9E9C}" type="pres">
      <dgm:prSet presAssocID="{B2A59DE5-1EB9-4F0E-ACF8-56FEA0642EEF}" presName="node" presStyleLbl="node1" presStyleIdx="3" presStyleCnt="4">
        <dgm:presLayoutVars>
          <dgm:bulletEnabled val="1"/>
        </dgm:presLayoutVars>
      </dgm:prSet>
      <dgm:spPr/>
      <dgm:t>
        <a:bodyPr/>
        <a:lstStyle/>
        <a:p>
          <a:endParaRPr lang="en-US"/>
        </a:p>
      </dgm:t>
    </dgm:pt>
  </dgm:ptLst>
  <dgm:cxnLst>
    <dgm:cxn modelId="{D7B077BF-9370-4282-8572-79AF6D2773A8}" srcId="{F8DDB414-77C4-42CB-AE7F-4C554FD6A75B}" destId="{4056009F-C201-431A-83D6-E13D1A6D41F9}" srcOrd="2" destOrd="0" parTransId="{F9AAC947-44E5-4F17-8797-8DFADA287FC7}" sibTransId="{7AEF96C3-668B-4743-A333-EFDFBA2183DC}"/>
    <dgm:cxn modelId="{C377E030-D685-4E89-8B15-5F4295F32FF7}" srcId="{F8DDB414-77C4-42CB-AE7F-4C554FD6A75B}" destId="{D26DB205-B7D7-4787-A9BA-12655ABC3E16}" srcOrd="1" destOrd="0" parTransId="{7DBAECDF-60B5-400A-A8A2-526130FBD80B}" sibTransId="{D4091058-183F-4848-95E6-A6D95721E6D9}"/>
    <dgm:cxn modelId="{FBE87DDE-C826-438D-8A8C-52EF3044C540}" type="presOf" srcId="{B2A59DE5-1EB9-4F0E-ACF8-56FEA0642EEF}" destId="{55F3074E-76FC-4106-AE60-CC8D2A0C9E9C}" srcOrd="0" destOrd="0" presId="urn:microsoft.com/office/officeart/2005/8/layout/hList6"/>
    <dgm:cxn modelId="{7DAA18E5-84FB-4EC6-8B97-F499B661D55D}" type="presOf" srcId="{D56D3325-57EF-4C53-89F2-0F7406F4C3F8}" destId="{0907B6F7-682C-4369-B92E-DC104B36A29C}" srcOrd="0" destOrd="0" presId="urn:microsoft.com/office/officeart/2005/8/layout/hList6"/>
    <dgm:cxn modelId="{340EF261-81DD-467B-81B1-6B3DF85E6256}" type="presOf" srcId="{F8DDB414-77C4-42CB-AE7F-4C554FD6A75B}" destId="{B02B06AA-47D4-4BCC-BFC5-80F544BE55D9}" srcOrd="0" destOrd="0" presId="urn:microsoft.com/office/officeart/2005/8/layout/hList6"/>
    <dgm:cxn modelId="{E58EEB73-27EF-45B7-9D8C-D05C2D704ED1}" type="presOf" srcId="{4056009F-C201-431A-83D6-E13D1A6D41F9}" destId="{27C87B3D-9242-4E64-BD2E-5B0FA08D10A9}" srcOrd="0" destOrd="0" presId="urn:microsoft.com/office/officeart/2005/8/layout/hList6"/>
    <dgm:cxn modelId="{59DF2E95-CC38-4ADA-B9DC-AEB0450E21C8}" type="presOf" srcId="{D26DB205-B7D7-4787-A9BA-12655ABC3E16}" destId="{FCC18006-D279-4420-ABCA-8DBB25790EE2}" srcOrd="0" destOrd="0" presId="urn:microsoft.com/office/officeart/2005/8/layout/hList6"/>
    <dgm:cxn modelId="{3BEFD691-B912-41B8-A436-E6A491743E1C}" srcId="{F8DDB414-77C4-42CB-AE7F-4C554FD6A75B}" destId="{D56D3325-57EF-4C53-89F2-0F7406F4C3F8}" srcOrd="0" destOrd="0" parTransId="{3F38156C-1BDA-4C57-A68C-C14E5A154C53}" sibTransId="{9C45BE7E-0E39-4EA5-9595-BD046D6F05A0}"/>
    <dgm:cxn modelId="{C42B9871-E5FF-4B1D-BD69-F2AD1CD8493D}" srcId="{F8DDB414-77C4-42CB-AE7F-4C554FD6A75B}" destId="{B2A59DE5-1EB9-4F0E-ACF8-56FEA0642EEF}" srcOrd="3" destOrd="0" parTransId="{154D0237-562E-4EE9-9628-F111771B4B2A}" sibTransId="{8F3E6179-8467-4055-9E18-0E1AD5CE1A65}"/>
    <dgm:cxn modelId="{E18CA081-EF03-47AE-89CA-797A92BF28B3}" type="presParOf" srcId="{B02B06AA-47D4-4BCC-BFC5-80F544BE55D9}" destId="{0907B6F7-682C-4369-B92E-DC104B36A29C}" srcOrd="0" destOrd="0" presId="urn:microsoft.com/office/officeart/2005/8/layout/hList6"/>
    <dgm:cxn modelId="{2F6D0CAE-5BC4-4BC6-9D43-7C3A7655DDDF}" type="presParOf" srcId="{B02B06AA-47D4-4BCC-BFC5-80F544BE55D9}" destId="{4AD52E0A-C1BF-4DF1-8868-EB5CAEA9D6B6}" srcOrd="1" destOrd="0" presId="urn:microsoft.com/office/officeart/2005/8/layout/hList6"/>
    <dgm:cxn modelId="{AF0FD7E6-180B-4F11-BB34-B957C17CA7AE}" type="presParOf" srcId="{B02B06AA-47D4-4BCC-BFC5-80F544BE55D9}" destId="{FCC18006-D279-4420-ABCA-8DBB25790EE2}" srcOrd="2" destOrd="0" presId="urn:microsoft.com/office/officeart/2005/8/layout/hList6"/>
    <dgm:cxn modelId="{AC1E42C1-91E4-4F04-85F6-334EE8667D10}" type="presParOf" srcId="{B02B06AA-47D4-4BCC-BFC5-80F544BE55D9}" destId="{329068BB-F7C5-4E0B-9901-3CEE9A98B3BC}" srcOrd="3" destOrd="0" presId="urn:microsoft.com/office/officeart/2005/8/layout/hList6"/>
    <dgm:cxn modelId="{FD75EF34-C3CB-49F8-81C1-5F4324225C47}" type="presParOf" srcId="{B02B06AA-47D4-4BCC-BFC5-80F544BE55D9}" destId="{27C87B3D-9242-4E64-BD2E-5B0FA08D10A9}" srcOrd="4" destOrd="0" presId="urn:microsoft.com/office/officeart/2005/8/layout/hList6"/>
    <dgm:cxn modelId="{3B210439-C35A-4102-98B1-25982614AE6E}" type="presParOf" srcId="{B02B06AA-47D4-4BCC-BFC5-80F544BE55D9}" destId="{38B7BB41-6137-4BE3-85F9-0EF55130B239}" srcOrd="5" destOrd="0" presId="urn:microsoft.com/office/officeart/2005/8/layout/hList6"/>
    <dgm:cxn modelId="{E03DAA3B-DFEF-4523-8560-70FF27822A3B}" type="presParOf" srcId="{B02B06AA-47D4-4BCC-BFC5-80F544BE55D9}" destId="{55F3074E-76FC-4106-AE60-CC8D2A0C9E9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27DB1-8115-498B-8EE8-BEFF0E396BDD}" type="doc">
      <dgm:prSet loTypeId="urn:microsoft.com/office/officeart/2005/8/layout/vProcess5" loCatId="process" qsTypeId="urn:microsoft.com/office/officeart/2005/8/quickstyle/3d2" qsCatId="3D" csTypeId="urn:microsoft.com/office/officeart/2005/8/colors/colorful4" csCatId="colorful" phldr="1"/>
      <dgm:spPr/>
      <dgm:t>
        <a:bodyPr/>
        <a:lstStyle/>
        <a:p>
          <a:endParaRPr lang="en-US"/>
        </a:p>
      </dgm:t>
    </dgm:pt>
    <dgm:pt modelId="{2439A996-F050-4C17-8CD4-C60A605CF38E}">
      <dgm:prSet phldrT="[Text]" custT="1"/>
      <dgm:spPr/>
      <dgm:t>
        <a:bodyPr/>
        <a:lstStyle/>
        <a:p>
          <a:pPr algn="justLow" rtl="1"/>
          <a:r>
            <a:rPr lang="ar-SA" sz="2200" dirty="0" smtClean="0">
              <a:cs typeface="B Titr" pitchFamily="2" charset="-78"/>
            </a:rPr>
            <a:t>1- حمایت از حکومت نظامیان 85-1964 در 1964</a:t>
          </a:r>
          <a:endParaRPr lang="en-US" sz="2200" dirty="0">
            <a:cs typeface="B Titr" pitchFamily="2" charset="-78"/>
          </a:endParaRPr>
        </a:p>
      </dgm:t>
    </dgm:pt>
    <dgm:pt modelId="{BC4057DC-9E0B-406E-88E6-D0E3DBF88C00}" type="parTrans" cxnId="{D3691B0C-D287-46A6-AD2B-0F465A7C21A0}">
      <dgm:prSet/>
      <dgm:spPr/>
      <dgm:t>
        <a:bodyPr/>
        <a:lstStyle/>
        <a:p>
          <a:endParaRPr lang="en-US"/>
        </a:p>
      </dgm:t>
    </dgm:pt>
    <dgm:pt modelId="{7A093D3B-F974-41A7-88AF-F98BBD931ABD}" type="sibTrans" cxnId="{D3691B0C-D287-46A6-AD2B-0F465A7C21A0}">
      <dgm:prSet/>
      <dgm:spPr/>
      <dgm:t>
        <a:bodyPr/>
        <a:lstStyle/>
        <a:p>
          <a:endParaRPr lang="en-US"/>
        </a:p>
      </dgm:t>
    </dgm:pt>
    <dgm:pt modelId="{39926137-94A0-44FB-B4BA-AA2D98717EEA}">
      <dgm:prSet phldrT="[Text]" custT="1"/>
      <dgm:spPr/>
      <dgm:t>
        <a:bodyPr/>
        <a:lstStyle/>
        <a:p>
          <a:pPr algn="justLow" rtl="1"/>
          <a:r>
            <a:rPr lang="ar-SA" sz="1800" dirty="0" smtClean="0">
              <a:cs typeface="B Titr" pitchFamily="2" charset="-78"/>
            </a:rPr>
            <a:t>2- حمایت از حکومت در سرکوب شورش‌های مردم</a:t>
          </a:r>
          <a:r>
            <a:rPr lang="fa-IR" sz="1800" dirty="0" smtClean="0">
              <a:cs typeface="B Titr" pitchFamily="2" charset="-78"/>
            </a:rPr>
            <a:t> در سال </a:t>
          </a:r>
          <a:r>
            <a:rPr lang="ar-SA" sz="1800" dirty="0" smtClean="0">
              <a:cs typeface="B Titr" pitchFamily="2" charset="-78"/>
            </a:rPr>
            <a:t>2013</a:t>
          </a:r>
          <a:endParaRPr lang="en-US" sz="1800" dirty="0">
            <a:cs typeface="B Titr" pitchFamily="2" charset="-78"/>
          </a:endParaRPr>
        </a:p>
      </dgm:t>
    </dgm:pt>
    <dgm:pt modelId="{AB2E09CC-5ADD-46B1-891B-F5A335132C3E}" type="parTrans" cxnId="{069612D6-C73D-4F79-99FF-C5C22726C983}">
      <dgm:prSet/>
      <dgm:spPr/>
      <dgm:t>
        <a:bodyPr/>
        <a:lstStyle/>
        <a:p>
          <a:endParaRPr lang="en-US"/>
        </a:p>
      </dgm:t>
    </dgm:pt>
    <dgm:pt modelId="{975D46E7-6D9B-4604-8EBC-8C92F0EF33AE}" type="sibTrans" cxnId="{069612D6-C73D-4F79-99FF-C5C22726C983}">
      <dgm:prSet/>
      <dgm:spPr/>
      <dgm:t>
        <a:bodyPr/>
        <a:lstStyle/>
        <a:p>
          <a:endParaRPr lang="en-US"/>
        </a:p>
      </dgm:t>
    </dgm:pt>
    <dgm:pt modelId="{0EDEAE56-3315-4B43-A014-06457ACF8CF1}">
      <dgm:prSet phldrT="[Text]" custT="1"/>
      <dgm:spPr/>
      <dgm:t>
        <a:bodyPr/>
        <a:lstStyle/>
        <a:p>
          <a:pPr algn="justLow" rtl="1"/>
          <a:r>
            <a:rPr lang="ar-SA" sz="1600" dirty="0" smtClean="0">
              <a:cs typeface="B Titr" pitchFamily="2" charset="-78"/>
            </a:rPr>
            <a:t>3- توافق برای تأمین روغن سوخته  مورد نیاز اما در یک اقدام خصمانه با فروش روغن های سوخته و بی کیفیت، تمام صنعت لوکوموتیوسازی برزیل را با شکست مواجه کرد. </a:t>
          </a:r>
          <a:endParaRPr lang="en-US" sz="1600" dirty="0">
            <a:cs typeface="B Titr" pitchFamily="2" charset="-78"/>
          </a:endParaRPr>
        </a:p>
      </dgm:t>
    </dgm:pt>
    <dgm:pt modelId="{8D17CAE2-A11A-4320-B127-685898542A8B}" type="parTrans" cxnId="{6C35B66D-98A2-4179-85CD-6D692A9068F6}">
      <dgm:prSet/>
      <dgm:spPr/>
      <dgm:t>
        <a:bodyPr/>
        <a:lstStyle/>
        <a:p>
          <a:endParaRPr lang="en-US"/>
        </a:p>
      </dgm:t>
    </dgm:pt>
    <dgm:pt modelId="{ED57851E-4275-4A5B-A176-AB1B1C589B54}" type="sibTrans" cxnId="{6C35B66D-98A2-4179-85CD-6D692A9068F6}">
      <dgm:prSet/>
      <dgm:spPr/>
      <dgm:t>
        <a:bodyPr/>
        <a:lstStyle/>
        <a:p>
          <a:endParaRPr lang="en-US"/>
        </a:p>
      </dgm:t>
    </dgm:pt>
    <dgm:pt modelId="{E9885C4F-710B-44FA-9EC5-5CFC3BDD3AF4}">
      <dgm:prSet phldrT="[Text]" custT="1"/>
      <dgm:spPr/>
      <dgm:t>
        <a:bodyPr/>
        <a:lstStyle/>
        <a:p>
          <a:pPr rtl="1"/>
          <a:r>
            <a:rPr lang="ar-SA" sz="1900" dirty="0" smtClean="0">
              <a:cs typeface="B Titr" pitchFamily="2" charset="-78"/>
            </a:rPr>
            <a:t>4- سرنگون</a:t>
          </a:r>
          <a:r>
            <a:rPr lang="fa-IR" sz="1900" dirty="0" smtClean="0">
              <a:cs typeface="B Titr" pitchFamily="2" charset="-78"/>
            </a:rPr>
            <a:t> کردن </a:t>
          </a:r>
          <a:r>
            <a:rPr lang="ar-SA" sz="1900" dirty="0" smtClean="0">
              <a:cs typeface="B Titr" pitchFamily="2" charset="-78"/>
            </a:rPr>
            <a:t>رئیس جمهور برزیل،در مارس 1964 کرد.</a:t>
          </a:r>
          <a:endParaRPr lang="en-US" sz="1900" dirty="0">
            <a:cs typeface="B Titr" pitchFamily="2" charset="-78"/>
          </a:endParaRPr>
        </a:p>
      </dgm:t>
    </dgm:pt>
    <dgm:pt modelId="{DE87C09F-72AB-415E-A779-C895EFDD3D25}" type="parTrans" cxnId="{DB1B7943-CD50-4326-AC15-456955C2BBAE}">
      <dgm:prSet/>
      <dgm:spPr/>
      <dgm:t>
        <a:bodyPr/>
        <a:lstStyle/>
        <a:p>
          <a:endParaRPr lang="en-US"/>
        </a:p>
      </dgm:t>
    </dgm:pt>
    <dgm:pt modelId="{38E14270-D44D-43C4-A0F5-972A4D3E9E1F}" type="sibTrans" cxnId="{DB1B7943-CD50-4326-AC15-456955C2BBAE}">
      <dgm:prSet/>
      <dgm:spPr/>
      <dgm:t>
        <a:bodyPr/>
        <a:lstStyle/>
        <a:p>
          <a:endParaRPr lang="en-US"/>
        </a:p>
      </dgm:t>
    </dgm:pt>
    <dgm:pt modelId="{62A8D94F-2318-4084-ABFE-218598AFF95D}" type="pres">
      <dgm:prSet presAssocID="{F0D27DB1-8115-498B-8EE8-BEFF0E396BDD}" presName="outerComposite" presStyleCnt="0">
        <dgm:presLayoutVars>
          <dgm:chMax val="5"/>
          <dgm:dir val="rev"/>
          <dgm:resizeHandles val="exact"/>
        </dgm:presLayoutVars>
      </dgm:prSet>
      <dgm:spPr/>
      <dgm:t>
        <a:bodyPr/>
        <a:lstStyle/>
        <a:p>
          <a:endParaRPr lang="en-US"/>
        </a:p>
      </dgm:t>
    </dgm:pt>
    <dgm:pt modelId="{408A877B-49F6-4BDC-8C63-3E062E9FD184}" type="pres">
      <dgm:prSet presAssocID="{F0D27DB1-8115-498B-8EE8-BEFF0E396BDD}" presName="dummyMaxCanvas" presStyleCnt="0">
        <dgm:presLayoutVars/>
      </dgm:prSet>
      <dgm:spPr/>
    </dgm:pt>
    <dgm:pt modelId="{217E1F18-94B3-4F98-9200-2D887B557C69}" type="pres">
      <dgm:prSet presAssocID="{F0D27DB1-8115-498B-8EE8-BEFF0E396BDD}" presName="FourNodes_1" presStyleLbl="node1" presStyleIdx="0" presStyleCnt="4">
        <dgm:presLayoutVars>
          <dgm:bulletEnabled val="1"/>
        </dgm:presLayoutVars>
      </dgm:prSet>
      <dgm:spPr/>
      <dgm:t>
        <a:bodyPr/>
        <a:lstStyle/>
        <a:p>
          <a:endParaRPr lang="en-US"/>
        </a:p>
      </dgm:t>
    </dgm:pt>
    <dgm:pt modelId="{A2ACEE13-2CF2-4F67-A62A-04B81F2C6223}" type="pres">
      <dgm:prSet presAssocID="{F0D27DB1-8115-498B-8EE8-BEFF0E396BDD}" presName="FourNodes_2" presStyleLbl="node1" presStyleIdx="1" presStyleCnt="4">
        <dgm:presLayoutVars>
          <dgm:bulletEnabled val="1"/>
        </dgm:presLayoutVars>
      </dgm:prSet>
      <dgm:spPr/>
      <dgm:t>
        <a:bodyPr/>
        <a:lstStyle/>
        <a:p>
          <a:endParaRPr lang="en-US"/>
        </a:p>
      </dgm:t>
    </dgm:pt>
    <dgm:pt modelId="{B4263BD6-6333-4509-BC64-F7F30018F87F}" type="pres">
      <dgm:prSet presAssocID="{F0D27DB1-8115-498B-8EE8-BEFF0E396BDD}" presName="FourNodes_3" presStyleLbl="node1" presStyleIdx="2" presStyleCnt="4">
        <dgm:presLayoutVars>
          <dgm:bulletEnabled val="1"/>
        </dgm:presLayoutVars>
      </dgm:prSet>
      <dgm:spPr/>
      <dgm:t>
        <a:bodyPr/>
        <a:lstStyle/>
        <a:p>
          <a:endParaRPr lang="en-US"/>
        </a:p>
      </dgm:t>
    </dgm:pt>
    <dgm:pt modelId="{A68882C0-C7FC-48E2-ADA8-853AC6168390}" type="pres">
      <dgm:prSet presAssocID="{F0D27DB1-8115-498B-8EE8-BEFF0E396BDD}" presName="FourNodes_4" presStyleLbl="node1" presStyleIdx="3" presStyleCnt="4">
        <dgm:presLayoutVars>
          <dgm:bulletEnabled val="1"/>
        </dgm:presLayoutVars>
      </dgm:prSet>
      <dgm:spPr/>
      <dgm:t>
        <a:bodyPr/>
        <a:lstStyle/>
        <a:p>
          <a:endParaRPr lang="en-US"/>
        </a:p>
      </dgm:t>
    </dgm:pt>
    <dgm:pt modelId="{E1724974-B99C-43C0-BCBF-6AF7FEA554AD}" type="pres">
      <dgm:prSet presAssocID="{F0D27DB1-8115-498B-8EE8-BEFF0E396BDD}" presName="FourConn_1-2" presStyleLbl="fgAccFollowNode1" presStyleIdx="0" presStyleCnt="3">
        <dgm:presLayoutVars>
          <dgm:bulletEnabled val="1"/>
        </dgm:presLayoutVars>
      </dgm:prSet>
      <dgm:spPr/>
      <dgm:t>
        <a:bodyPr/>
        <a:lstStyle/>
        <a:p>
          <a:endParaRPr lang="en-US"/>
        </a:p>
      </dgm:t>
    </dgm:pt>
    <dgm:pt modelId="{C116C2F9-C4B3-43A6-AB5C-985E8B212043}" type="pres">
      <dgm:prSet presAssocID="{F0D27DB1-8115-498B-8EE8-BEFF0E396BDD}" presName="FourConn_2-3" presStyleLbl="fgAccFollowNode1" presStyleIdx="1" presStyleCnt="3">
        <dgm:presLayoutVars>
          <dgm:bulletEnabled val="1"/>
        </dgm:presLayoutVars>
      </dgm:prSet>
      <dgm:spPr/>
      <dgm:t>
        <a:bodyPr/>
        <a:lstStyle/>
        <a:p>
          <a:endParaRPr lang="en-US"/>
        </a:p>
      </dgm:t>
    </dgm:pt>
    <dgm:pt modelId="{2034E220-DB5F-4A27-9D4E-0634CC90ABCE}" type="pres">
      <dgm:prSet presAssocID="{F0D27DB1-8115-498B-8EE8-BEFF0E396BDD}" presName="FourConn_3-4" presStyleLbl="fgAccFollowNode1" presStyleIdx="2" presStyleCnt="3">
        <dgm:presLayoutVars>
          <dgm:bulletEnabled val="1"/>
        </dgm:presLayoutVars>
      </dgm:prSet>
      <dgm:spPr/>
      <dgm:t>
        <a:bodyPr/>
        <a:lstStyle/>
        <a:p>
          <a:endParaRPr lang="en-US"/>
        </a:p>
      </dgm:t>
    </dgm:pt>
    <dgm:pt modelId="{24F5D186-9491-40B3-8E3F-E52F515BE31B}" type="pres">
      <dgm:prSet presAssocID="{F0D27DB1-8115-498B-8EE8-BEFF0E396BDD}" presName="FourNodes_1_text" presStyleLbl="node1" presStyleIdx="3" presStyleCnt="4">
        <dgm:presLayoutVars>
          <dgm:bulletEnabled val="1"/>
        </dgm:presLayoutVars>
      </dgm:prSet>
      <dgm:spPr/>
      <dgm:t>
        <a:bodyPr/>
        <a:lstStyle/>
        <a:p>
          <a:endParaRPr lang="en-US"/>
        </a:p>
      </dgm:t>
    </dgm:pt>
    <dgm:pt modelId="{6CED9707-A22E-4796-BD33-82EB3CCC3F21}" type="pres">
      <dgm:prSet presAssocID="{F0D27DB1-8115-498B-8EE8-BEFF0E396BDD}" presName="FourNodes_2_text" presStyleLbl="node1" presStyleIdx="3" presStyleCnt="4">
        <dgm:presLayoutVars>
          <dgm:bulletEnabled val="1"/>
        </dgm:presLayoutVars>
      </dgm:prSet>
      <dgm:spPr/>
      <dgm:t>
        <a:bodyPr/>
        <a:lstStyle/>
        <a:p>
          <a:endParaRPr lang="en-US"/>
        </a:p>
      </dgm:t>
    </dgm:pt>
    <dgm:pt modelId="{BA72A9C9-647D-4C27-814C-8D0F765F500C}" type="pres">
      <dgm:prSet presAssocID="{F0D27DB1-8115-498B-8EE8-BEFF0E396BDD}" presName="FourNodes_3_text" presStyleLbl="node1" presStyleIdx="3" presStyleCnt="4">
        <dgm:presLayoutVars>
          <dgm:bulletEnabled val="1"/>
        </dgm:presLayoutVars>
      </dgm:prSet>
      <dgm:spPr/>
      <dgm:t>
        <a:bodyPr/>
        <a:lstStyle/>
        <a:p>
          <a:endParaRPr lang="en-US"/>
        </a:p>
      </dgm:t>
    </dgm:pt>
    <dgm:pt modelId="{9EB720C3-0804-4B8A-A3AC-57DCE82F8D75}" type="pres">
      <dgm:prSet presAssocID="{F0D27DB1-8115-498B-8EE8-BEFF0E396BDD}" presName="FourNodes_4_text" presStyleLbl="node1" presStyleIdx="3" presStyleCnt="4">
        <dgm:presLayoutVars>
          <dgm:bulletEnabled val="1"/>
        </dgm:presLayoutVars>
      </dgm:prSet>
      <dgm:spPr/>
      <dgm:t>
        <a:bodyPr/>
        <a:lstStyle/>
        <a:p>
          <a:endParaRPr lang="en-US"/>
        </a:p>
      </dgm:t>
    </dgm:pt>
  </dgm:ptLst>
  <dgm:cxnLst>
    <dgm:cxn modelId="{CF3BD6BA-26FA-4718-A708-3B98D0868F44}" type="presOf" srcId="{F0D27DB1-8115-498B-8EE8-BEFF0E396BDD}" destId="{62A8D94F-2318-4084-ABFE-218598AFF95D}" srcOrd="0" destOrd="0" presId="urn:microsoft.com/office/officeart/2005/8/layout/vProcess5"/>
    <dgm:cxn modelId="{7CDF6FC6-09F5-455E-9003-CDE2F239D7BD}" type="presOf" srcId="{7A093D3B-F974-41A7-88AF-F98BBD931ABD}" destId="{E1724974-B99C-43C0-BCBF-6AF7FEA554AD}" srcOrd="0" destOrd="0" presId="urn:microsoft.com/office/officeart/2005/8/layout/vProcess5"/>
    <dgm:cxn modelId="{90171162-39A7-405A-986F-459A76219951}" type="presOf" srcId="{E9885C4F-710B-44FA-9EC5-5CFC3BDD3AF4}" destId="{A68882C0-C7FC-48E2-ADA8-853AC6168390}" srcOrd="0" destOrd="0" presId="urn:microsoft.com/office/officeart/2005/8/layout/vProcess5"/>
    <dgm:cxn modelId="{FC4E1EBE-90F7-4787-8EC8-DF3F6D945CBD}" type="presOf" srcId="{ED57851E-4275-4A5B-A176-AB1B1C589B54}" destId="{2034E220-DB5F-4A27-9D4E-0634CC90ABCE}" srcOrd="0" destOrd="0" presId="urn:microsoft.com/office/officeart/2005/8/layout/vProcess5"/>
    <dgm:cxn modelId="{B3D5940B-F183-4BFF-9E54-E1B4794E2978}" type="presOf" srcId="{2439A996-F050-4C17-8CD4-C60A605CF38E}" destId="{24F5D186-9491-40B3-8E3F-E52F515BE31B}" srcOrd="1" destOrd="0" presId="urn:microsoft.com/office/officeart/2005/8/layout/vProcess5"/>
    <dgm:cxn modelId="{F7FC0095-2DD9-45E1-A015-5A7D38064E85}" type="presOf" srcId="{39926137-94A0-44FB-B4BA-AA2D98717EEA}" destId="{6CED9707-A22E-4796-BD33-82EB3CCC3F21}" srcOrd="1" destOrd="0" presId="urn:microsoft.com/office/officeart/2005/8/layout/vProcess5"/>
    <dgm:cxn modelId="{2D6C1220-0AD9-445B-A775-DCE79F858A55}" type="presOf" srcId="{975D46E7-6D9B-4604-8EBC-8C92F0EF33AE}" destId="{C116C2F9-C4B3-43A6-AB5C-985E8B212043}" srcOrd="0" destOrd="0" presId="urn:microsoft.com/office/officeart/2005/8/layout/vProcess5"/>
    <dgm:cxn modelId="{E3C4C45A-7DC8-484A-8480-22E26A92B76A}" type="presOf" srcId="{E9885C4F-710B-44FA-9EC5-5CFC3BDD3AF4}" destId="{9EB720C3-0804-4B8A-A3AC-57DCE82F8D75}" srcOrd="1" destOrd="0" presId="urn:microsoft.com/office/officeart/2005/8/layout/vProcess5"/>
    <dgm:cxn modelId="{11A60945-5189-4377-AB0B-AB5B8A47D078}" type="presOf" srcId="{0EDEAE56-3315-4B43-A014-06457ACF8CF1}" destId="{BA72A9C9-647D-4C27-814C-8D0F765F500C}" srcOrd="1" destOrd="0" presId="urn:microsoft.com/office/officeart/2005/8/layout/vProcess5"/>
    <dgm:cxn modelId="{6C35B66D-98A2-4179-85CD-6D692A9068F6}" srcId="{F0D27DB1-8115-498B-8EE8-BEFF0E396BDD}" destId="{0EDEAE56-3315-4B43-A014-06457ACF8CF1}" srcOrd="2" destOrd="0" parTransId="{8D17CAE2-A11A-4320-B127-685898542A8B}" sibTransId="{ED57851E-4275-4A5B-A176-AB1B1C589B54}"/>
    <dgm:cxn modelId="{069612D6-C73D-4F79-99FF-C5C22726C983}" srcId="{F0D27DB1-8115-498B-8EE8-BEFF0E396BDD}" destId="{39926137-94A0-44FB-B4BA-AA2D98717EEA}" srcOrd="1" destOrd="0" parTransId="{AB2E09CC-5ADD-46B1-891B-F5A335132C3E}" sibTransId="{975D46E7-6D9B-4604-8EBC-8C92F0EF33AE}"/>
    <dgm:cxn modelId="{DB1B7943-CD50-4326-AC15-456955C2BBAE}" srcId="{F0D27DB1-8115-498B-8EE8-BEFF0E396BDD}" destId="{E9885C4F-710B-44FA-9EC5-5CFC3BDD3AF4}" srcOrd="3" destOrd="0" parTransId="{DE87C09F-72AB-415E-A779-C895EFDD3D25}" sibTransId="{38E14270-D44D-43C4-A0F5-972A4D3E9E1F}"/>
    <dgm:cxn modelId="{B291F780-386A-4D23-B2FC-5EF2C8FF5F5D}" type="presOf" srcId="{39926137-94A0-44FB-B4BA-AA2D98717EEA}" destId="{A2ACEE13-2CF2-4F67-A62A-04B81F2C6223}" srcOrd="0" destOrd="0" presId="urn:microsoft.com/office/officeart/2005/8/layout/vProcess5"/>
    <dgm:cxn modelId="{CCE9F1F1-E6BC-43DB-A751-5A7E70D803CC}" type="presOf" srcId="{0EDEAE56-3315-4B43-A014-06457ACF8CF1}" destId="{B4263BD6-6333-4509-BC64-F7F30018F87F}" srcOrd="0" destOrd="0" presId="urn:microsoft.com/office/officeart/2005/8/layout/vProcess5"/>
    <dgm:cxn modelId="{D3691B0C-D287-46A6-AD2B-0F465A7C21A0}" srcId="{F0D27DB1-8115-498B-8EE8-BEFF0E396BDD}" destId="{2439A996-F050-4C17-8CD4-C60A605CF38E}" srcOrd="0" destOrd="0" parTransId="{BC4057DC-9E0B-406E-88E6-D0E3DBF88C00}" sibTransId="{7A093D3B-F974-41A7-88AF-F98BBD931ABD}"/>
    <dgm:cxn modelId="{FD783621-8602-4BDB-85F2-3C0A6B3BBD15}" type="presOf" srcId="{2439A996-F050-4C17-8CD4-C60A605CF38E}" destId="{217E1F18-94B3-4F98-9200-2D887B557C69}" srcOrd="0" destOrd="0" presId="urn:microsoft.com/office/officeart/2005/8/layout/vProcess5"/>
    <dgm:cxn modelId="{BAC9FF66-BD4C-4113-A577-11E2FD0A30B0}" type="presParOf" srcId="{62A8D94F-2318-4084-ABFE-218598AFF95D}" destId="{408A877B-49F6-4BDC-8C63-3E062E9FD184}" srcOrd="0" destOrd="0" presId="urn:microsoft.com/office/officeart/2005/8/layout/vProcess5"/>
    <dgm:cxn modelId="{89DEA0BD-0441-42D2-A7D5-DE53F264A04C}" type="presParOf" srcId="{62A8D94F-2318-4084-ABFE-218598AFF95D}" destId="{217E1F18-94B3-4F98-9200-2D887B557C69}" srcOrd="1" destOrd="0" presId="urn:microsoft.com/office/officeart/2005/8/layout/vProcess5"/>
    <dgm:cxn modelId="{BBE33283-3E9C-4812-A8D2-A3669E3D2B2E}" type="presParOf" srcId="{62A8D94F-2318-4084-ABFE-218598AFF95D}" destId="{A2ACEE13-2CF2-4F67-A62A-04B81F2C6223}" srcOrd="2" destOrd="0" presId="urn:microsoft.com/office/officeart/2005/8/layout/vProcess5"/>
    <dgm:cxn modelId="{1BABA179-554E-4A26-ACAA-073D1D357591}" type="presParOf" srcId="{62A8D94F-2318-4084-ABFE-218598AFF95D}" destId="{B4263BD6-6333-4509-BC64-F7F30018F87F}" srcOrd="3" destOrd="0" presId="urn:microsoft.com/office/officeart/2005/8/layout/vProcess5"/>
    <dgm:cxn modelId="{F4B4C534-876B-400A-B050-9E95BAC32773}" type="presParOf" srcId="{62A8D94F-2318-4084-ABFE-218598AFF95D}" destId="{A68882C0-C7FC-48E2-ADA8-853AC6168390}" srcOrd="4" destOrd="0" presId="urn:microsoft.com/office/officeart/2005/8/layout/vProcess5"/>
    <dgm:cxn modelId="{8A1ED98A-110D-4FBE-B9CE-52CCE154BE66}" type="presParOf" srcId="{62A8D94F-2318-4084-ABFE-218598AFF95D}" destId="{E1724974-B99C-43C0-BCBF-6AF7FEA554AD}" srcOrd="5" destOrd="0" presId="urn:microsoft.com/office/officeart/2005/8/layout/vProcess5"/>
    <dgm:cxn modelId="{97BB89E3-72AB-44A7-8A92-5E6EC0EE0611}" type="presParOf" srcId="{62A8D94F-2318-4084-ABFE-218598AFF95D}" destId="{C116C2F9-C4B3-43A6-AB5C-985E8B212043}" srcOrd="6" destOrd="0" presId="urn:microsoft.com/office/officeart/2005/8/layout/vProcess5"/>
    <dgm:cxn modelId="{567E68FC-F9C6-4850-97E5-15452F37BCDE}" type="presParOf" srcId="{62A8D94F-2318-4084-ABFE-218598AFF95D}" destId="{2034E220-DB5F-4A27-9D4E-0634CC90ABCE}" srcOrd="7" destOrd="0" presId="urn:microsoft.com/office/officeart/2005/8/layout/vProcess5"/>
    <dgm:cxn modelId="{51632F0B-3FD5-4379-89AE-2F97C6BE948E}" type="presParOf" srcId="{62A8D94F-2318-4084-ABFE-218598AFF95D}" destId="{24F5D186-9491-40B3-8E3F-E52F515BE31B}" srcOrd="8" destOrd="0" presId="urn:microsoft.com/office/officeart/2005/8/layout/vProcess5"/>
    <dgm:cxn modelId="{94FED141-8C97-4706-8312-AD74BD3737D3}" type="presParOf" srcId="{62A8D94F-2318-4084-ABFE-218598AFF95D}" destId="{6CED9707-A22E-4796-BD33-82EB3CCC3F21}" srcOrd="9" destOrd="0" presId="urn:microsoft.com/office/officeart/2005/8/layout/vProcess5"/>
    <dgm:cxn modelId="{AA4CF300-B013-4A4F-9FEA-59D40F9A50BC}" type="presParOf" srcId="{62A8D94F-2318-4084-ABFE-218598AFF95D}" destId="{BA72A9C9-647D-4C27-814C-8D0F765F500C}" srcOrd="10" destOrd="0" presId="urn:microsoft.com/office/officeart/2005/8/layout/vProcess5"/>
    <dgm:cxn modelId="{5F345A70-54C1-4A3A-A100-ADB8502A4921}" type="presParOf" srcId="{62A8D94F-2318-4084-ABFE-218598AFF95D}" destId="{9EB720C3-0804-4B8A-A3AC-57DCE82F8D7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C7FA69-837B-4D37-9774-4F1BD05A4826}" type="doc">
      <dgm:prSet loTypeId="urn:microsoft.com/office/officeart/2005/8/layout/chevron2" loCatId="process" qsTypeId="urn:microsoft.com/office/officeart/2005/8/quickstyle/3d1" qsCatId="3D" csTypeId="urn:microsoft.com/office/officeart/2005/8/colors/accent1_1" csCatId="accent1" phldr="1"/>
      <dgm:spPr/>
      <dgm:t>
        <a:bodyPr/>
        <a:lstStyle/>
        <a:p>
          <a:endParaRPr lang="en-US"/>
        </a:p>
      </dgm:t>
    </dgm:pt>
    <dgm:pt modelId="{2918EA35-8D10-47F0-923C-E423EBA5FC41}">
      <dgm:prSet phldrT="[Text]" custT="1"/>
      <dgm:spPr>
        <a:blipFill dpi="0" rotWithShape="0">
          <a:blip xmlns:r="http://schemas.openxmlformats.org/officeDocument/2006/relationships" r:embed="rId1">
            <a:alphaModFix amt="47000"/>
          </a:blip>
          <a:srcRect/>
          <a:stretch>
            <a:fillRect/>
          </a:stretch>
        </a:blip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ar-SA" sz="2000" b="1" cap="none" spc="0" dirty="0" smtClean="0">
              <a:ln w="50800"/>
              <a:solidFill>
                <a:schemeClr val="tx1"/>
              </a:solidFill>
              <a:effectLst/>
              <a:cs typeface="B Titr" pitchFamily="2" charset="-78"/>
            </a:rPr>
            <a:t>آنگولا</a:t>
          </a:r>
          <a:endParaRPr lang="en-US" sz="2000" b="0" cap="none" spc="0" dirty="0">
            <a:ln w="18415" cmpd="sng">
              <a:solidFill>
                <a:srgbClr val="FFFFFF"/>
              </a:solidFill>
              <a:prstDash val="solid"/>
            </a:ln>
            <a:solidFill>
              <a:schemeClr val="tx1"/>
            </a:solidFill>
            <a:effectLst>
              <a:outerShdw blurRad="63500" dir="3600000" algn="tl" rotWithShape="0">
                <a:srgbClr val="000000">
                  <a:alpha val="70000"/>
                </a:srgbClr>
              </a:outerShdw>
            </a:effectLst>
            <a:cs typeface="B Titr" pitchFamily="2" charset="-78"/>
          </a:endParaRPr>
        </a:p>
      </dgm:t>
    </dgm:pt>
    <dgm:pt modelId="{5B31E3A8-00BB-4FC6-AFEC-8736442E8110}" type="parTrans" cxnId="{27E869C7-EFB9-4C55-B5DC-EC7D6E67808F}">
      <dgm:prSet/>
      <dgm:spPr/>
      <dgm:t>
        <a:bodyPr/>
        <a:lstStyle/>
        <a:p>
          <a:endParaRPr lang="en-US"/>
        </a:p>
      </dgm:t>
    </dgm:pt>
    <dgm:pt modelId="{DBE60C95-A68E-42DF-A1F7-3D33D01983F9}" type="sibTrans" cxnId="{27E869C7-EFB9-4C55-B5DC-EC7D6E67808F}">
      <dgm:prSet/>
      <dgm:spPr/>
      <dgm:t>
        <a:bodyPr/>
        <a:lstStyle/>
        <a:p>
          <a:endParaRPr lang="en-US"/>
        </a:p>
      </dgm:t>
    </dgm:pt>
    <dgm:pt modelId="{9A07D93F-DF34-4FC7-BD9E-B39718E81179}">
      <dgm:prSet phldrT="[Text]" custT="1"/>
      <dgm:spPr>
        <a:blipFill dpi="0" rotWithShape="0">
          <a:blip xmlns:r="http://schemas.openxmlformats.org/officeDocument/2006/relationships" r:embed="rId2">
            <a:alphaModFix amt="47000"/>
          </a:blip>
          <a:srcRect/>
          <a:stretch>
            <a:fillRect/>
          </a:stretch>
        </a:blip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ar-SA" sz="3200" b="1" cap="none" spc="0" dirty="0" smtClean="0">
              <a:ln w="50800"/>
              <a:solidFill>
                <a:schemeClr val="tx1"/>
              </a:solidFill>
              <a:effectLst/>
              <a:cs typeface="B Titr" pitchFamily="2" charset="-78"/>
            </a:rPr>
            <a:t>پرو</a:t>
          </a:r>
          <a:endParaRPr lang="en-US" sz="3200" b="0" cap="none" spc="0" dirty="0">
            <a:ln w="18415" cmpd="sng">
              <a:solidFill>
                <a:srgbClr val="FFFFFF"/>
              </a:solidFill>
              <a:prstDash val="solid"/>
            </a:ln>
            <a:solidFill>
              <a:schemeClr val="tx1"/>
            </a:solidFill>
            <a:effectLst>
              <a:outerShdw blurRad="63500" dir="3600000" algn="tl" rotWithShape="0">
                <a:srgbClr val="000000">
                  <a:alpha val="70000"/>
                </a:srgbClr>
              </a:outerShdw>
            </a:effectLst>
            <a:cs typeface="B Titr" pitchFamily="2" charset="-78"/>
          </a:endParaRPr>
        </a:p>
      </dgm:t>
    </dgm:pt>
    <dgm:pt modelId="{E01C2C95-0813-4D6C-83BA-201C6AECD5AE}" type="parTrans" cxnId="{356DB244-9A17-4416-ABDE-4257CA87B980}">
      <dgm:prSet/>
      <dgm:spPr/>
      <dgm:t>
        <a:bodyPr/>
        <a:lstStyle/>
        <a:p>
          <a:endParaRPr lang="en-US"/>
        </a:p>
      </dgm:t>
    </dgm:pt>
    <dgm:pt modelId="{56F24099-A9E1-4BBF-91C5-E404C0B8A900}" type="sibTrans" cxnId="{356DB244-9A17-4416-ABDE-4257CA87B980}">
      <dgm:prSet/>
      <dgm:spPr/>
      <dgm:t>
        <a:bodyPr/>
        <a:lstStyle/>
        <a:p>
          <a:endParaRPr lang="en-US"/>
        </a:p>
      </dgm:t>
    </dgm:pt>
    <dgm:pt modelId="{936214ED-B7EA-4394-BFAF-B5B5CDAE8D31}">
      <dgm:prSet phldrT="[Text]" custT="1"/>
      <dgm:spPr>
        <a:blipFill dpi="0" rotWithShape="0">
          <a:blip xmlns:r="http://schemas.openxmlformats.org/officeDocument/2006/relationships" r:embed="rId3">
            <a:alphaModFix amt="47000"/>
          </a:blip>
          <a:srcRect/>
          <a:stretch>
            <a:fillRect/>
          </a:stretch>
        </a:blip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ar-SA" sz="2400" b="1" cap="none" spc="0" dirty="0" smtClean="0">
              <a:ln w="50800"/>
              <a:solidFill>
                <a:schemeClr val="tx1"/>
              </a:solidFill>
              <a:effectLst/>
              <a:cs typeface="B Titr" pitchFamily="2" charset="-78"/>
            </a:rPr>
            <a:t>کانادا</a:t>
          </a:r>
          <a:endParaRPr lang="en-US" sz="2400" b="1" cap="none" spc="0" dirty="0">
            <a:ln w="11430"/>
            <a:solidFill>
              <a:schemeClr val="tx1"/>
            </a:solidFill>
            <a:effectLst>
              <a:outerShdw blurRad="50800" dist="39000" dir="5460000" algn="tl">
                <a:srgbClr val="000000">
                  <a:alpha val="38000"/>
                </a:srgbClr>
              </a:outerShdw>
            </a:effectLst>
            <a:cs typeface="B Titr" pitchFamily="2" charset="-78"/>
          </a:endParaRPr>
        </a:p>
      </dgm:t>
    </dgm:pt>
    <dgm:pt modelId="{23979276-E971-4CC8-877A-84D0A48A0AEB}" type="parTrans" cxnId="{78A800F7-0756-4DA3-839F-80BAD08D1849}">
      <dgm:prSet/>
      <dgm:spPr/>
      <dgm:t>
        <a:bodyPr/>
        <a:lstStyle/>
        <a:p>
          <a:endParaRPr lang="en-US"/>
        </a:p>
      </dgm:t>
    </dgm:pt>
    <dgm:pt modelId="{6703E4D7-7C48-4DFF-B55D-490D0BEB547A}" type="sibTrans" cxnId="{78A800F7-0756-4DA3-839F-80BAD08D1849}">
      <dgm:prSet/>
      <dgm:spPr/>
      <dgm:t>
        <a:bodyPr/>
        <a:lstStyle/>
        <a:p>
          <a:endParaRPr lang="en-US"/>
        </a:p>
      </dgm:t>
    </dgm:pt>
    <dgm:pt modelId="{D62FC3BD-D13C-4C3F-8660-08A0E9A25ECA}">
      <dgm:prSet phldrT="[Text]" custT="1"/>
      <dgm:spPr>
        <a:blipFill dpi="0" rotWithShape="0">
          <a:blip xmlns:r="http://schemas.openxmlformats.org/officeDocument/2006/relationships" r:embed="rId4">
            <a:alphaModFix amt="47000"/>
          </a:blip>
          <a:srcRect/>
          <a:stretch>
            <a:fillRect/>
          </a:stretch>
        </a:blip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ar-SA" sz="1800" b="1" cap="none" spc="0" dirty="0" smtClean="0">
              <a:ln w="50800"/>
              <a:solidFill>
                <a:schemeClr val="tx1"/>
              </a:solidFill>
              <a:effectLst/>
              <a:cs typeface="B Titr" pitchFamily="2" charset="-78"/>
            </a:rPr>
            <a:t>اکوادور</a:t>
          </a:r>
          <a:endParaRPr lang="en-US" sz="1800" b="1" cap="none" spc="0" dirty="0">
            <a:ln w="11430"/>
            <a:solidFill>
              <a:schemeClr val="tx1"/>
            </a:solidFill>
            <a:effectLst>
              <a:outerShdw blurRad="50800" dist="39000" dir="5460000" algn="tl">
                <a:srgbClr val="000000">
                  <a:alpha val="38000"/>
                </a:srgbClr>
              </a:outerShdw>
            </a:effectLst>
            <a:cs typeface="B Titr" pitchFamily="2" charset="-78"/>
          </a:endParaRPr>
        </a:p>
      </dgm:t>
    </dgm:pt>
    <dgm:pt modelId="{A792040F-FB2C-4116-BFFA-91A60D490E5A}" type="parTrans" cxnId="{48C901BB-8DB8-4E60-AD58-8521481A3B94}">
      <dgm:prSet/>
      <dgm:spPr/>
      <dgm:t>
        <a:bodyPr/>
        <a:lstStyle/>
        <a:p>
          <a:endParaRPr lang="en-US"/>
        </a:p>
      </dgm:t>
    </dgm:pt>
    <dgm:pt modelId="{EBA021B7-5B6F-4203-9BD9-6DD0B313D3E9}" type="sibTrans" cxnId="{48C901BB-8DB8-4E60-AD58-8521481A3B94}">
      <dgm:prSet/>
      <dgm:spPr/>
      <dgm:t>
        <a:bodyPr/>
        <a:lstStyle/>
        <a:p>
          <a:endParaRPr lang="en-US"/>
        </a:p>
      </dgm:t>
    </dgm:pt>
    <dgm:pt modelId="{13D17A42-3D68-4BB1-8F2B-63128428B964}">
      <dgm:prSet phldrT="[Text]" custT="1"/>
      <dgm:spPr>
        <a:blipFill dpi="0" rotWithShape="0">
          <a:blip xmlns:r="http://schemas.openxmlformats.org/officeDocument/2006/relationships" r:embed="rId5">
            <a:alphaModFix amt="47000"/>
          </a:blip>
          <a:srcRect/>
          <a:stretch>
            <a:fillRect/>
          </a:stretch>
        </a:blip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ar-SA" sz="2000" b="1" cap="none" spc="0" dirty="0" smtClean="0">
              <a:ln w="50800"/>
              <a:solidFill>
                <a:schemeClr val="tx1"/>
              </a:solidFill>
              <a:effectLst/>
              <a:cs typeface="B Titr" pitchFamily="2" charset="-78"/>
            </a:rPr>
            <a:t>هاوایی </a:t>
          </a:r>
          <a:endParaRPr lang="en-US" sz="1300" b="1" cap="none" spc="0" dirty="0">
            <a:ln w="11430"/>
            <a:solidFill>
              <a:schemeClr val="tx1"/>
            </a:solidFill>
            <a:effectLst>
              <a:outerShdw blurRad="50800" dist="39000" dir="5460000" algn="tl">
                <a:srgbClr val="000000">
                  <a:alpha val="38000"/>
                </a:srgbClr>
              </a:outerShdw>
            </a:effectLst>
            <a:cs typeface="B Titr" pitchFamily="2" charset="-78"/>
          </a:endParaRPr>
        </a:p>
      </dgm:t>
    </dgm:pt>
    <dgm:pt modelId="{0D3A16D1-E875-4A2B-9DE7-513E43F69927}" type="parTrans" cxnId="{CCFB9D28-464F-4F49-8FF6-E876C971F324}">
      <dgm:prSet/>
      <dgm:spPr/>
      <dgm:t>
        <a:bodyPr/>
        <a:lstStyle/>
        <a:p>
          <a:endParaRPr lang="en-US"/>
        </a:p>
      </dgm:t>
    </dgm:pt>
    <dgm:pt modelId="{EE88A6ED-2970-40B9-9DB7-82DA55774CDA}" type="sibTrans" cxnId="{CCFB9D28-464F-4F49-8FF6-E876C971F324}">
      <dgm:prSet/>
      <dgm:spPr/>
      <dgm:t>
        <a:bodyPr/>
        <a:lstStyle/>
        <a:p>
          <a:endParaRPr lang="en-US"/>
        </a:p>
      </dgm:t>
    </dgm:pt>
    <dgm:pt modelId="{EF0244AA-8BB0-44F6-A0F8-38F0F6B0F158}">
      <dgm:prSet phldrT="[Text]" custT="1"/>
      <dgm:spPr>
        <a:blipFill dpi="0" rotWithShape="0">
          <a:blip xmlns:r="http://schemas.openxmlformats.org/officeDocument/2006/relationships" r:embed="rId6">
            <a:alphaModFix amt="47000"/>
          </a:blip>
          <a:srcRect/>
          <a:stretch>
            <a:fillRect/>
          </a:stretch>
        </a:blip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ar-SA" sz="2000" b="1" cap="none" spc="0" dirty="0" smtClean="0">
              <a:ln w="50800"/>
              <a:solidFill>
                <a:schemeClr val="tx1"/>
              </a:solidFill>
              <a:effectLst/>
              <a:cs typeface="B Titr" pitchFamily="2" charset="-78"/>
            </a:rPr>
            <a:t>گرانادا </a:t>
          </a:r>
          <a:endParaRPr lang="en-US" sz="2000" b="1" cap="none" spc="0" dirty="0">
            <a:ln w="11430"/>
            <a:solidFill>
              <a:schemeClr val="tx1"/>
            </a:solidFill>
            <a:effectLst>
              <a:outerShdw blurRad="50800" dist="39000" dir="5460000" algn="tl">
                <a:srgbClr val="000000">
                  <a:alpha val="38000"/>
                </a:srgbClr>
              </a:outerShdw>
            </a:effectLst>
            <a:cs typeface="B Titr" pitchFamily="2" charset="-78"/>
          </a:endParaRPr>
        </a:p>
      </dgm:t>
    </dgm:pt>
    <dgm:pt modelId="{B4A78822-8567-4C44-83B8-01195F81875E}" type="sibTrans" cxnId="{05E9B02D-56B0-4F6E-9402-3C98D9451F94}">
      <dgm:prSet/>
      <dgm:spPr/>
      <dgm:t>
        <a:bodyPr/>
        <a:lstStyle/>
        <a:p>
          <a:endParaRPr lang="en-US"/>
        </a:p>
      </dgm:t>
    </dgm:pt>
    <dgm:pt modelId="{937F54DF-219A-497C-AA72-B7280AE31163}" type="parTrans" cxnId="{05E9B02D-56B0-4F6E-9402-3C98D9451F94}">
      <dgm:prSet/>
      <dgm:spPr/>
      <dgm:t>
        <a:bodyPr/>
        <a:lstStyle/>
        <a:p>
          <a:endParaRPr lang="en-US"/>
        </a:p>
      </dgm:t>
    </dgm:pt>
    <dgm:pt modelId="{8DC70177-A7F6-4D81-97F6-914EECF3D2F2}">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سازماندهی نیروهای ارتجاعیِ مسلح92-1976</a:t>
          </a:r>
          <a:r>
            <a:rPr lang="fa-IR" sz="2400" b="1" cap="none" spc="0" dirty="0" smtClean="0">
              <a:ln w="11430"/>
              <a:solidFill>
                <a:srgbClr val="FF0000"/>
              </a:solidFill>
              <a:effectLst>
                <a:outerShdw blurRad="50800" dist="39000" dir="5460000" algn="tl">
                  <a:srgbClr val="000000">
                    <a:alpha val="38000"/>
                  </a:srgbClr>
                </a:outerShdw>
              </a:effectLst>
              <a:cs typeface="B Titr" pitchFamily="2" charset="-78"/>
            </a:rPr>
            <a:t>              </a:t>
          </a:r>
          <a:endParaRPr lang="en-US" sz="2400" b="1" cap="none" spc="0" dirty="0">
            <a:ln w="11430"/>
            <a:solidFill>
              <a:srgbClr val="FF0000"/>
            </a:solidFill>
            <a:effectLst>
              <a:outerShdw blurRad="50800" dist="39000" dir="5460000" algn="tl">
                <a:srgbClr val="000000">
                  <a:alpha val="38000"/>
                </a:srgbClr>
              </a:outerShdw>
            </a:effectLst>
            <a:cs typeface="B Titr" pitchFamily="2" charset="-78"/>
          </a:endParaRPr>
        </a:p>
      </dgm:t>
    </dgm:pt>
    <dgm:pt modelId="{B3E38BDC-0F86-4059-BA25-25FCAA9021CF}" type="parTrans" cxnId="{81E5C9A1-C5B5-4EFC-8B59-A97550E84313}">
      <dgm:prSet/>
      <dgm:spPr/>
      <dgm:t>
        <a:bodyPr/>
        <a:lstStyle/>
        <a:p>
          <a:endParaRPr lang="en-US"/>
        </a:p>
      </dgm:t>
    </dgm:pt>
    <dgm:pt modelId="{BF61F0A0-8111-4614-8DBC-F0D92AFE49EE}" type="sibTrans" cxnId="{81E5C9A1-C5B5-4EFC-8B59-A97550E84313}">
      <dgm:prSet/>
      <dgm:spPr/>
      <dgm:t>
        <a:bodyPr/>
        <a:lstStyle/>
        <a:p>
          <a:endParaRPr lang="en-US"/>
        </a:p>
      </dgm:t>
    </dgm:pt>
    <dgm:pt modelId="{86607E6C-6D4D-4473-A8E3-7659AC6B1C61}">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حمایت از حکومت</a:t>
          </a:r>
          <a:r>
            <a:rPr lang="fa-IR" sz="2400" b="1" cap="none" spc="0" dirty="0" smtClean="0">
              <a:ln w="11430"/>
              <a:solidFill>
                <a:srgbClr val="FF0000"/>
              </a:solidFill>
              <a:effectLst>
                <a:outerShdw blurRad="50800" dist="39000" dir="5460000" algn="tl">
                  <a:srgbClr val="000000">
                    <a:alpha val="38000"/>
                  </a:srgbClr>
                </a:outerShdw>
              </a:effectLst>
              <a:cs typeface="B Titr" pitchFamily="2" charset="-78"/>
            </a:rPr>
            <a:t>،</a:t>
          </a:r>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 در سرکوب شورشیان97-1980</a:t>
          </a:r>
          <a:endParaRPr lang="en-US" sz="2400" b="1" cap="none" spc="0" dirty="0">
            <a:ln w="11430"/>
            <a:solidFill>
              <a:srgbClr val="FF0000"/>
            </a:solidFill>
            <a:effectLst>
              <a:outerShdw blurRad="50800" dist="39000" dir="5460000" algn="tl">
                <a:srgbClr val="000000">
                  <a:alpha val="38000"/>
                </a:srgbClr>
              </a:outerShdw>
            </a:effectLst>
            <a:cs typeface="B Titr" pitchFamily="2" charset="-78"/>
          </a:endParaRPr>
        </a:p>
      </dgm:t>
    </dgm:pt>
    <dgm:pt modelId="{F586E651-CB5A-4A89-A0BF-1572DF8488C1}" type="parTrans" cxnId="{86EE747B-64CE-4648-9319-373A3463809B}">
      <dgm:prSet/>
      <dgm:spPr/>
      <dgm:t>
        <a:bodyPr/>
        <a:lstStyle/>
        <a:p>
          <a:endParaRPr lang="en-US"/>
        </a:p>
      </dgm:t>
    </dgm:pt>
    <dgm:pt modelId="{591ACA63-2D48-4D63-B087-D02964BD94FD}" type="sibTrans" cxnId="{86EE747B-64CE-4648-9319-373A3463809B}">
      <dgm:prSet/>
      <dgm:spPr/>
      <dgm:t>
        <a:bodyPr/>
        <a:lstStyle/>
        <a:p>
          <a:endParaRPr lang="en-US"/>
        </a:p>
      </dgm:t>
    </dgm:pt>
    <dgm:pt modelId="{DEC48827-62C2-4AB5-9639-AAFC25B5B45F}">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اشغال نظامی</a:t>
          </a:r>
          <a:r>
            <a:rPr lang="fa-IR" sz="2400" b="1" cap="none" spc="0" dirty="0" smtClean="0">
              <a:ln w="11430"/>
              <a:solidFill>
                <a:srgbClr val="FF0000"/>
              </a:solidFill>
              <a:effectLst>
                <a:outerShdw blurRad="50800" dist="39000" dir="5460000" algn="tl">
                  <a:srgbClr val="000000">
                    <a:alpha val="38000"/>
                  </a:srgbClr>
                </a:outerShdw>
              </a:effectLst>
              <a:cs typeface="B Titr" pitchFamily="2" charset="-78"/>
            </a:rPr>
            <a:t>،</a:t>
          </a:r>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 4 سال پس از انقلاب مردم84-1983</a:t>
          </a:r>
          <a:endParaRPr lang="en-US" sz="2400" b="1" cap="none" spc="0" dirty="0">
            <a:ln w="11430"/>
            <a:solidFill>
              <a:srgbClr val="FF0000"/>
            </a:solidFill>
            <a:effectLst>
              <a:outerShdw blurRad="50800" dist="39000" dir="5460000" algn="tl">
                <a:srgbClr val="000000">
                  <a:alpha val="38000"/>
                </a:srgbClr>
              </a:outerShdw>
            </a:effectLst>
            <a:cs typeface="B Titr" pitchFamily="2" charset="-78"/>
          </a:endParaRPr>
        </a:p>
      </dgm:t>
    </dgm:pt>
    <dgm:pt modelId="{C2A025F5-1F4E-4309-A7DF-86ECD787B105}" type="parTrans" cxnId="{0F92D14F-B920-4AB8-8711-2F2B58311EBF}">
      <dgm:prSet/>
      <dgm:spPr/>
      <dgm:t>
        <a:bodyPr/>
        <a:lstStyle/>
        <a:p>
          <a:endParaRPr lang="en-US"/>
        </a:p>
      </dgm:t>
    </dgm:pt>
    <dgm:pt modelId="{415678FF-D0C6-4E8E-B81F-6F78ED0CB685}" type="sibTrans" cxnId="{0F92D14F-B920-4AB8-8711-2F2B58311EBF}">
      <dgm:prSet/>
      <dgm:spPr/>
      <dgm:t>
        <a:bodyPr/>
        <a:lstStyle/>
        <a:p>
          <a:endParaRPr lang="en-US"/>
        </a:p>
      </dgm:t>
    </dgm:pt>
    <dgm:pt modelId="{8BED2E96-6744-40C9-BC53-64D1740E45E1}">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حمایت از حکومت</a:t>
          </a:r>
          <a:r>
            <a:rPr lang="fa-IR" sz="2400" b="1" cap="none" spc="0" dirty="0" smtClean="0">
              <a:ln w="11430"/>
              <a:solidFill>
                <a:srgbClr val="FF0000"/>
              </a:solidFill>
              <a:effectLst>
                <a:outerShdw blurRad="50800" dist="39000" dir="5460000" algn="tl">
                  <a:srgbClr val="000000">
                    <a:alpha val="38000"/>
                  </a:srgbClr>
                </a:outerShdw>
              </a:effectLst>
              <a:cs typeface="B Titr" pitchFamily="2" charset="-78"/>
            </a:rPr>
            <a:t>،</a:t>
          </a:r>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 در سرکوب «جنبش اِشغال»12- 2011</a:t>
          </a:r>
          <a:endParaRPr lang="en-US" sz="2400" b="1" cap="none" spc="0" dirty="0">
            <a:ln w="11430"/>
            <a:solidFill>
              <a:srgbClr val="FF0000"/>
            </a:solidFill>
            <a:effectLst>
              <a:outerShdw blurRad="50800" dist="39000" dir="5460000" algn="tl">
                <a:srgbClr val="000000">
                  <a:alpha val="38000"/>
                </a:srgbClr>
              </a:outerShdw>
            </a:effectLst>
            <a:cs typeface="B Titr" pitchFamily="2" charset="-78"/>
          </a:endParaRPr>
        </a:p>
      </dgm:t>
    </dgm:pt>
    <dgm:pt modelId="{F8521EB4-F642-4288-9675-A2ADB179BF95}" type="parTrans" cxnId="{96EDF56F-7AF0-46D2-BA8A-88D05BA003E1}">
      <dgm:prSet/>
      <dgm:spPr/>
      <dgm:t>
        <a:bodyPr/>
        <a:lstStyle/>
        <a:p>
          <a:endParaRPr lang="en-US"/>
        </a:p>
      </dgm:t>
    </dgm:pt>
    <dgm:pt modelId="{3FB47B83-E63B-4B50-9269-18F00747B28C}" type="sibTrans" cxnId="{96EDF56F-7AF0-46D2-BA8A-88D05BA003E1}">
      <dgm:prSet/>
      <dgm:spPr/>
      <dgm:t>
        <a:bodyPr/>
        <a:lstStyle/>
        <a:p>
          <a:endParaRPr lang="en-US"/>
        </a:p>
      </dgm:t>
    </dgm:pt>
    <dgm:pt modelId="{0E79FCB4-5380-4B5B-9BFD-606331F99BD7}">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حمایت از حکومت نظامیان79-1972</a:t>
          </a:r>
          <a:endParaRPr lang="en-US" sz="2400" b="1" cap="none" spc="0" dirty="0">
            <a:ln w="11430"/>
            <a:solidFill>
              <a:srgbClr val="FF0000"/>
            </a:solidFill>
            <a:effectLst>
              <a:outerShdw blurRad="50800" dist="39000" dir="5460000" algn="tl">
                <a:srgbClr val="000000">
                  <a:alpha val="38000"/>
                </a:srgbClr>
              </a:outerShdw>
            </a:effectLst>
            <a:cs typeface="B Titr" pitchFamily="2" charset="-78"/>
          </a:endParaRPr>
        </a:p>
      </dgm:t>
    </dgm:pt>
    <dgm:pt modelId="{72086969-35B5-4D82-80A3-8FAA3A86DC75}" type="parTrans" cxnId="{2999DA4E-DCEA-4CFE-8669-9B215A017CD2}">
      <dgm:prSet/>
      <dgm:spPr/>
      <dgm:t>
        <a:bodyPr/>
        <a:lstStyle/>
        <a:p>
          <a:endParaRPr lang="en-US"/>
        </a:p>
      </dgm:t>
    </dgm:pt>
    <dgm:pt modelId="{28C4E675-D9E4-494F-9058-F52C64AD54D1}" type="sibTrans" cxnId="{2999DA4E-DCEA-4CFE-8669-9B215A017CD2}">
      <dgm:prSet/>
      <dgm:spPr/>
      <dgm:t>
        <a:bodyPr/>
        <a:lstStyle/>
        <a:p>
          <a:endParaRPr lang="en-US"/>
        </a:p>
      </dgm:t>
    </dgm:pt>
    <dgm:pt modelId="{6A9A71AD-47B9-41EF-B84C-9ED98CD3A27D}">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cap="none" spc="0" dirty="0" smtClean="0">
              <a:ln w="11430"/>
              <a:solidFill>
                <a:srgbClr val="FF0000"/>
              </a:solidFill>
              <a:effectLst>
                <a:outerShdw blurRad="50800" dist="39000" dir="5460000" algn="tl">
                  <a:srgbClr val="000000">
                    <a:alpha val="38000"/>
                  </a:srgbClr>
                </a:outerShdw>
              </a:effectLst>
              <a:cs typeface="B Titr" pitchFamily="2" charset="-78"/>
            </a:rPr>
            <a:t>اشغال و الحاق هاوایی به امریکا1893</a:t>
          </a:r>
          <a:endParaRPr lang="en-US" sz="2400" b="1" cap="none" spc="0" dirty="0">
            <a:ln w="11430"/>
            <a:solidFill>
              <a:srgbClr val="FF0000"/>
            </a:solidFill>
            <a:effectLst>
              <a:outerShdw blurRad="50800" dist="39000" dir="5460000" algn="tl">
                <a:srgbClr val="000000">
                  <a:alpha val="38000"/>
                </a:srgbClr>
              </a:outerShdw>
            </a:effectLst>
            <a:cs typeface="B Titr" pitchFamily="2" charset="-78"/>
          </a:endParaRPr>
        </a:p>
      </dgm:t>
    </dgm:pt>
    <dgm:pt modelId="{9A48EC52-6262-4DD6-88BF-918CEA8927E6}" type="parTrans" cxnId="{520849E1-6462-4B10-9C84-BBFA10583598}">
      <dgm:prSet/>
      <dgm:spPr/>
      <dgm:t>
        <a:bodyPr/>
        <a:lstStyle/>
        <a:p>
          <a:endParaRPr lang="en-US"/>
        </a:p>
      </dgm:t>
    </dgm:pt>
    <dgm:pt modelId="{A985F96F-73A6-41AB-85A6-DBD52B38254D}" type="sibTrans" cxnId="{520849E1-6462-4B10-9C84-BBFA10583598}">
      <dgm:prSet/>
      <dgm:spPr/>
      <dgm:t>
        <a:bodyPr/>
        <a:lstStyle/>
        <a:p>
          <a:endParaRPr lang="en-US"/>
        </a:p>
      </dgm:t>
    </dgm:pt>
    <dgm:pt modelId="{876EF4FA-DF49-42B4-97EE-6CBFD3DF9F17}" type="pres">
      <dgm:prSet presAssocID="{DBC7FA69-837B-4D37-9774-4F1BD05A4826}" presName="linearFlow" presStyleCnt="0">
        <dgm:presLayoutVars>
          <dgm:dir val="rev"/>
          <dgm:animLvl val="lvl"/>
          <dgm:resizeHandles val="exact"/>
        </dgm:presLayoutVars>
      </dgm:prSet>
      <dgm:spPr/>
      <dgm:t>
        <a:bodyPr/>
        <a:lstStyle/>
        <a:p>
          <a:endParaRPr lang="en-US"/>
        </a:p>
      </dgm:t>
    </dgm:pt>
    <dgm:pt modelId="{9D25E665-7A51-4EF6-9BED-54F5FE6706B7}" type="pres">
      <dgm:prSet presAssocID="{2918EA35-8D10-47F0-923C-E423EBA5FC41}" presName="composite" presStyleCnt="0"/>
      <dgm:spPr/>
    </dgm:pt>
    <dgm:pt modelId="{8F1AA6A9-8CC3-4672-8236-A149F9A959AD}" type="pres">
      <dgm:prSet presAssocID="{2918EA35-8D10-47F0-923C-E423EBA5FC41}" presName="parentText" presStyleLbl="alignNode1" presStyleIdx="0" presStyleCnt="6" custLinFactNeighborX="62487">
        <dgm:presLayoutVars>
          <dgm:chMax val="1"/>
          <dgm:bulletEnabled val="1"/>
        </dgm:presLayoutVars>
      </dgm:prSet>
      <dgm:spPr/>
      <dgm:t>
        <a:bodyPr/>
        <a:lstStyle/>
        <a:p>
          <a:endParaRPr lang="en-US"/>
        </a:p>
      </dgm:t>
    </dgm:pt>
    <dgm:pt modelId="{299D57A8-D8E8-41B5-B271-C4F430A3C6BE}" type="pres">
      <dgm:prSet presAssocID="{2918EA35-8D10-47F0-923C-E423EBA5FC41}" presName="descendantText" presStyleLbl="alignAcc1" presStyleIdx="0" presStyleCnt="6" custScaleX="85434" custScaleY="100962" custLinFactNeighborX="8336" custLinFactNeighborY="-496">
        <dgm:presLayoutVars>
          <dgm:bulletEnabled val="1"/>
        </dgm:presLayoutVars>
      </dgm:prSet>
      <dgm:spPr/>
      <dgm:t>
        <a:bodyPr/>
        <a:lstStyle/>
        <a:p>
          <a:endParaRPr lang="en-US"/>
        </a:p>
      </dgm:t>
    </dgm:pt>
    <dgm:pt modelId="{F98660E9-374C-4673-B015-92E495561516}" type="pres">
      <dgm:prSet presAssocID="{DBE60C95-A68E-42DF-A1F7-3D33D01983F9}" presName="sp" presStyleCnt="0"/>
      <dgm:spPr/>
    </dgm:pt>
    <dgm:pt modelId="{2FA47166-A50B-4A56-9887-07AC8D6EA9AD}" type="pres">
      <dgm:prSet presAssocID="{9A07D93F-DF34-4FC7-BD9E-B39718E81179}" presName="composite" presStyleCnt="0"/>
      <dgm:spPr/>
    </dgm:pt>
    <dgm:pt modelId="{C5A9BC91-B215-4079-8308-9723D686E880}" type="pres">
      <dgm:prSet presAssocID="{9A07D93F-DF34-4FC7-BD9E-B39718E81179}" presName="parentText" presStyleLbl="alignNode1" presStyleIdx="1" presStyleCnt="6">
        <dgm:presLayoutVars>
          <dgm:chMax val="1"/>
          <dgm:bulletEnabled val="1"/>
        </dgm:presLayoutVars>
      </dgm:prSet>
      <dgm:spPr/>
      <dgm:t>
        <a:bodyPr/>
        <a:lstStyle/>
        <a:p>
          <a:endParaRPr lang="en-US"/>
        </a:p>
      </dgm:t>
    </dgm:pt>
    <dgm:pt modelId="{C185AA00-8DC4-450D-A128-5CF1707CF770}" type="pres">
      <dgm:prSet presAssocID="{9A07D93F-DF34-4FC7-BD9E-B39718E81179}" presName="descendantText" presStyleLbl="alignAcc1" presStyleIdx="1" presStyleCnt="6" custScaleX="96108">
        <dgm:presLayoutVars>
          <dgm:bulletEnabled val="1"/>
        </dgm:presLayoutVars>
      </dgm:prSet>
      <dgm:spPr/>
      <dgm:t>
        <a:bodyPr/>
        <a:lstStyle/>
        <a:p>
          <a:endParaRPr lang="en-US"/>
        </a:p>
      </dgm:t>
    </dgm:pt>
    <dgm:pt modelId="{810F5FD5-8408-478D-988C-347FF042620E}" type="pres">
      <dgm:prSet presAssocID="{56F24099-A9E1-4BBF-91C5-E404C0B8A900}" presName="sp" presStyleCnt="0"/>
      <dgm:spPr/>
    </dgm:pt>
    <dgm:pt modelId="{C3B24701-6B8C-490A-A493-B5EBC6656F77}" type="pres">
      <dgm:prSet presAssocID="{EF0244AA-8BB0-44F6-A0F8-38F0F6B0F158}" presName="composite" presStyleCnt="0"/>
      <dgm:spPr/>
    </dgm:pt>
    <dgm:pt modelId="{82BACBA8-0F93-4589-8319-4D1597AB80D7}" type="pres">
      <dgm:prSet presAssocID="{EF0244AA-8BB0-44F6-A0F8-38F0F6B0F158}" presName="parentText" presStyleLbl="alignNode1" presStyleIdx="2" presStyleCnt="6">
        <dgm:presLayoutVars>
          <dgm:chMax val="1"/>
          <dgm:bulletEnabled val="1"/>
        </dgm:presLayoutVars>
      </dgm:prSet>
      <dgm:spPr/>
      <dgm:t>
        <a:bodyPr/>
        <a:lstStyle/>
        <a:p>
          <a:endParaRPr lang="en-US"/>
        </a:p>
      </dgm:t>
    </dgm:pt>
    <dgm:pt modelId="{2D9C7325-5884-464E-B6B1-BC22F14D0C5F}" type="pres">
      <dgm:prSet presAssocID="{EF0244AA-8BB0-44F6-A0F8-38F0F6B0F158}" presName="descendantText" presStyleLbl="alignAcc1" presStyleIdx="2" presStyleCnt="6" custScaleX="96108">
        <dgm:presLayoutVars>
          <dgm:bulletEnabled val="1"/>
        </dgm:presLayoutVars>
      </dgm:prSet>
      <dgm:spPr/>
      <dgm:t>
        <a:bodyPr/>
        <a:lstStyle/>
        <a:p>
          <a:endParaRPr lang="en-US"/>
        </a:p>
      </dgm:t>
    </dgm:pt>
    <dgm:pt modelId="{89453DED-F552-4F54-A737-6B41AC925284}" type="pres">
      <dgm:prSet presAssocID="{B4A78822-8567-4C44-83B8-01195F81875E}" presName="sp" presStyleCnt="0"/>
      <dgm:spPr/>
    </dgm:pt>
    <dgm:pt modelId="{6C193B6C-CC22-4D37-AE61-C1FD81E6860B}" type="pres">
      <dgm:prSet presAssocID="{936214ED-B7EA-4394-BFAF-B5B5CDAE8D31}" presName="composite" presStyleCnt="0"/>
      <dgm:spPr/>
    </dgm:pt>
    <dgm:pt modelId="{49279433-C272-4B75-842A-0D66362B4E4A}" type="pres">
      <dgm:prSet presAssocID="{936214ED-B7EA-4394-BFAF-B5B5CDAE8D31}" presName="parentText" presStyleLbl="alignNode1" presStyleIdx="3" presStyleCnt="6">
        <dgm:presLayoutVars>
          <dgm:chMax val="1"/>
          <dgm:bulletEnabled val="1"/>
        </dgm:presLayoutVars>
      </dgm:prSet>
      <dgm:spPr/>
      <dgm:t>
        <a:bodyPr/>
        <a:lstStyle/>
        <a:p>
          <a:endParaRPr lang="en-US"/>
        </a:p>
      </dgm:t>
    </dgm:pt>
    <dgm:pt modelId="{A45C3474-F99F-43DD-AE37-F7F9BE2632BF}" type="pres">
      <dgm:prSet presAssocID="{936214ED-B7EA-4394-BFAF-B5B5CDAE8D31}" presName="descendantText" presStyleLbl="alignAcc1" presStyleIdx="3" presStyleCnt="6" custScaleX="96108">
        <dgm:presLayoutVars>
          <dgm:bulletEnabled val="1"/>
        </dgm:presLayoutVars>
      </dgm:prSet>
      <dgm:spPr/>
      <dgm:t>
        <a:bodyPr/>
        <a:lstStyle/>
        <a:p>
          <a:endParaRPr lang="en-US"/>
        </a:p>
      </dgm:t>
    </dgm:pt>
    <dgm:pt modelId="{085BFF60-847C-4E0C-85AB-3ED9FEF9559F}" type="pres">
      <dgm:prSet presAssocID="{6703E4D7-7C48-4DFF-B55D-490D0BEB547A}" presName="sp" presStyleCnt="0"/>
      <dgm:spPr/>
    </dgm:pt>
    <dgm:pt modelId="{3FB33831-BBEA-43E1-A374-2A2E40540C79}" type="pres">
      <dgm:prSet presAssocID="{D62FC3BD-D13C-4C3F-8660-08A0E9A25ECA}" presName="composite" presStyleCnt="0"/>
      <dgm:spPr/>
    </dgm:pt>
    <dgm:pt modelId="{C11ED5CA-EC4F-4BAD-9DF5-C3817902306D}" type="pres">
      <dgm:prSet presAssocID="{D62FC3BD-D13C-4C3F-8660-08A0E9A25ECA}" presName="parentText" presStyleLbl="alignNode1" presStyleIdx="4" presStyleCnt="6">
        <dgm:presLayoutVars>
          <dgm:chMax val="1"/>
          <dgm:bulletEnabled val="1"/>
        </dgm:presLayoutVars>
      </dgm:prSet>
      <dgm:spPr/>
      <dgm:t>
        <a:bodyPr/>
        <a:lstStyle/>
        <a:p>
          <a:endParaRPr lang="en-US"/>
        </a:p>
      </dgm:t>
    </dgm:pt>
    <dgm:pt modelId="{4028978F-B2CD-4066-9368-E1AD86B01477}" type="pres">
      <dgm:prSet presAssocID="{D62FC3BD-D13C-4C3F-8660-08A0E9A25ECA}" presName="descendantText" presStyleLbl="alignAcc1" presStyleIdx="4" presStyleCnt="6" custScaleX="96108">
        <dgm:presLayoutVars>
          <dgm:bulletEnabled val="1"/>
        </dgm:presLayoutVars>
      </dgm:prSet>
      <dgm:spPr/>
      <dgm:t>
        <a:bodyPr/>
        <a:lstStyle/>
        <a:p>
          <a:endParaRPr lang="en-US"/>
        </a:p>
      </dgm:t>
    </dgm:pt>
    <dgm:pt modelId="{5570D150-A0DF-4B83-853B-B695D45FAA1F}" type="pres">
      <dgm:prSet presAssocID="{EBA021B7-5B6F-4203-9BD9-6DD0B313D3E9}" presName="sp" presStyleCnt="0"/>
      <dgm:spPr/>
    </dgm:pt>
    <dgm:pt modelId="{33EE6A9E-D84E-4809-8A47-A51F4194C533}" type="pres">
      <dgm:prSet presAssocID="{13D17A42-3D68-4BB1-8F2B-63128428B964}" presName="composite" presStyleCnt="0"/>
      <dgm:spPr/>
    </dgm:pt>
    <dgm:pt modelId="{FAB3778B-91CA-4A12-9CBD-446D3CB1BD4B}" type="pres">
      <dgm:prSet presAssocID="{13D17A42-3D68-4BB1-8F2B-63128428B964}" presName="parentText" presStyleLbl="alignNode1" presStyleIdx="5" presStyleCnt="6">
        <dgm:presLayoutVars>
          <dgm:chMax val="1"/>
          <dgm:bulletEnabled val="1"/>
        </dgm:presLayoutVars>
      </dgm:prSet>
      <dgm:spPr/>
      <dgm:t>
        <a:bodyPr/>
        <a:lstStyle/>
        <a:p>
          <a:endParaRPr lang="en-US"/>
        </a:p>
      </dgm:t>
    </dgm:pt>
    <dgm:pt modelId="{B6075029-C355-44C0-9D15-D51DD660CB10}" type="pres">
      <dgm:prSet presAssocID="{13D17A42-3D68-4BB1-8F2B-63128428B964}" presName="descendantText" presStyleLbl="alignAcc1" presStyleIdx="5" presStyleCnt="6" custScaleX="96108">
        <dgm:presLayoutVars>
          <dgm:bulletEnabled val="1"/>
        </dgm:presLayoutVars>
      </dgm:prSet>
      <dgm:spPr/>
      <dgm:t>
        <a:bodyPr/>
        <a:lstStyle/>
        <a:p>
          <a:endParaRPr lang="en-US"/>
        </a:p>
      </dgm:t>
    </dgm:pt>
  </dgm:ptLst>
  <dgm:cxnLst>
    <dgm:cxn modelId="{27E869C7-EFB9-4C55-B5DC-EC7D6E67808F}" srcId="{DBC7FA69-837B-4D37-9774-4F1BD05A4826}" destId="{2918EA35-8D10-47F0-923C-E423EBA5FC41}" srcOrd="0" destOrd="0" parTransId="{5B31E3A8-00BB-4FC6-AFEC-8736442E8110}" sibTransId="{DBE60C95-A68E-42DF-A1F7-3D33D01983F9}"/>
    <dgm:cxn modelId="{CCFB9D28-464F-4F49-8FF6-E876C971F324}" srcId="{DBC7FA69-837B-4D37-9774-4F1BD05A4826}" destId="{13D17A42-3D68-4BB1-8F2B-63128428B964}" srcOrd="5" destOrd="0" parTransId="{0D3A16D1-E875-4A2B-9DE7-513E43F69927}" sibTransId="{EE88A6ED-2970-40B9-9DB7-82DA55774CDA}"/>
    <dgm:cxn modelId="{919B9674-04DA-45AA-A11E-61C620A8BE1D}" type="presOf" srcId="{EF0244AA-8BB0-44F6-A0F8-38F0F6B0F158}" destId="{82BACBA8-0F93-4589-8319-4D1597AB80D7}" srcOrd="0" destOrd="0" presId="urn:microsoft.com/office/officeart/2005/8/layout/chevron2"/>
    <dgm:cxn modelId="{54A45B39-7669-4B7A-A70D-7A0CD1DF6640}" type="presOf" srcId="{DEC48827-62C2-4AB5-9639-AAFC25B5B45F}" destId="{2D9C7325-5884-464E-B6B1-BC22F14D0C5F}" srcOrd="0" destOrd="0" presId="urn:microsoft.com/office/officeart/2005/8/layout/chevron2"/>
    <dgm:cxn modelId="{62CD4FDB-56A6-4BDF-93C9-4B05B24F6D56}" type="presOf" srcId="{6A9A71AD-47B9-41EF-B84C-9ED98CD3A27D}" destId="{B6075029-C355-44C0-9D15-D51DD660CB10}" srcOrd="0" destOrd="0" presId="urn:microsoft.com/office/officeart/2005/8/layout/chevron2"/>
    <dgm:cxn modelId="{69FE806D-4AB8-4DC3-9465-E631D9B480CC}" type="presOf" srcId="{13D17A42-3D68-4BB1-8F2B-63128428B964}" destId="{FAB3778B-91CA-4A12-9CBD-446D3CB1BD4B}" srcOrd="0" destOrd="0" presId="urn:microsoft.com/office/officeart/2005/8/layout/chevron2"/>
    <dgm:cxn modelId="{86EE747B-64CE-4648-9319-373A3463809B}" srcId="{9A07D93F-DF34-4FC7-BD9E-B39718E81179}" destId="{86607E6C-6D4D-4473-A8E3-7659AC6B1C61}" srcOrd="0" destOrd="0" parTransId="{F586E651-CB5A-4A89-A0BF-1572DF8488C1}" sibTransId="{591ACA63-2D48-4D63-B087-D02964BD94FD}"/>
    <dgm:cxn modelId="{2999DA4E-DCEA-4CFE-8669-9B215A017CD2}" srcId="{D62FC3BD-D13C-4C3F-8660-08A0E9A25ECA}" destId="{0E79FCB4-5380-4B5B-9BFD-606331F99BD7}" srcOrd="0" destOrd="0" parTransId="{72086969-35B5-4D82-80A3-8FAA3A86DC75}" sibTransId="{28C4E675-D9E4-494F-9058-F52C64AD54D1}"/>
    <dgm:cxn modelId="{48C901BB-8DB8-4E60-AD58-8521481A3B94}" srcId="{DBC7FA69-837B-4D37-9774-4F1BD05A4826}" destId="{D62FC3BD-D13C-4C3F-8660-08A0E9A25ECA}" srcOrd="4" destOrd="0" parTransId="{A792040F-FB2C-4116-BFFA-91A60D490E5A}" sibTransId="{EBA021B7-5B6F-4203-9BD9-6DD0B313D3E9}"/>
    <dgm:cxn modelId="{356DB244-9A17-4416-ABDE-4257CA87B980}" srcId="{DBC7FA69-837B-4D37-9774-4F1BD05A4826}" destId="{9A07D93F-DF34-4FC7-BD9E-B39718E81179}" srcOrd="1" destOrd="0" parTransId="{E01C2C95-0813-4D6C-83BA-201C6AECD5AE}" sibTransId="{56F24099-A9E1-4BBF-91C5-E404C0B8A900}"/>
    <dgm:cxn modelId="{20FC7EAE-F71B-421E-A88C-42B2C3DE881D}" type="presOf" srcId="{0E79FCB4-5380-4B5B-9BFD-606331F99BD7}" destId="{4028978F-B2CD-4066-9368-E1AD86B01477}" srcOrd="0" destOrd="0" presId="urn:microsoft.com/office/officeart/2005/8/layout/chevron2"/>
    <dgm:cxn modelId="{45AA9EDD-9F33-418F-8D8A-5560601E6CF3}" type="presOf" srcId="{936214ED-B7EA-4394-BFAF-B5B5CDAE8D31}" destId="{49279433-C272-4B75-842A-0D66362B4E4A}" srcOrd="0" destOrd="0" presId="urn:microsoft.com/office/officeart/2005/8/layout/chevron2"/>
    <dgm:cxn modelId="{B30B5D28-EC60-4463-BF93-0FE22B5A3C6E}" type="presOf" srcId="{DBC7FA69-837B-4D37-9774-4F1BD05A4826}" destId="{876EF4FA-DF49-42B4-97EE-6CBFD3DF9F17}" srcOrd="0" destOrd="0" presId="urn:microsoft.com/office/officeart/2005/8/layout/chevron2"/>
    <dgm:cxn modelId="{520849E1-6462-4B10-9C84-BBFA10583598}" srcId="{13D17A42-3D68-4BB1-8F2B-63128428B964}" destId="{6A9A71AD-47B9-41EF-B84C-9ED98CD3A27D}" srcOrd="0" destOrd="0" parTransId="{9A48EC52-6262-4DD6-88BF-918CEA8927E6}" sibTransId="{A985F96F-73A6-41AB-85A6-DBD52B38254D}"/>
    <dgm:cxn modelId="{47CEA328-448C-42CC-9F1C-A90F95E96A5E}" type="presOf" srcId="{2918EA35-8D10-47F0-923C-E423EBA5FC41}" destId="{8F1AA6A9-8CC3-4672-8236-A149F9A959AD}" srcOrd="0" destOrd="0" presId="urn:microsoft.com/office/officeart/2005/8/layout/chevron2"/>
    <dgm:cxn modelId="{CCE502D8-EBB9-4A48-B560-A1A0FDD1A5E6}" type="presOf" srcId="{8DC70177-A7F6-4D81-97F6-914EECF3D2F2}" destId="{299D57A8-D8E8-41B5-B271-C4F430A3C6BE}" srcOrd="0" destOrd="0" presId="urn:microsoft.com/office/officeart/2005/8/layout/chevron2"/>
    <dgm:cxn modelId="{78A800F7-0756-4DA3-839F-80BAD08D1849}" srcId="{DBC7FA69-837B-4D37-9774-4F1BD05A4826}" destId="{936214ED-B7EA-4394-BFAF-B5B5CDAE8D31}" srcOrd="3" destOrd="0" parTransId="{23979276-E971-4CC8-877A-84D0A48A0AEB}" sibTransId="{6703E4D7-7C48-4DFF-B55D-490D0BEB547A}"/>
    <dgm:cxn modelId="{C5018DA5-C344-491B-8F72-55CBD96E9BF6}" type="presOf" srcId="{D62FC3BD-D13C-4C3F-8660-08A0E9A25ECA}" destId="{C11ED5CA-EC4F-4BAD-9DF5-C3817902306D}" srcOrd="0" destOrd="0" presId="urn:microsoft.com/office/officeart/2005/8/layout/chevron2"/>
    <dgm:cxn modelId="{DDE7645E-B8C2-4D71-BAE2-BE9542E74A87}" type="presOf" srcId="{9A07D93F-DF34-4FC7-BD9E-B39718E81179}" destId="{C5A9BC91-B215-4079-8308-9723D686E880}" srcOrd="0" destOrd="0" presId="urn:microsoft.com/office/officeart/2005/8/layout/chevron2"/>
    <dgm:cxn modelId="{05E9B02D-56B0-4F6E-9402-3C98D9451F94}" srcId="{DBC7FA69-837B-4D37-9774-4F1BD05A4826}" destId="{EF0244AA-8BB0-44F6-A0F8-38F0F6B0F158}" srcOrd="2" destOrd="0" parTransId="{937F54DF-219A-497C-AA72-B7280AE31163}" sibTransId="{B4A78822-8567-4C44-83B8-01195F81875E}"/>
    <dgm:cxn modelId="{96EDF56F-7AF0-46D2-BA8A-88D05BA003E1}" srcId="{936214ED-B7EA-4394-BFAF-B5B5CDAE8D31}" destId="{8BED2E96-6744-40C9-BC53-64D1740E45E1}" srcOrd="0" destOrd="0" parTransId="{F8521EB4-F642-4288-9675-A2ADB179BF95}" sibTransId="{3FB47B83-E63B-4B50-9269-18F00747B28C}"/>
    <dgm:cxn modelId="{F788E4FF-B011-4532-8412-2DCBFBA82837}" type="presOf" srcId="{86607E6C-6D4D-4473-A8E3-7659AC6B1C61}" destId="{C185AA00-8DC4-450D-A128-5CF1707CF770}" srcOrd="0" destOrd="0" presId="urn:microsoft.com/office/officeart/2005/8/layout/chevron2"/>
    <dgm:cxn modelId="{0F92D14F-B920-4AB8-8711-2F2B58311EBF}" srcId="{EF0244AA-8BB0-44F6-A0F8-38F0F6B0F158}" destId="{DEC48827-62C2-4AB5-9639-AAFC25B5B45F}" srcOrd="0" destOrd="0" parTransId="{C2A025F5-1F4E-4309-A7DF-86ECD787B105}" sibTransId="{415678FF-D0C6-4E8E-B81F-6F78ED0CB685}"/>
    <dgm:cxn modelId="{BDC5622F-497D-47AB-B70B-CCBBB6968B09}" type="presOf" srcId="{8BED2E96-6744-40C9-BC53-64D1740E45E1}" destId="{A45C3474-F99F-43DD-AE37-F7F9BE2632BF}" srcOrd="0" destOrd="0" presId="urn:microsoft.com/office/officeart/2005/8/layout/chevron2"/>
    <dgm:cxn modelId="{81E5C9A1-C5B5-4EFC-8B59-A97550E84313}" srcId="{2918EA35-8D10-47F0-923C-E423EBA5FC41}" destId="{8DC70177-A7F6-4D81-97F6-914EECF3D2F2}" srcOrd="0" destOrd="0" parTransId="{B3E38BDC-0F86-4059-BA25-25FCAA9021CF}" sibTransId="{BF61F0A0-8111-4614-8DBC-F0D92AFE49EE}"/>
    <dgm:cxn modelId="{7C7D9073-3022-4541-A865-E58566D27371}" type="presParOf" srcId="{876EF4FA-DF49-42B4-97EE-6CBFD3DF9F17}" destId="{9D25E665-7A51-4EF6-9BED-54F5FE6706B7}" srcOrd="0" destOrd="0" presId="urn:microsoft.com/office/officeart/2005/8/layout/chevron2"/>
    <dgm:cxn modelId="{16AF21FC-9E92-4C36-A028-D9C4C0CEB6E2}" type="presParOf" srcId="{9D25E665-7A51-4EF6-9BED-54F5FE6706B7}" destId="{8F1AA6A9-8CC3-4672-8236-A149F9A959AD}" srcOrd="0" destOrd="0" presId="urn:microsoft.com/office/officeart/2005/8/layout/chevron2"/>
    <dgm:cxn modelId="{CDCFEDE1-36B1-4202-9385-F1467F0D8A52}" type="presParOf" srcId="{9D25E665-7A51-4EF6-9BED-54F5FE6706B7}" destId="{299D57A8-D8E8-41B5-B271-C4F430A3C6BE}" srcOrd="1" destOrd="0" presId="urn:microsoft.com/office/officeart/2005/8/layout/chevron2"/>
    <dgm:cxn modelId="{8DF50A3A-CAF8-48F7-985D-9C82D8A9DFAB}" type="presParOf" srcId="{876EF4FA-DF49-42B4-97EE-6CBFD3DF9F17}" destId="{F98660E9-374C-4673-B015-92E495561516}" srcOrd="1" destOrd="0" presId="urn:microsoft.com/office/officeart/2005/8/layout/chevron2"/>
    <dgm:cxn modelId="{4C65AA91-8B48-4FB3-884F-49FA22B77DA5}" type="presParOf" srcId="{876EF4FA-DF49-42B4-97EE-6CBFD3DF9F17}" destId="{2FA47166-A50B-4A56-9887-07AC8D6EA9AD}" srcOrd="2" destOrd="0" presId="urn:microsoft.com/office/officeart/2005/8/layout/chevron2"/>
    <dgm:cxn modelId="{BBAECDCA-BA9E-4478-8CA5-61620F377CBA}" type="presParOf" srcId="{2FA47166-A50B-4A56-9887-07AC8D6EA9AD}" destId="{C5A9BC91-B215-4079-8308-9723D686E880}" srcOrd="0" destOrd="0" presId="urn:microsoft.com/office/officeart/2005/8/layout/chevron2"/>
    <dgm:cxn modelId="{FBF7DAE0-6571-4213-B491-7516B81EFE78}" type="presParOf" srcId="{2FA47166-A50B-4A56-9887-07AC8D6EA9AD}" destId="{C185AA00-8DC4-450D-A128-5CF1707CF770}" srcOrd="1" destOrd="0" presId="urn:microsoft.com/office/officeart/2005/8/layout/chevron2"/>
    <dgm:cxn modelId="{2B136DAB-CD0D-4596-B1AA-14117D4513D3}" type="presParOf" srcId="{876EF4FA-DF49-42B4-97EE-6CBFD3DF9F17}" destId="{810F5FD5-8408-478D-988C-347FF042620E}" srcOrd="3" destOrd="0" presId="urn:microsoft.com/office/officeart/2005/8/layout/chevron2"/>
    <dgm:cxn modelId="{8EC39B9D-2A54-4588-AB84-EAECD237B765}" type="presParOf" srcId="{876EF4FA-DF49-42B4-97EE-6CBFD3DF9F17}" destId="{C3B24701-6B8C-490A-A493-B5EBC6656F77}" srcOrd="4" destOrd="0" presId="urn:microsoft.com/office/officeart/2005/8/layout/chevron2"/>
    <dgm:cxn modelId="{6AA270B1-EF32-448C-979E-D7B22863C7AC}" type="presParOf" srcId="{C3B24701-6B8C-490A-A493-B5EBC6656F77}" destId="{82BACBA8-0F93-4589-8319-4D1597AB80D7}" srcOrd="0" destOrd="0" presId="urn:microsoft.com/office/officeart/2005/8/layout/chevron2"/>
    <dgm:cxn modelId="{5B25B28A-754F-43F0-ABCA-56975FDF88E0}" type="presParOf" srcId="{C3B24701-6B8C-490A-A493-B5EBC6656F77}" destId="{2D9C7325-5884-464E-B6B1-BC22F14D0C5F}" srcOrd="1" destOrd="0" presId="urn:microsoft.com/office/officeart/2005/8/layout/chevron2"/>
    <dgm:cxn modelId="{F8FACE8E-55AE-4F2C-AB2F-8F2167F7F11E}" type="presParOf" srcId="{876EF4FA-DF49-42B4-97EE-6CBFD3DF9F17}" destId="{89453DED-F552-4F54-A737-6B41AC925284}" srcOrd="5" destOrd="0" presId="urn:microsoft.com/office/officeart/2005/8/layout/chevron2"/>
    <dgm:cxn modelId="{E57AE7B6-11AC-4A30-B34B-B9545A9D6098}" type="presParOf" srcId="{876EF4FA-DF49-42B4-97EE-6CBFD3DF9F17}" destId="{6C193B6C-CC22-4D37-AE61-C1FD81E6860B}" srcOrd="6" destOrd="0" presId="urn:microsoft.com/office/officeart/2005/8/layout/chevron2"/>
    <dgm:cxn modelId="{8DF48027-B2C2-4812-93DB-320773A341BB}" type="presParOf" srcId="{6C193B6C-CC22-4D37-AE61-C1FD81E6860B}" destId="{49279433-C272-4B75-842A-0D66362B4E4A}" srcOrd="0" destOrd="0" presId="urn:microsoft.com/office/officeart/2005/8/layout/chevron2"/>
    <dgm:cxn modelId="{A600A75E-8244-4C96-85B8-4C347EAE0E0B}" type="presParOf" srcId="{6C193B6C-CC22-4D37-AE61-C1FD81E6860B}" destId="{A45C3474-F99F-43DD-AE37-F7F9BE2632BF}" srcOrd="1" destOrd="0" presId="urn:microsoft.com/office/officeart/2005/8/layout/chevron2"/>
    <dgm:cxn modelId="{70D207D8-1270-4A3B-821D-133A24094BC9}" type="presParOf" srcId="{876EF4FA-DF49-42B4-97EE-6CBFD3DF9F17}" destId="{085BFF60-847C-4E0C-85AB-3ED9FEF9559F}" srcOrd="7" destOrd="0" presId="urn:microsoft.com/office/officeart/2005/8/layout/chevron2"/>
    <dgm:cxn modelId="{C9C723D5-73B8-4C87-8250-439CA6338451}" type="presParOf" srcId="{876EF4FA-DF49-42B4-97EE-6CBFD3DF9F17}" destId="{3FB33831-BBEA-43E1-A374-2A2E40540C79}" srcOrd="8" destOrd="0" presId="urn:microsoft.com/office/officeart/2005/8/layout/chevron2"/>
    <dgm:cxn modelId="{B4A55F60-E639-4FCC-AB50-E1590C633EBB}" type="presParOf" srcId="{3FB33831-BBEA-43E1-A374-2A2E40540C79}" destId="{C11ED5CA-EC4F-4BAD-9DF5-C3817902306D}" srcOrd="0" destOrd="0" presId="urn:microsoft.com/office/officeart/2005/8/layout/chevron2"/>
    <dgm:cxn modelId="{03A335D3-530D-468D-99A7-8BA50C657370}" type="presParOf" srcId="{3FB33831-BBEA-43E1-A374-2A2E40540C79}" destId="{4028978F-B2CD-4066-9368-E1AD86B01477}" srcOrd="1" destOrd="0" presId="urn:microsoft.com/office/officeart/2005/8/layout/chevron2"/>
    <dgm:cxn modelId="{C27F1E29-D1CD-410C-905F-8146B6A1A2F1}" type="presParOf" srcId="{876EF4FA-DF49-42B4-97EE-6CBFD3DF9F17}" destId="{5570D150-A0DF-4B83-853B-B695D45FAA1F}" srcOrd="9" destOrd="0" presId="urn:microsoft.com/office/officeart/2005/8/layout/chevron2"/>
    <dgm:cxn modelId="{0B34ACB6-DD72-4C1C-9EBD-778D47B7EA11}" type="presParOf" srcId="{876EF4FA-DF49-42B4-97EE-6CBFD3DF9F17}" destId="{33EE6A9E-D84E-4809-8A47-A51F4194C533}" srcOrd="10" destOrd="0" presId="urn:microsoft.com/office/officeart/2005/8/layout/chevron2"/>
    <dgm:cxn modelId="{18CAD304-739D-46C7-ACD0-0045F85A31A2}" type="presParOf" srcId="{33EE6A9E-D84E-4809-8A47-A51F4194C533}" destId="{FAB3778B-91CA-4A12-9CBD-446D3CB1BD4B}" srcOrd="0" destOrd="0" presId="urn:microsoft.com/office/officeart/2005/8/layout/chevron2"/>
    <dgm:cxn modelId="{8FF9E3FA-A87F-40B4-9854-7A2155618C52}" type="presParOf" srcId="{33EE6A9E-D84E-4809-8A47-A51F4194C533}" destId="{B6075029-C355-44C0-9D15-D51DD660CB1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C2BE05-4473-4A58-A061-B32CF462F7B2}" type="doc">
      <dgm:prSet loTypeId="urn:microsoft.com/office/officeart/2005/8/layout/vProcess5" loCatId="process" qsTypeId="urn:microsoft.com/office/officeart/2005/8/quickstyle/3d3" qsCatId="3D" csTypeId="urn:microsoft.com/office/officeart/2005/8/colors/colorful4" csCatId="colorful" phldr="1"/>
      <dgm:spPr/>
      <dgm:t>
        <a:bodyPr/>
        <a:lstStyle/>
        <a:p>
          <a:endParaRPr lang="en-US"/>
        </a:p>
      </dgm:t>
    </dgm:pt>
    <dgm:pt modelId="{CE1C5FBC-94B1-4F6B-901A-CBC9D5419011}">
      <dgm:prSet phldrT="[Text]" custT="1"/>
      <dgm:spPr/>
      <dgm:t>
        <a:bodyPr/>
        <a:lstStyle/>
        <a:p>
          <a:pPr algn="justLow" rtl="1"/>
          <a:r>
            <a:rPr lang="ar-SA" sz="2400" dirty="0" smtClean="0">
              <a:cs typeface="B Titr" pitchFamily="2" charset="-78"/>
            </a:rPr>
            <a:t>قتل "نگو دین دیم"، نخست‌وزیر وقت ویتنام در یکم نوامبر 1963</a:t>
          </a:r>
          <a:r>
            <a:rPr lang="fa-IR" sz="2400" dirty="0" smtClean="0">
              <a:cs typeface="B Titr" pitchFamily="2" charset="-78"/>
            </a:rPr>
            <a:t> و </a:t>
          </a:r>
          <a:r>
            <a:rPr lang="ar-SA" sz="2400" dirty="0" smtClean="0">
              <a:cs typeface="B Titr" pitchFamily="2" charset="-78"/>
            </a:rPr>
            <a:t> زمینه‌سازی دخالت آمریکا در ویتنام</a:t>
          </a:r>
          <a:endParaRPr lang="en-US" sz="2400" dirty="0">
            <a:cs typeface="B Titr" pitchFamily="2" charset="-78"/>
          </a:endParaRPr>
        </a:p>
      </dgm:t>
    </dgm:pt>
    <dgm:pt modelId="{7E8EE2EB-AABB-498E-BAAB-7653795C5E40}" type="parTrans" cxnId="{1E8AE434-0AD6-45B7-B519-A1EB786D216C}">
      <dgm:prSet/>
      <dgm:spPr/>
      <dgm:t>
        <a:bodyPr/>
        <a:lstStyle/>
        <a:p>
          <a:endParaRPr lang="en-US"/>
        </a:p>
      </dgm:t>
    </dgm:pt>
    <dgm:pt modelId="{FEBA5EBD-D75A-46BF-A121-87745AAB7090}" type="sibTrans" cxnId="{1E8AE434-0AD6-45B7-B519-A1EB786D216C}">
      <dgm:prSet/>
      <dgm:spPr/>
      <dgm:t>
        <a:bodyPr/>
        <a:lstStyle/>
        <a:p>
          <a:endParaRPr lang="en-US"/>
        </a:p>
      </dgm:t>
    </dgm:pt>
    <dgm:pt modelId="{3E609A0C-AFCB-4AA0-8DA4-01CAF22E6B13}">
      <dgm:prSet phldrT="[Text]" custT="1"/>
      <dgm:spPr/>
      <dgm:t>
        <a:bodyPr/>
        <a:lstStyle/>
        <a:p>
          <a:pPr algn="justLow" rtl="1"/>
          <a:r>
            <a:rPr lang="ar-SA" sz="2000" dirty="0" smtClean="0">
              <a:cs typeface="B Titr" pitchFamily="2" charset="-78"/>
            </a:rPr>
            <a:t>نقض توافق آتش بس، در 24 دسامبر 1966 </a:t>
          </a:r>
          <a:r>
            <a:rPr lang="fa-IR" sz="2000" dirty="0" smtClean="0">
              <a:cs typeface="B Titr" pitchFamily="2" charset="-78"/>
            </a:rPr>
            <a:t>و </a:t>
          </a:r>
          <a:r>
            <a:rPr lang="ar-SA" sz="2000" dirty="0" smtClean="0">
              <a:cs typeface="B Titr" pitchFamily="2" charset="-78"/>
            </a:rPr>
            <a:t>قتل عام شهروندان غیرنظامی ویتنامی.</a:t>
          </a:r>
          <a:endParaRPr lang="en-US" sz="2000" dirty="0">
            <a:cs typeface="B Titr" pitchFamily="2" charset="-78"/>
          </a:endParaRPr>
        </a:p>
      </dgm:t>
    </dgm:pt>
    <dgm:pt modelId="{531D6384-CEF9-4934-AF2A-C3FA5AA672E6}" type="parTrans" cxnId="{E6442A96-4555-408E-8F0A-D8771129FCBE}">
      <dgm:prSet/>
      <dgm:spPr/>
      <dgm:t>
        <a:bodyPr/>
        <a:lstStyle/>
        <a:p>
          <a:endParaRPr lang="en-US"/>
        </a:p>
      </dgm:t>
    </dgm:pt>
    <dgm:pt modelId="{E44CC600-FB92-45F9-89C5-E425D395011F}" type="sibTrans" cxnId="{E6442A96-4555-408E-8F0A-D8771129FCBE}">
      <dgm:prSet/>
      <dgm:spPr/>
      <dgm:t>
        <a:bodyPr/>
        <a:lstStyle/>
        <a:p>
          <a:endParaRPr lang="en-US"/>
        </a:p>
      </dgm:t>
    </dgm:pt>
    <dgm:pt modelId="{8E409749-01A6-4C9E-A3F4-C89BEC9DB718}">
      <dgm:prSet phldrT="[Tex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ar-S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طراحی برنامه‌ای با عنوان "وینیکس" یا "حذف فیزیکی" در سال 1969 از سوی</a:t>
          </a:r>
          <a:r>
            <a:rPr lang="fa-IR"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a:t>
          </a:r>
          <a:r>
            <a:rPr lang="ar-S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کالبی</a:t>
          </a:r>
          <a:r>
            <a:rPr lang="fa-IR"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dgm:t>
    </dgm:pt>
    <dgm:pt modelId="{52FE256D-B693-4283-8601-9FBD863FBD8D}" type="parTrans" cxnId="{CE58F3AF-1BDA-4151-9E50-DB792EF8E147}">
      <dgm:prSet/>
      <dgm:spPr/>
      <dgm:t>
        <a:bodyPr/>
        <a:lstStyle/>
        <a:p>
          <a:endParaRPr lang="en-US"/>
        </a:p>
      </dgm:t>
    </dgm:pt>
    <dgm:pt modelId="{5C32B4B3-B322-422C-8221-DA45EFA6B005}" type="sibTrans" cxnId="{CE58F3AF-1BDA-4151-9E50-DB792EF8E147}">
      <dgm:prSet/>
      <dgm:spPr/>
      <dgm:t>
        <a:bodyPr/>
        <a:lstStyle/>
        <a:p>
          <a:endParaRPr lang="en-US"/>
        </a:p>
      </dgm:t>
    </dgm:pt>
    <dgm:pt modelId="{8E2F9D43-18FA-4325-AF19-139E99B57082}" type="pres">
      <dgm:prSet presAssocID="{11C2BE05-4473-4A58-A061-B32CF462F7B2}" presName="outerComposite" presStyleCnt="0">
        <dgm:presLayoutVars>
          <dgm:chMax val="5"/>
          <dgm:dir val="rev"/>
          <dgm:resizeHandles val="exact"/>
        </dgm:presLayoutVars>
      </dgm:prSet>
      <dgm:spPr/>
      <dgm:t>
        <a:bodyPr/>
        <a:lstStyle/>
        <a:p>
          <a:endParaRPr lang="en-US"/>
        </a:p>
      </dgm:t>
    </dgm:pt>
    <dgm:pt modelId="{533270BD-9F13-411A-B3FE-291C87424663}" type="pres">
      <dgm:prSet presAssocID="{11C2BE05-4473-4A58-A061-B32CF462F7B2}" presName="dummyMaxCanvas" presStyleCnt="0">
        <dgm:presLayoutVars/>
      </dgm:prSet>
      <dgm:spPr/>
    </dgm:pt>
    <dgm:pt modelId="{55165420-5B32-40AF-9336-581621C9CE84}" type="pres">
      <dgm:prSet presAssocID="{11C2BE05-4473-4A58-A061-B32CF462F7B2}" presName="ThreeNodes_1" presStyleLbl="node1" presStyleIdx="0" presStyleCnt="3">
        <dgm:presLayoutVars>
          <dgm:bulletEnabled val="1"/>
        </dgm:presLayoutVars>
      </dgm:prSet>
      <dgm:spPr/>
      <dgm:t>
        <a:bodyPr/>
        <a:lstStyle/>
        <a:p>
          <a:endParaRPr lang="en-US"/>
        </a:p>
      </dgm:t>
    </dgm:pt>
    <dgm:pt modelId="{82A788BD-0701-4631-A4AA-680167010B63}" type="pres">
      <dgm:prSet presAssocID="{11C2BE05-4473-4A58-A061-B32CF462F7B2}" presName="ThreeNodes_2" presStyleLbl="node1" presStyleIdx="1" presStyleCnt="3">
        <dgm:presLayoutVars>
          <dgm:bulletEnabled val="1"/>
        </dgm:presLayoutVars>
      </dgm:prSet>
      <dgm:spPr/>
      <dgm:t>
        <a:bodyPr/>
        <a:lstStyle/>
        <a:p>
          <a:endParaRPr lang="en-US"/>
        </a:p>
      </dgm:t>
    </dgm:pt>
    <dgm:pt modelId="{4F61EB0C-8000-4A2A-B743-0BA7897CD7A2}" type="pres">
      <dgm:prSet presAssocID="{11C2BE05-4473-4A58-A061-B32CF462F7B2}" presName="ThreeNodes_3" presStyleLbl="node1" presStyleIdx="2" presStyleCnt="3">
        <dgm:presLayoutVars>
          <dgm:bulletEnabled val="1"/>
        </dgm:presLayoutVars>
      </dgm:prSet>
      <dgm:spPr/>
      <dgm:t>
        <a:bodyPr/>
        <a:lstStyle/>
        <a:p>
          <a:endParaRPr lang="en-US"/>
        </a:p>
      </dgm:t>
    </dgm:pt>
    <dgm:pt modelId="{9949B523-CC00-424D-93B3-71E4D1E17FCB}" type="pres">
      <dgm:prSet presAssocID="{11C2BE05-4473-4A58-A061-B32CF462F7B2}" presName="ThreeConn_1-2" presStyleLbl="fgAccFollowNode1" presStyleIdx="0" presStyleCnt="2">
        <dgm:presLayoutVars>
          <dgm:bulletEnabled val="1"/>
        </dgm:presLayoutVars>
      </dgm:prSet>
      <dgm:spPr/>
      <dgm:t>
        <a:bodyPr/>
        <a:lstStyle/>
        <a:p>
          <a:endParaRPr lang="en-US"/>
        </a:p>
      </dgm:t>
    </dgm:pt>
    <dgm:pt modelId="{1C713A26-4842-42F5-9D90-3C9469F03B75}" type="pres">
      <dgm:prSet presAssocID="{11C2BE05-4473-4A58-A061-B32CF462F7B2}" presName="ThreeConn_2-3" presStyleLbl="fgAccFollowNode1" presStyleIdx="1" presStyleCnt="2">
        <dgm:presLayoutVars>
          <dgm:bulletEnabled val="1"/>
        </dgm:presLayoutVars>
      </dgm:prSet>
      <dgm:spPr/>
      <dgm:t>
        <a:bodyPr/>
        <a:lstStyle/>
        <a:p>
          <a:endParaRPr lang="en-US"/>
        </a:p>
      </dgm:t>
    </dgm:pt>
    <dgm:pt modelId="{22748BEB-0908-4C47-9D0F-C10DA54486E9}" type="pres">
      <dgm:prSet presAssocID="{11C2BE05-4473-4A58-A061-B32CF462F7B2}" presName="ThreeNodes_1_text" presStyleLbl="node1" presStyleIdx="2" presStyleCnt="3">
        <dgm:presLayoutVars>
          <dgm:bulletEnabled val="1"/>
        </dgm:presLayoutVars>
      </dgm:prSet>
      <dgm:spPr/>
      <dgm:t>
        <a:bodyPr/>
        <a:lstStyle/>
        <a:p>
          <a:endParaRPr lang="en-US"/>
        </a:p>
      </dgm:t>
    </dgm:pt>
    <dgm:pt modelId="{6FD0E66B-E21F-4394-8D55-DCD324678BFF}" type="pres">
      <dgm:prSet presAssocID="{11C2BE05-4473-4A58-A061-B32CF462F7B2}" presName="ThreeNodes_2_text" presStyleLbl="node1" presStyleIdx="2" presStyleCnt="3">
        <dgm:presLayoutVars>
          <dgm:bulletEnabled val="1"/>
        </dgm:presLayoutVars>
      </dgm:prSet>
      <dgm:spPr/>
      <dgm:t>
        <a:bodyPr/>
        <a:lstStyle/>
        <a:p>
          <a:endParaRPr lang="en-US"/>
        </a:p>
      </dgm:t>
    </dgm:pt>
    <dgm:pt modelId="{B4EF8613-5EED-47C6-B9A8-2BEDE52EEF67}" type="pres">
      <dgm:prSet presAssocID="{11C2BE05-4473-4A58-A061-B32CF462F7B2}" presName="ThreeNodes_3_text" presStyleLbl="node1" presStyleIdx="2" presStyleCnt="3">
        <dgm:presLayoutVars>
          <dgm:bulletEnabled val="1"/>
        </dgm:presLayoutVars>
      </dgm:prSet>
      <dgm:spPr/>
      <dgm:t>
        <a:bodyPr/>
        <a:lstStyle/>
        <a:p>
          <a:endParaRPr lang="en-US"/>
        </a:p>
      </dgm:t>
    </dgm:pt>
  </dgm:ptLst>
  <dgm:cxnLst>
    <dgm:cxn modelId="{E6442A96-4555-408E-8F0A-D8771129FCBE}" srcId="{11C2BE05-4473-4A58-A061-B32CF462F7B2}" destId="{3E609A0C-AFCB-4AA0-8DA4-01CAF22E6B13}" srcOrd="1" destOrd="0" parTransId="{531D6384-CEF9-4934-AF2A-C3FA5AA672E6}" sibTransId="{E44CC600-FB92-45F9-89C5-E425D395011F}"/>
    <dgm:cxn modelId="{B42DBBB1-4488-4FF2-A2B7-D1ED47081C9B}" type="presOf" srcId="{CE1C5FBC-94B1-4F6B-901A-CBC9D5419011}" destId="{22748BEB-0908-4C47-9D0F-C10DA54486E9}" srcOrd="1" destOrd="0" presId="urn:microsoft.com/office/officeart/2005/8/layout/vProcess5"/>
    <dgm:cxn modelId="{7C38A51E-7886-43BA-B102-F8ECFAC21FC0}" type="presOf" srcId="{3E609A0C-AFCB-4AA0-8DA4-01CAF22E6B13}" destId="{82A788BD-0701-4631-A4AA-680167010B63}" srcOrd="0" destOrd="0" presId="urn:microsoft.com/office/officeart/2005/8/layout/vProcess5"/>
    <dgm:cxn modelId="{6B06352C-E0DC-4A21-B4AB-659BA636180C}" type="presOf" srcId="{8E409749-01A6-4C9E-A3F4-C89BEC9DB718}" destId="{4F61EB0C-8000-4A2A-B743-0BA7897CD7A2}" srcOrd="0" destOrd="0" presId="urn:microsoft.com/office/officeart/2005/8/layout/vProcess5"/>
    <dgm:cxn modelId="{7E35E0DD-C74B-4DEB-B576-65CA1F7B74A4}" type="presOf" srcId="{E44CC600-FB92-45F9-89C5-E425D395011F}" destId="{1C713A26-4842-42F5-9D90-3C9469F03B75}" srcOrd="0" destOrd="0" presId="urn:microsoft.com/office/officeart/2005/8/layout/vProcess5"/>
    <dgm:cxn modelId="{CE58F3AF-1BDA-4151-9E50-DB792EF8E147}" srcId="{11C2BE05-4473-4A58-A061-B32CF462F7B2}" destId="{8E409749-01A6-4C9E-A3F4-C89BEC9DB718}" srcOrd="2" destOrd="0" parTransId="{52FE256D-B693-4283-8601-9FBD863FBD8D}" sibTransId="{5C32B4B3-B322-422C-8221-DA45EFA6B005}"/>
    <dgm:cxn modelId="{0EA0A733-2571-4865-9023-1023EA9217EC}" type="presOf" srcId="{11C2BE05-4473-4A58-A061-B32CF462F7B2}" destId="{8E2F9D43-18FA-4325-AF19-139E99B57082}" srcOrd="0" destOrd="0" presId="urn:microsoft.com/office/officeart/2005/8/layout/vProcess5"/>
    <dgm:cxn modelId="{760F9869-66F9-483D-98F7-B916FF19CF87}" type="presOf" srcId="{FEBA5EBD-D75A-46BF-A121-87745AAB7090}" destId="{9949B523-CC00-424D-93B3-71E4D1E17FCB}" srcOrd="0" destOrd="0" presId="urn:microsoft.com/office/officeart/2005/8/layout/vProcess5"/>
    <dgm:cxn modelId="{1E8AE434-0AD6-45B7-B519-A1EB786D216C}" srcId="{11C2BE05-4473-4A58-A061-B32CF462F7B2}" destId="{CE1C5FBC-94B1-4F6B-901A-CBC9D5419011}" srcOrd="0" destOrd="0" parTransId="{7E8EE2EB-AABB-498E-BAAB-7653795C5E40}" sibTransId="{FEBA5EBD-D75A-46BF-A121-87745AAB7090}"/>
    <dgm:cxn modelId="{FCA36C46-043B-4F8A-A25E-91EF104292C2}" type="presOf" srcId="{CE1C5FBC-94B1-4F6B-901A-CBC9D5419011}" destId="{55165420-5B32-40AF-9336-581621C9CE84}" srcOrd="0" destOrd="0" presId="urn:microsoft.com/office/officeart/2005/8/layout/vProcess5"/>
    <dgm:cxn modelId="{C1293238-BAB6-4B41-A12E-469C32F3DE56}" type="presOf" srcId="{8E409749-01A6-4C9E-A3F4-C89BEC9DB718}" destId="{B4EF8613-5EED-47C6-B9A8-2BEDE52EEF67}" srcOrd="1" destOrd="0" presId="urn:microsoft.com/office/officeart/2005/8/layout/vProcess5"/>
    <dgm:cxn modelId="{0015EB7D-92F3-4D45-813A-153741A4F1B6}" type="presOf" srcId="{3E609A0C-AFCB-4AA0-8DA4-01CAF22E6B13}" destId="{6FD0E66B-E21F-4394-8D55-DCD324678BFF}" srcOrd="1" destOrd="0" presId="urn:microsoft.com/office/officeart/2005/8/layout/vProcess5"/>
    <dgm:cxn modelId="{52174DE9-CD4B-4E88-8E12-0DF1A4D9C871}" type="presParOf" srcId="{8E2F9D43-18FA-4325-AF19-139E99B57082}" destId="{533270BD-9F13-411A-B3FE-291C87424663}" srcOrd="0" destOrd="0" presId="urn:microsoft.com/office/officeart/2005/8/layout/vProcess5"/>
    <dgm:cxn modelId="{ADD10BB8-98DB-48C7-86B8-09D618A7A162}" type="presParOf" srcId="{8E2F9D43-18FA-4325-AF19-139E99B57082}" destId="{55165420-5B32-40AF-9336-581621C9CE84}" srcOrd="1" destOrd="0" presId="urn:microsoft.com/office/officeart/2005/8/layout/vProcess5"/>
    <dgm:cxn modelId="{BCE771E4-52C7-4483-9CB5-E63FD7289CD5}" type="presParOf" srcId="{8E2F9D43-18FA-4325-AF19-139E99B57082}" destId="{82A788BD-0701-4631-A4AA-680167010B63}" srcOrd="2" destOrd="0" presId="urn:microsoft.com/office/officeart/2005/8/layout/vProcess5"/>
    <dgm:cxn modelId="{36857D4C-689D-452E-912A-BD37292FDF23}" type="presParOf" srcId="{8E2F9D43-18FA-4325-AF19-139E99B57082}" destId="{4F61EB0C-8000-4A2A-B743-0BA7897CD7A2}" srcOrd="3" destOrd="0" presId="urn:microsoft.com/office/officeart/2005/8/layout/vProcess5"/>
    <dgm:cxn modelId="{04BCE73E-59E6-4D1C-9E66-0A34230AA068}" type="presParOf" srcId="{8E2F9D43-18FA-4325-AF19-139E99B57082}" destId="{9949B523-CC00-424D-93B3-71E4D1E17FCB}" srcOrd="4" destOrd="0" presId="urn:microsoft.com/office/officeart/2005/8/layout/vProcess5"/>
    <dgm:cxn modelId="{336FBA88-177E-417C-8773-6547F46972EE}" type="presParOf" srcId="{8E2F9D43-18FA-4325-AF19-139E99B57082}" destId="{1C713A26-4842-42F5-9D90-3C9469F03B75}" srcOrd="5" destOrd="0" presId="urn:microsoft.com/office/officeart/2005/8/layout/vProcess5"/>
    <dgm:cxn modelId="{D4869E46-D430-467A-B085-A5F44C180639}" type="presParOf" srcId="{8E2F9D43-18FA-4325-AF19-139E99B57082}" destId="{22748BEB-0908-4C47-9D0F-C10DA54486E9}" srcOrd="6" destOrd="0" presId="urn:microsoft.com/office/officeart/2005/8/layout/vProcess5"/>
    <dgm:cxn modelId="{2B842018-2336-4055-9C18-F696B045E6AA}" type="presParOf" srcId="{8E2F9D43-18FA-4325-AF19-139E99B57082}" destId="{6FD0E66B-E21F-4394-8D55-DCD324678BFF}" srcOrd="7" destOrd="0" presId="urn:microsoft.com/office/officeart/2005/8/layout/vProcess5"/>
    <dgm:cxn modelId="{E3B3ADF0-1583-40EE-8ABC-A3C5DE16EA20}" type="presParOf" srcId="{8E2F9D43-18FA-4325-AF19-139E99B57082}" destId="{B4EF8613-5EED-47C6-B9A8-2BEDE52EEF6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762361-8035-4E6F-98A7-90A589C0310A}" type="doc">
      <dgm:prSet loTypeId="urn:microsoft.com/office/officeart/2005/8/layout/hList3" loCatId="list" qsTypeId="urn:microsoft.com/office/officeart/2005/8/quickstyle/3d2" qsCatId="3D" csTypeId="urn:microsoft.com/office/officeart/2005/8/colors/colorful4" csCatId="colorful" phldr="1"/>
      <dgm:spPr/>
      <dgm:t>
        <a:bodyPr/>
        <a:lstStyle/>
        <a:p>
          <a:endParaRPr lang="en-US"/>
        </a:p>
      </dgm:t>
    </dgm:pt>
    <dgm:pt modelId="{EB89A128-1C33-4FCC-BC0E-D7C5168D116F}">
      <dgm:prSet phldrT="[Text]"/>
      <dgm:spPr/>
      <dgm:t>
        <a:bodyPr/>
        <a:lstStyle/>
        <a:p>
          <a:r>
            <a:rPr lang="ar-SA" b="1" dirty="0" smtClean="0">
              <a:cs typeface="B Titr" pitchFamily="2" charset="-78"/>
            </a:rPr>
            <a:t>کشور یمن</a:t>
          </a:r>
          <a:endParaRPr lang="en-US" dirty="0"/>
        </a:p>
      </dgm:t>
    </dgm:pt>
    <dgm:pt modelId="{390ECC2A-CAD2-4E86-A7E2-69050AA547DA}" type="parTrans" cxnId="{74016611-B195-4585-AE13-BF8BF575AC44}">
      <dgm:prSet/>
      <dgm:spPr/>
      <dgm:t>
        <a:bodyPr/>
        <a:lstStyle/>
        <a:p>
          <a:endParaRPr lang="en-US"/>
        </a:p>
      </dgm:t>
    </dgm:pt>
    <dgm:pt modelId="{6C2E8B50-C5AF-4F41-AE23-103FAA278111}" type="sibTrans" cxnId="{74016611-B195-4585-AE13-BF8BF575AC44}">
      <dgm:prSet/>
      <dgm:spPr/>
      <dgm:t>
        <a:bodyPr/>
        <a:lstStyle/>
        <a:p>
          <a:endParaRPr lang="en-US"/>
        </a:p>
      </dgm:t>
    </dgm:pt>
    <dgm:pt modelId="{3D238CDB-3119-4A5F-84A0-7506163B0EA3}">
      <dgm:prSet phldrT="[Text]" custT="1"/>
      <dgm:spPr/>
      <dgm:t>
        <a:bodyPr/>
        <a:lstStyle/>
        <a:p>
          <a:pPr algn="justLow" rtl="1"/>
          <a:r>
            <a:rPr lang="ar-SA" sz="2800" dirty="0" smtClean="0">
              <a:cs typeface="B Titr" pitchFamily="2" charset="-78"/>
            </a:rPr>
            <a:t>حمله موشکی و کشتار مردم2009؛ </a:t>
          </a:r>
          <a:endParaRPr lang="en-US" sz="2800" dirty="0">
            <a:cs typeface="B Titr" pitchFamily="2" charset="-78"/>
          </a:endParaRPr>
        </a:p>
      </dgm:t>
    </dgm:pt>
    <dgm:pt modelId="{83E3B1D9-F7FE-4F65-A96D-80D403918B44}" type="parTrans" cxnId="{D0D0C552-722E-4033-A07C-3A96B6564A56}">
      <dgm:prSet/>
      <dgm:spPr/>
      <dgm:t>
        <a:bodyPr/>
        <a:lstStyle/>
        <a:p>
          <a:endParaRPr lang="en-US"/>
        </a:p>
      </dgm:t>
    </dgm:pt>
    <dgm:pt modelId="{C25D48EA-D899-42BB-8E3C-DC09F0BAA86D}" type="sibTrans" cxnId="{D0D0C552-722E-4033-A07C-3A96B6564A56}">
      <dgm:prSet/>
      <dgm:spPr/>
      <dgm:t>
        <a:bodyPr/>
        <a:lstStyle/>
        <a:p>
          <a:endParaRPr lang="en-US"/>
        </a:p>
      </dgm:t>
    </dgm:pt>
    <dgm:pt modelId="{E81F557A-BEDB-4FA6-B396-95FD3C537A3B}">
      <dgm:prSet phldrT="[Text]" custT="1"/>
      <dgm:spPr/>
      <dgm:t>
        <a:bodyPr/>
        <a:lstStyle/>
        <a:p>
          <a:pPr algn="justLow" rtl="1"/>
          <a:r>
            <a:rPr lang="ar-SA" sz="2400" dirty="0" smtClean="0">
              <a:cs typeface="B Titr" pitchFamily="2" charset="-78"/>
            </a:rPr>
            <a:t>حمایت از «صالح» در مقابل انقلاب مردم2011 ؛ </a:t>
          </a:r>
          <a:endParaRPr lang="en-US" sz="2400" dirty="0">
            <a:cs typeface="B Titr" pitchFamily="2" charset="-78"/>
          </a:endParaRPr>
        </a:p>
      </dgm:t>
    </dgm:pt>
    <dgm:pt modelId="{D510E505-6D9D-4BDB-A394-BAD1A861C89A}" type="sibTrans" cxnId="{BBFDC1A4-E834-4EC0-B537-B2C1869B3E56}">
      <dgm:prSet/>
      <dgm:spPr/>
      <dgm:t>
        <a:bodyPr/>
        <a:lstStyle/>
        <a:p>
          <a:endParaRPr lang="en-US"/>
        </a:p>
      </dgm:t>
    </dgm:pt>
    <dgm:pt modelId="{F4705397-EBC6-4037-9FA1-034086F27138}" type="parTrans" cxnId="{BBFDC1A4-E834-4EC0-B537-B2C1869B3E56}">
      <dgm:prSet/>
      <dgm:spPr/>
      <dgm:t>
        <a:bodyPr/>
        <a:lstStyle/>
        <a:p>
          <a:endParaRPr lang="en-US"/>
        </a:p>
      </dgm:t>
    </dgm:pt>
    <dgm:pt modelId="{0C32FB72-EA59-429A-9E65-ED01769D890E}">
      <dgm:prSet phldrT="[Text]"/>
      <dgm:spPr/>
      <dgm:t>
        <a:bodyPr/>
        <a:lstStyle/>
        <a:p>
          <a:pPr algn="justLow" rtl="1"/>
          <a:r>
            <a:rPr lang="ar-SA" b="1" dirty="0" smtClean="0">
              <a:cs typeface="B Titr" pitchFamily="2" charset="-78"/>
            </a:rPr>
            <a:t> </a:t>
          </a:r>
          <a:r>
            <a:rPr lang="ar-SA" dirty="0" smtClean="0">
              <a:cs typeface="B Titr" pitchFamily="2" charset="-78"/>
            </a:rPr>
            <a:t>حمایت از عربستان در جنگ با انصار الله و کمیته های مردمی یمن در سال 2006؛ </a:t>
          </a:r>
          <a:endParaRPr lang="en-US" dirty="0">
            <a:cs typeface="B Titr" pitchFamily="2" charset="-78"/>
          </a:endParaRPr>
        </a:p>
      </dgm:t>
    </dgm:pt>
    <dgm:pt modelId="{9609BDB7-3F8A-46D7-A553-AD2D4E07E0CF}" type="sibTrans" cxnId="{9802BB7E-E465-4493-8AB0-5F5736889C3A}">
      <dgm:prSet/>
      <dgm:spPr/>
      <dgm:t>
        <a:bodyPr/>
        <a:lstStyle/>
        <a:p>
          <a:endParaRPr lang="en-US"/>
        </a:p>
      </dgm:t>
    </dgm:pt>
    <dgm:pt modelId="{31FD5864-FB5B-4B53-BEEE-A75B39E5458F}" type="parTrans" cxnId="{9802BB7E-E465-4493-8AB0-5F5736889C3A}">
      <dgm:prSet/>
      <dgm:spPr/>
      <dgm:t>
        <a:bodyPr/>
        <a:lstStyle/>
        <a:p>
          <a:endParaRPr lang="en-US"/>
        </a:p>
      </dgm:t>
    </dgm:pt>
    <dgm:pt modelId="{8901253A-B574-4CC5-8250-52D859D3D0C1}">
      <dgm:prSet phldrT="[Text]"/>
      <dgm:spPr/>
      <dgm:t>
        <a:bodyPr/>
        <a:lstStyle/>
        <a:p>
          <a:pPr algn="justLow" rtl="1"/>
          <a:r>
            <a:rPr lang="ar-SA" dirty="0" smtClean="0">
              <a:cs typeface="B Titr" pitchFamily="2" charset="-78"/>
            </a:rPr>
            <a:t>حمایت و تجهیز جنگ تحمیلی علیه مردم یمن با محوریت عربستان2016 -2014.</a:t>
          </a:r>
          <a:endParaRPr lang="en-US" dirty="0">
            <a:cs typeface="B Titr" pitchFamily="2" charset="-78"/>
          </a:endParaRPr>
        </a:p>
      </dgm:t>
    </dgm:pt>
    <dgm:pt modelId="{8423EE61-609B-4226-9C49-3433D4E9B947}" type="parTrans" cxnId="{4F1C1286-8AAA-4F52-B176-8130A5B598B9}">
      <dgm:prSet/>
      <dgm:spPr/>
      <dgm:t>
        <a:bodyPr/>
        <a:lstStyle/>
        <a:p>
          <a:endParaRPr lang="en-US"/>
        </a:p>
      </dgm:t>
    </dgm:pt>
    <dgm:pt modelId="{5B01BC1F-96EF-4D46-9CE7-5FAFED6D6839}" type="sibTrans" cxnId="{4F1C1286-8AAA-4F52-B176-8130A5B598B9}">
      <dgm:prSet/>
      <dgm:spPr/>
      <dgm:t>
        <a:bodyPr/>
        <a:lstStyle/>
        <a:p>
          <a:endParaRPr lang="en-US"/>
        </a:p>
      </dgm:t>
    </dgm:pt>
    <dgm:pt modelId="{436AA87D-3279-41B9-A6F8-410F5C8655DA}" type="pres">
      <dgm:prSet presAssocID="{6C762361-8035-4E6F-98A7-90A589C0310A}" presName="composite" presStyleCnt="0">
        <dgm:presLayoutVars>
          <dgm:chMax val="1"/>
          <dgm:dir val="rev"/>
          <dgm:resizeHandles val="exact"/>
        </dgm:presLayoutVars>
      </dgm:prSet>
      <dgm:spPr/>
      <dgm:t>
        <a:bodyPr/>
        <a:lstStyle/>
        <a:p>
          <a:endParaRPr lang="en-US"/>
        </a:p>
      </dgm:t>
    </dgm:pt>
    <dgm:pt modelId="{1A510636-8A66-4085-9A1A-3ED66668186A}" type="pres">
      <dgm:prSet presAssocID="{EB89A128-1C33-4FCC-BC0E-D7C5168D116F}" presName="roof" presStyleLbl="dkBgShp" presStyleIdx="0" presStyleCnt="2" custLinFactNeighborY="-5859"/>
      <dgm:spPr/>
      <dgm:t>
        <a:bodyPr/>
        <a:lstStyle/>
        <a:p>
          <a:endParaRPr lang="en-US"/>
        </a:p>
      </dgm:t>
    </dgm:pt>
    <dgm:pt modelId="{5B5D6C90-E3FE-46FD-8772-1C0864AC0B50}" type="pres">
      <dgm:prSet presAssocID="{EB89A128-1C33-4FCC-BC0E-D7C5168D116F}" presName="pillars" presStyleCnt="0"/>
      <dgm:spPr/>
    </dgm:pt>
    <dgm:pt modelId="{02CEE03D-1E2B-4A9A-809A-FE5266991B8C}" type="pres">
      <dgm:prSet presAssocID="{EB89A128-1C33-4FCC-BC0E-D7C5168D116F}" presName="pillar1" presStyleLbl="node1" presStyleIdx="0" presStyleCnt="4">
        <dgm:presLayoutVars>
          <dgm:bulletEnabled val="1"/>
        </dgm:presLayoutVars>
      </dgm:prSet>
      <dgm:spPr/>
      <dgm:t>
        <a:bodyPr/>
        <a:lstStyle/>
        <a:p>
          <a:endParaRPr lang="en-US"/>
        </a:p>
      </dgm:t>
    </dgm:pt>
    <dgm:pt modelId="{820CD33B-37C2-41C9-89E1-1F4264BFC48A}" type="pres">
      <dgm:prSet presAssocID="{E81F557A-BEDB-4FA6-B396-95FD3C537A3B}" presName="pillarX" presStyleLbl="node1" presStyleIdx="1" presStyleCnt="4">
        <dgm:presLayoutVars>
          <dgm:bulletEnabled val="1"/>
        </dgm:presLayoutVars>
      </dgm:prSet>
      <dgm:spPr/>
      <dgm:t>
        <a:bodyPr/>
        <a:lstStyle/>
        <a:p>
          <a:endParaRPr lang="en-US"/>
        </a:p>
      </dgm:t>
    </dgm:pt>
    <dgm:pt modelId="{87FDF561-5077-4AC7-9BE6-23483A477953}" type="pres">
      <dgm:prSet presAssocID="{0C32FB72-EA59-429A-9E65-ED01769D890E}" presName="pillarX" presStyleLbl="node1" presStyleIdx="2" presStyleCnt="4">
        <dgm:presLayoutVars>
          <dgm:bulletEnabled val="1"/>
        </dgm:presLayoutVars>
      </dgm:prSet>
      <dgm:spPr/>
      <dgm:t>
        <a:bodyPr/>
        <a:lstStyle/>
        <a:p>
          <a:endParaRPr lang="en-US"/>
        </a:p>
      </dgm:t>
    </dgm:pt>
    <dgm:pt modelId="{09E21F89-4885-4FD1-8B1D-A93BD4684078}" type="pres">
      <dgm:prSet presAssocID="{8901253A-B574-4CC5-8250-52D859D3D0C1}" presName="pillarX" presStyleLbl="node1" presStyleIdx="3" presStyleCnt="4">
        <dgm:presLayoutVars>
          <dgm:bulletEnabled val="1"/>
        </dgm:presLayoutVars>
      </dgm:prSet>
      <dgm:spPr/>
      <dgm:t>
        <a:bodyPr/>
        <a:lstStyle/>
        <a:p>
          <a:endParaRPr lang="en-US"/>
        </a:p>
      </dgm:t>
    </dgm:pt>
    <dgm:pt modelId="{D21F57B3-E1F9-487C-AE29-F2A6038C5879}" type="pres">
      <dgm:prSet presAssocID="{EB89A128-1C33-4FCC-BC0E-D7C5168D116F}" presName="base" presStyleLbl="dkBgShp" presStyleIdx="1" presStyleCnt="2"/>
      <dgm:spPr/>
    </dgm:pt>
  </dgm:ptLst>
  <dgm:cxnLst>
    <dgm:cxn modelId="{4F1C1286-8AAA-4F52-B176-8130A5B598B9}" srcId="{EB89A128-1C33-4FCC-BC0E-D7C5168D116F}" destId="{8901253A-B574-4CC5-8250-52D859D3D0C1}" srcOrd="3" destOrd="0" parTransId="{8423EE61-609B-4226-9C49-3433D4E9B947}" sibTransId="{5B01BC1F-96EF-4D46-9CE7-5FAFED6D6839}"/>
    <dgm:cxn modelId="{2DD062AA-6B23-43AD-90C4-26317EB2D529}" type="presOf" srcId="{6C762361-8035-4E6F-98A7-90A589C0310A}" destId="{436AA87D-3279-41B9-A6F8-410F5C8655DA}" srcOrd="0" destOrd="0" presId="urn:microsoft.com/office/officeart/2005/8/layout/hList3"/>
    <dgm:cxn modelId="{1BBEB7BD-2CC0-44E3-9390-341611DE6C53}" type="presOf" srcId="{E81F557A-BEDB-4FA6-B396-95FD3C537A3B}" destId="{820CD33B-37C2-41C9-89E1-1F4264BFC48A}" srcOrd="0" destOrd="0" presId="urn:microsoft.com/office/officeart/2005/8/layout/hList3"/>
    <dgm:cxn modelId="{3159A7FC-5B22-4759-8D2E-FC1B5DF95378}" type="presOf" srcId="{0C32FB72-EA59-429A-9E65-ED01769D890E}" destId="{87FDF561-5077-4AC7-9BE6-23483A477953}" srcOrd="0" destOrd="0" presId="urn:microsoft.com/office/officeart/2005/8/layout/hList3"/>
    <dgm:cxn modelId="{B1804433-9ACC-4DBF-BED8-1BBB78FA8105}" type="presOf" srcId="{EB89A128-1C33-4FCC-BC0E-D7C5168D116F}" destId="{1A510636-8A66-4085-9A1A-3ED66668186A}" srcOrd="0" destOrd="0" presId="urn:microsoft.com/office/officeart/2005/8/layout/hList3"/>
    <dgm:cxn modelId="{BBFDC1A4-E834-4EC0-B537-B2C1869B3E56}" srcId="{EB89A128-1C33-4FCC-BC0E-D7C5168D116F}" destId="{E81F557A-BEDB-4FA6-B396-95FD3C537A3B}" srcOrd="1" destOrd="0" parTransId="{F4705397-EBC6-4037-9FA1-034086F27138}" sibTransId="{D510E505-6D9D-4BDB-A394-BAD1A861C89A}"/>
    <dgm:cxn modelId="{D0D0C552-722E-4033-A07C-3A96B6564A56}" srcId="{EB89A128-1C33-4FCC-BC0E-D7C5168D116F}" destId="{3D238CDB-3119-4A5F-84A0-7506163B0EA3}" srcOrd="0" destOrd="0" parTransId="{83E3B1D9-F7FE-4F65-A96D-80D403918B44}" sibTransId="{C25D48EA-D899-42BB-8E3C-DC09F0BAA86D}"/>
    <dgm:cxn modelId="{9802BB7E-E465-4493-8AB0-5F5736889C3A}" srcId="{EB89A128-1C33-4FCC-BC0E-D7C5168D116F}" destId="{0C32FB72-EA59-429A-9E65-ED01769D890E}" srcOrd="2" destOrd="0" parTransId="{31FD5864-FB5B-4B53-BEEE-A75B39E5458F}" sibTransId="{9609BDB7-3F8A-46D7-A553-AD2D4E07E0CF}"/>
    <dgm:cxn modelId="{01135750-4DA8-4474-B25D-33ABC0CA3BD2}" type="presOf" srcId="{8901253A-B574-4CC5-8250-52D859D3D0C1}" destId="{09E21F89-4885-4FD1-8B1D-A93BD4684078}" srcOrd="0" destOrd="0" presId="urn:microsoft.com/office/officeart/2005/8/layout/hList3"/>
    <dgm:cxn modelId="{23385E87-3E41-4A53-B168-7B2D74BB5E1E}" type="presOf" srcId="{3D238CDB-3119-4A5F-84A0-7506163B0EA3}" destId="{02CEE03D-1E2B-4A9A-809A-FE5266991B8C}" srcOrd="0" destOrd="0" presId="urn:microsoft.com/office/officeart/2005/8/layout/hList3"/>
    <dgm:cxn modelId="{74016611-B195-4585-AE13-BF8BF575AC44}" srcId="{6C762361-8035-4E6F-98A7-90A589C0310A}" destId="{EB89A128-1C33-4FCC-BC0E-D7C5168D116F}" srcOrd="0" destOrd="0" parTransId="{390ECC2A-CAD2-4E86-A7E2-69050AA547DA}" sibTransId="{6C2E8B50-C5AF-4F41-AE23-103FAA278111}"/>
    <dgm:cxn modelId="{7285013B-B07F-4481-893E-913A137DC50D}" type="presParOf" srcId="{436AA87D-3279-41B9-A6F8-410F5C8655DA}" destId="{1A510636-8A66-4085-9A1A-3ED66668186A}" srcOrd="0" destOrd="0" presId="urn:microsoft.com/office/officeart/2005/8/layout/hList3"/>
    <dgm:cxn modelId="{36D22248-4A59-4F76-8300-E5DA11DB9F7E}" type="presParOf" srcId="{436AA87D-3279-41B9-A6F8-410F5C8655DA}" destId="{5B5D6C90-E3FE-46FD-8772-1C0864AC0B50}" srcOrd="1" destOrd="0" presId="urn:microsoft.com/office/officeart/2005/8/layout/hList3"/>
    <dgm:cxn modelId="{5AA19AE1-4F33-46AB-B5BD-911CB44B8DBB}" type="presParOf" srcId="{5B5D6C90-E3FE-46FD-8772-1C0864AC0B50}" destId="{02CEE03D-1E2B-4A9A-809A-FE5266991B8C}" srcOrd="0" destOrd="0" presId="urn:microsoft.com/office/officeart/2005/8/layout/hList3"/>
    <dgm:cxn modelId="{3FF0CE17-9228-41CD-8FAA-04932F365F2D}" type="presParOf" srcId="{5B5D6C90-E3FE-46FD-8772-1C0864AC0B50}" destId="{820CD33B-37C2-41C9-89E1-1F4264BFC48A}" srcOrd="1" destOrd="0" presId="urn:microsoft.com/office/officeart/2005/8/layout/hList3"/>
    <dgm:cxn modelId="{EB892B84-EF43-439D-8F12-1DD118204823}" type="presParOf" srcId="{5B5D6C90-E3FE-46FD-8772-1C0864AC0B50}" destId="{87FDF561-5077-4AC7-9BE6-23483A477953}" srcOrd="2" destOrd="0" presId="urn:microsoft.com/office/officeart/2005/8/layout/hList3"/>
    <dgm:cxn modelId="{BBA01AE6-7C54-4407-A809-BD917605BE02}" type="presParOf" srcId="{5B5D6C90-E3FE-46FD-8772-1C0864AC0B50}" destId="{09E21F89-4885-4FD1-8B1D-A93BD4684078}" srcOrd="3" destOrd="0" presId="urn:microsoft.com/office/officeart/2005/8/layout/hList3"/>
    <dgm:cxn modelId="{845E9F2E-BE0C-466B-AF1D-82E52D8862FA}" type="presParOf" srcId="{436AA87D-3279-41B9-A6F8-410F5C8655DA}" destId="{D21F57B3-E1F9-487C-AE29-F2A6038C587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77BFCB-692B-47A3-85F5-F1CF857A5B63}" type="doc">
      <dgm:prSet loTypeId="urn:microsoft.com/office/officeart/2005/8/layout/hList6" loCatId="list" qsTypeId="urn:microsoft.com/office/officeart/2005/8/quickstyle/3d1" qsCatId="3D" csTypeId="urn:microsoft.com/office/officeart/2005/8/colors/accent1_4" csCatId="accent1" phldr="1"/>
      <dgm:spPr>
        <a:scene3d>
          <a:camera prst="isometricOffAxis2Left"/>
          <a:lightRig rig="threePt" dir="t"/>
        </a:scene3d>
      </dgm:spPr>
      <dgm:t>
        <a:bodyPr/>
        <a:lstStyle/>
        <a:p>
          <a:endParaRPr lang="en-US"/>
        </a:p>
      </dgm:t>
    </dgm:pt>
    <dgm:pt modelId="{D4DA458C-B0CA-4B72-B42D-8DFB5D5A9736}">
      <dgm:prSet phldrT="[Text]" custT="1"/>
      <dgm:spPr/>
      <dgm:t>
        <a:bodyPr/>
        <a:lstStyle/>
        <a:p>
          <a:pPr algn="justLow" rtl="1"/>
          <a:r>
            <a:rPr lang="ar-SA" sz="2400" dirty="0" smtClean="0">
              <a:cs typeface="B Titr" pitchFamily="2" charset="-78"/>
            </a:rPr>
            <a:t>حمایت از حکومت نظامیان72-1951؛ </a:t>
          </a:r>
          <a:endParaRPr lang="en-US" sz="2400" dirty="0">
            <a:cs typeface="B Titr" pitchFamily="2" charset="-78"/>
          </a:endParaRPr>
        </a:p>
      </dgm:t>
    </dgm:pt>
    <dgm:pt modelId="{5BF12BC7-5027-4B47-A164-3AF076ACCD79}" type="parTrans" cxnId="{A10D651C-E047-451E-8F2F-A2FBD0B49ABA}">
      <dgm:prSet/>
      <dgm:spPr/>
      <dgm:t>
        <a:bodyPr/>
        <a:lstStyle/>
        <a:p>
          <a:endParaRPr lang="en-US"/>
        </a:p>
      </dgm:t>
    </dgm:pt>
    <dgm:pt modelId="{7D3DCB35-5AC6-4BE6-9969-8CB09D85B1D0}" type="sibTrans" cxnId="{A10D651C-E047-451E-8F2F-A2FBD0B49ABA}">
      <dgm:prSet/>
      <dgm:spPr/>
      <dgm:t>
        <a:bodyPr/>
        <a:lstStyle/>
        <a:p>
          <a:endParaRPr lang="en-US"/>
        </a:p>
      </dgm:t>
    </dgm:pt>
    <dgm:pt modelId="{19DC1643-A0DE-4555-9208-845E54DE2DF2}">
      <dgm:prSet phldrT="[Text]"/>
      <dgm:spPr/>
      <dgm:t>
        <a:bodyPr/>
        <a:lstStyle/>
        <a:p>
          <a:pPr algn="justLow" rtl="1"/>
          <a:r>
            <a:rPr lang="ar-SA" dirty="0" smtClean="0">
              <a:cs typeface="B Titr" pitchFamily="2" charset="-78"/>
            </a:rPr>
            <a:t>حمایت از دولت «پرویز مشرف»08-2001 ؛  </a:t>
          </a:r>
          <a:endParaRPr lang="en-US" dirty="0">
            <a:cs typeface="B Titr" pitchFamily="2" charset="-78"/>
          </a:endParaRPr>
        </a:p>
      </dgm:t>
    </dgm:pt>
    <dgm:pt modelId="{57D6F0B2-6526-4BFF-B1DA-1AC261E118DC}" type="sibTrans" cxnId="{106F7A0F-E55C-463F-869D-9680C5DE67AF}">
      <dgm:prSet/>
      <dgm:spPr/>
      <dgm:t>
        <a:bodyPr/>
        <a:lstStyle/>
        <a:p>
          <a:endParaRPr lang="en-US"/>
        </a:p>
      </dgm:t>
    </dgm:pt>
    <dgm:pt modelId="{69CE2B2D-4F5A-45F2-B90B-65758CB774B5}" type="parTrans" cxnId="{106F7A0F-E55C-463F-869D-9680C5DE67AF}">
      <dgm:prSet/>
      <dgm:spPr/>
      <dgm:t>
        <a:bodyPr/>
        <a:lstStyle/>
        <a:p>
          <a:endParaRPr lang="en-US"/>
        </a:p>
      </dgm:t>
    </dgm:pt>
    <dgm:pt modelId="{78CA31F8-9EF9-408C-ACAB-00A076D52CF3}">
      <dgm:prSet phldrT="[Text]"/>
      <dgm:spPr/>
      <dgm:t>
        <a:bodyPr/>
        <a:lstStyle/>
        <a:p>
          <a:pPr algn="justLow" rtl="1"/>
          <a:r>
            <a:rPr lang="ar-SA" dirty="0" smtClean="0">
              <a:cs typeface="B Titr" pitchFamily="2" charset="-78"/>
            </a:rPr>
            <a:t>حمایت از کودتای ژنرال «پرویز مُشّرَف»1999؛  </a:t>
          </a:r>
          <a:endParaRPr lang="en-US" dirty="0"/>
        </a:p>
      </dgm:t>
    </dgm:pt>
    <dgm:pt modelId="{1CD567C5-72DC-4735-BC1B-25F1D677CAFB}" type="sibTrans" cxnId="{338A7C6C-2BEB-4D76-B1AB-15C2FDCF6149}">
      <dgm:prSet/>
      <dgm:spPr/>
      <dgm:t>
        <a:bodyPr/>
        <a:lstStyle/>
        <a:p>
          <a:endParaRPr lang="en-US"/>
        </a:p>
      </dgm:t>
    </dgm:pt>
    <dgm:pt modelId="{E066EE76-BBB3-474C-8530-F6ECB53086E6}" type="parTrans" cxnId="{338A7C6C-2BEB-4D76-B1AB-15C2FDCF6149}">
      <dgm:prSet/>
      <dgm:spPr/>
      <dgm:t>
        <a:bodyPr/>
        <a:lstStyle/>
        <a:p>
          <a:endParaRPr lang="en-US"/>
        </a:p>
      </dgm:t>
    </dgm:pt>
    <dgm:pt modelId="{5DCE2815-D986-4E1D-BC5C-B42F94BB5967}">
      <dgm:prSet phldrT="[Text]" custT="1"/>
      <dgm:spPr/>
      <dgm:t>
        <a:bodyPr/>
        <a:lstStyle/>
        <a:p>
          <a:pPr algn="justLow" rtl="1"/>
          <a:r>
            <a:rPr lang="ar-SA" sz="2000" dirty="0" smtClean="0">
              <a:cs typeface="B Titr" pitchFamily="2" charset="-78"/>
            </a:rPr>
            <a:t>حمایت از حکومت در سرکوب مردم بلوچستان13-1970 ؛ </a:t>
          </a:r>
          <a:endParaRPr lang="en-US" sz="2000" dirty="0">
            <a:cs typeface="B Titr" pitchFamily="2" charset="-78"/>
          </a:endParaRPr>
        </a:p>
      </dgm:t>
    </dgm:pt>
    <dgm:pt modelId="{429012E5-D70F-4AF8-A7D4-B3419B043DC5}" type="sibTrans" cxnId="{5AE72440-F1EF-496B-A9C3-A70A5E9971AF}">
      <dgm:prSet/>
      <dgm:spPr/>
      <dgm:t>
        <a:bodyPr/>
        <a:lstStyle/>
        <a:p>
          <a:endParaRPr lang="en-US"/>
        </a:p>
      </dgm:t>
    </dgm:pt>
    <dgm:pt modelId="{A52DB4B5-38C6-46E2-99AA-D492DEC19B86}" type="parTrans" cxnId="{5AE72440-F1EF-496B-A9C3-A70A5E9971AF}">
      <dgm:prSet/>
      <dgm:spPr/>
      <dgm:t>
        <a:bodyPr/>
        <a:lstStyle/>
        <a:p>
          <a:endParaRPr lang="en-US"/>
        </a:p>
      </dgm:t>
    </dgm:pt>
    <dgm:pt modelId="{1CA2A3D2-48C0-45B4-B43A-83840F15FD70}">
      <dgm:prSet phldrT="[Text]"/>
      <dgm:spPr/>
      <dgm:t>
        <a:bodyPr/>
        <a:lstStyle/>
        <a:p>
          <a:pPr algn="justLow" rtl="1"/>
          <a:r>
            <a:rPr lang="ar-SA" dirty="0" smtClean="0">
              <a:cs typeface="B Titr" pitchFamily="2" charset="-78"/>
            </a:rPr>
            <a:t>بمباران پاکستان توسط هواپیماهای بدون سرنشین2005  همچنان ادامه دارد.</a:t>
          </a:r>
          <a:endParaRPr lang="en-US" dirty="0">
            <a:cs typeface="B Titr" pitchFamily="2" charset="-78"/>
          </a:endParaRPr>
        </a:p>
      </dgm:t>
    </dgm:pt>
    <dgm:pt modelId="{D95BF645-81FD-4C8F-888D-02F4E761A3E6}" type="parTrans" cxnId="{7FDD4260-7AA6-49A1-90FE-BB9A5E31CA87}">
      <dgm:prSet/>
      <dgm:spPr/>
      <dgm:t>
        <a:bodyPr/>
        <a:lstStyle/>
        <a:p>
          <a:endParaRPr lang="en-US"/>
        </a:p>
      </dgm:t>
    </dgm:pt>
    <dgm:pt modelId="{17C11C50-35A9-4B9E-806F-A6308D58F1F0}" type="sibTrans" cxnId="{7FDD4260-7AA6-49A1-90FE-BB9A5E31CA87}">
      <dgm:prSet/>
      <dgm:spPr/>
      <dgm:t>
        <a:bodyPr/>
        <a:lstStyle/>
        <a:p>
          <a:endParaRPr lang="en-US"/>
        </a:p>
      </dgm:t>
    </dgm:pt>
    <dgm:pt modelId="{4EE6E5AB-13F9-4535-98B5-98FFC94511F6}" type="pres">
      <dgm:prSet presAssocID="{1B77BFCB-692B-47A3-85F5-F1CF857A5B63}" presName="Name0" presStyleCnt="0">
        <dgm:presLayoutVars>
          <dgm:dir val="rev"/>
          <dgm:resizeHandles val="exact"/>
        </dgm:presLayoutVars>
      </dgm:prSet>
      <dgm:spPr/>
      <dgm:t>
        <a:bodyPr/>
        <a:lstStyle/>
        <a:p>
          <a:endParaRPr lang="en-US"/>
        </a:p>
      </dgm:t>
    </dgm:pt>
    <dgm:pt modelId="{0943B5EE-6D33-45EA-B25C-BB01FD61594E}" type="pres">
      <dgm:prSet presAssocID="{D4DA458C-B0CA-4B72-B42D-8DFB5D5A9736}" presName="node" presStyleLbl="node1" presStyleIdx="0" presStyleCnt="5">
        <dgm:presLayoutVars>
          <dgm:bulletEnabled val="1"/>
        </dgm:presLayoutVars>
      </dgm:prSet>
      <dgm:spPr/>
      <dgm:t>
        <a:bodyPr/>
        <a:lstStyle/>
        <a:p>
          <a:endParaRPr lang="en-US"/>
        </a:p>
      </dgm:t>
    </dgm:pt>
    <dgm:pt modelId="{2057E014-2508-4643-8D92-ED9BEFA68E68}" type="pres">
      <dgm:prSet presAssocID="{7D3DCB35-5AC6-4BE6-9969-8CB09D85B1D0}" presName="sibTrans" presStyleCnt="0"/>
      <dgm:spPr/>
    </dgm:pt>
    <dgm:pt modelId="{8019B87F-5BBD-47DA-9CC7-D384307ABE03}" type="pres">
      <dgm:prSet presAssocID="{5DCE2815-D986-4E1D-BC5C-B42F94BB5967}" presName="node" presStyleLbl="node1" presStyleIdx="1" presStyleCnt="5">
        <dgm:presLayoutVars>
          <dgm:bulletEnabled val="1"/>
        </dgm:presLayoutVars>
      </dgm:prSet>
      <dgm:spPr/>
      <dgm:t>
        <a:bodyPr/>
        <a:lstStyle/>
        <a:p>
          <a:endParaRPr lang="en-US"/>
        </a:p>
      </dgm:t>
    </dgm:pt>
    <dgm:pt modelId="{7607D027-488A-4853-803D-E43E4D783EBC}" type="pres">
      <dgm:prSet presAssocID="{429012E5-D70F-4AF8-A7D4-B3419B043DC5}" presName="sibTrans" presStyleCnt="0"/>
      <dgm:spPr/>
    </dgm:pt>
    <dgm:pt modelId="{9AED2897-86A2-49C9-9BC3-7DD078BFB14D}" type="pres">
      <dgm:prSet presAssocID="{78CA31F8-9EF9-408C-ACAB-00A076D52CF3}" presName="node" presStyleLbl="node1" presStyleIdx="2" presStyleCnt="5">
        <dgm:presLayoutVars>
          <dgm:bulletEnabled val="1"/>
        </dgm:presLayoutVars>
      </dgm:prSet>
      <dgm:spPr/>
      <dgm:t>
        <a:bodyPr/>
        <a:lstStyle/>
        <a:p>
          <a:endParaRPr lang="en-US"/>
        </a:p>
      </dgm:t>
    </dgm:pt>
    <dgm:pt modelId="{BC8EF671-1DAC-4CC3-B1CB-BFA32EC8BA9B}" type="pres">
      <dgm:prSet presAssocID="{1CD567C5-72DC-4735-BC1B-25F1D677CAFB}" presName="sibTrans" presStyleCnt="0"/>
      <dgm:spPr/>
    </dgm:pt>
    <dgm:pt modelId="{CE94ADCC-4741-4134-87EF-633CCEB2F2B2}" type="pres">
      <dgm:prSet presAssocID="{19DC1643-A0DE-4555-9208-845E54DE2DF2}" presName="node" presStyleLbl="node1" presStyleIdx="3" presStyleCnt="5">
        <dgm:presLayoutVars>
          <dgm:bulletEnabled val="1"/>
        </dgm:presLayoutVars>
      </dgm:prSet>
      <dgm:spPr/>
      <dgm:t>
        <a:bodyPr/>
        <a:lstStyle/>
        <a:p>
          <a:endParaRPr lang="en-US"/>
        </a:p>
      </dgm:t>
    </dgm:pt>
    <dgm:pt modelId="{5ADDEE0A-09A8-4CD3-9AFE-3B26EDDE2ADA}" type="pres">
      <dgm:prSet presAssocID="{57D6F0B2-6526-4BFF-B1DA-1AC261E118DC}" presName="sibTrans" presStyleCnt="0"/>
      <dgm:spPr/>
    </dgm:pt>
    <dgm:pt modelId="{C4E6B0BE-FB73-4D73-A871-C7EB601D4164}" type="pres">
      <dgm:prSet presAssocID="{1CA2A3D2-48C0-45B4-B43A-83840F15FD70}" presName="node" presStyleLbl="node1" presStyleIdx="4" presStyleCnt="5">
        <dgm:presLayoutVars>
          <dgm:bulletEnabled val="1"/>
        </dgm:presLayoutVars>
      </dgm:prSet>
      <dgm:spPr/>
      <dgm:t>
        <a:bodyPr/>
        <a:lstStyle/>
        <a:p>
          <a:endParaRPr lang="en-US"/>
        </a:p>
      </dgm:t>
    </dgm:pt>
  </dgm:ptLst>
  <dgm:cxnLst>
    <dgm:cxn modelId="{106F7A0F-E55C-463F-869D-9680C5DE67AF}" srcId="{1B77BFCB-692B-47A3-85F5-F1CF857A5B63}" destId="{19DC1643-A0DE-4555-9208-845E54DE2DF2}" srcOrd="3" destOrd="0" parTransId="{69CE2B2D-4F5A-45F2-B90B-65758CB774B5}" sibTransId="{57D6F0B2-6526-4BFF-B1DA-1AC261E118DC}"/>
    <dgm:cxn modelId="{7FDD4260-7AA6-49A1-90FE-BB9A5E31CA87}" srcId="{1B77BFCB-692B-47A3-85F5-F1CF857A5B63}" destId="{1CA2A3D2-48C0-45B4-B43A-83840F15FD70}" srcOrd="4" destOrd="0" parTransId="{D95BF645-81FD-4C8F-888D-02F4E761A3E6}" sibTransId="{17C11C50-35A9-4B9E-806F-A6308D58F1F0}"/>
    <dgm:cxn modelId="{338A7C6C-2BEB-4D76-B1AB-15C2FDCF6149}" srcId="{1B77BFCB-692B-47A3-85F5-F1CF857A5B63}" destId="{78CA31F8-9EF9-408C-ACAB-00A076D52CF3}" srcOrd="2" destOrd="0" parTransId="{E066EE76-BBB3-474C-8530-F6ECB53086E6}" sibTransId="{1CD567C5-72DC-4735-BC1B-25F1D677CAFB}"/>
    <dgm:cxn modelId="{77696EF1-F02E-482B-A770-D5CD59BEB556}" type="presOf" srcId="{5DCE2815-D986-4E1D-BC5C-B42F94BB5967}" destId="{8019B87F-5BBD-47DA-9CC7-D384307ABE03}" srcOrd="0" destOrd="0" presId="urn:microsoft.com/office/officeart/2005/8/layout/hList6"/>
    <dgm:cxn modelId="{20FFFF61-A83E-4039-9A08-BC9F45B49DD1}" type="presOf" srcId="{1CA2A3D2-48C0-45B4-B43A-83840F15FD70}" destId="{C4E6B0BE-FB73-4D73-A871-C7EB601D4164}" srcOrd="0" destOrd="0" presId="urn:microsoft.com/office/officeart/2005/8/layout/hList6"/>
    <dgm:cxn modelId="{9A3130EC-350D-4949-A390-4D0B3C65EF7F}" type="presOf" srcId="{1B77BFCB-692B-47A3-85F5-F1CF857A5B63}" destId="{4EE6E5AB-13F9-4535-98B5-98FFC94511F6}" srcOrd="0" destOrd="0" presId="urn:microsoft.com/office/officeart/2005/8/layout/hList6"/>
    <dgm:cxn modelId="{A10D651C-E047-451E-8F2F-A2FBD0B49ABA}" srcId="{1B77BFCB-692B-47A3-85F5-F1CF857A5B63}" destId="{D4DA458C-B0CA-4B72-B42D-8DFB5D5A9736}" srcOrd="0" destOrd="0" parTransId="{5BF12BC7-5027-4B47-A164-3AF076ACCD79}" sibTransId="{7D3DCB35-5AC6-4BE6-9969-8CB09D85B1D0}"/>
    <dgm:cxn modelId="{E7831684-26C0-4ACB-8720-E3F13C88C32E}" type="presOf" srcId="{D4DA458C-B0CA-4B72-B42D-8DFB5D5A9736}" destId="{0943B5EE-6D33-45EA-B25C-BB01FD61594E}" srcOrd="0" destOrd="0" presId="urn:microsoft.com/office/officeart/2005/8/layout/hList6"/>
    <dgm:cxn modelId="{9B9508FB-D60A-470D-9C11-D40DA01D7B58}" type="presOf" srcId="{78CA31F8-9EF9-408C-ACAB-00A076D52CF3}" destId="{9AED2897-86A2-49C9-9BC3-7DD078BFB14D}" srcOrd="0" destOrd="0" presId="urn:microsoft.com/office/officeart/2005/8/layout/hList6"/>
    <dgm:cxn modelId="{5AE72440-F1EF-496B-A9C3-A70A5E9971AF}" srcId="{1B77BFCB-692B-47A3-85F5-F1CF857A5B63}" destId="{5DCE2815-D986-4E1D-BC5C-B42F94BB5967}" srcOrd="1" destOrd="0" parTransId="{A52DB4B5-38C6-46E2-99AA-D492DEC19B86}" sibTransId="{429012E5-D70F-4AF8-A7D4-B3419B043DC5}"/>
    <dgm:cxn modelId="{92B25E9E-375F-4163-A758-21B35E51111A}" type="presOf" srcId="{19DC1643-A0DE-4555-9208-845E54DE2DF2}" destId="{CE94ADCC-4741-4134-87EF-633CCEB2F2B2}" srcOrd="0" destOrd="0" presId="urn:microsoft.com/office/officeart/2005/8/layout/hList6"/>
    <dgm:cxn modelId="{43C020A5-20D4-401D-BE91-A32D3F488EFD}" type="presParOf" srcId="{4EE6E5AB-13F9-4535-98B5-98FFC94511F6}" destId="{0943B5EE-6D33-45EA-B25C-BB01FD61594E}" srcOrd="0" destOrd="0" presId="urn:microsoft.com/office/officeart/2005/8/layout/hList6"/>
    <dgm:cxn modelId="{AA82B192-D32A-403E-9FF8-6B6D926592D5}" type="presParOf" srcId="{4EE6E5AB-13F9-4535-98B5-98FFC94511F6}" destId="{2057E014-2508-4643-8D92-ED9BEFA68E68}" srcOrd="1" destOrd="0" presId="urn:microsoft.com/office/officeart/2005/8/layout/hList6"/>
    <dgm:cxn modelId="{0805A900-603B-48A7-8E7D-254BEE235317}" type="presParOf" srcId="{4EE6E5AB-13F9-4535-98B5-98FFC94511F6}" destId="{8019B87F-5BBD-47DA-9CC7-D384307ABE03}" srcOrd="2" destOrd="0" presId="urn:microsoft.com/office/officeart/2005/8/layout/hList6"/>
    <dgm:cxn modelId="{265562FA-A2BE-4F86-9162-73705A21F0F3}" type="presParOf" srcId="{4EE6E5AB-13F9-4535-98B5-98FFC94511F6}" destId="{7607D027-488A-4853-803D-E43E4D783EBC}" srcOrd="3" destOrd="0" presId="urn:microsoft.com/office/officeart/2005/8/layout/hList6"/>
    <dgm:cxn modelId="{286B49FA-C9E0-4831-B302-02EB33C1114E}" type="presParOf" srcId="{4EE6E5AB-13F9-4535-98B5-98FFC94511F6}" destId="{9AED2897-86A2-49C9-9BC3-7DD078BFB14D}" srcOrd="4" destOrd="0" presId="urn:microsoft.com/office/officeart/2005/8/layout/hList6"/>
    <dgm:cxn modelId="{A38E4CBA-6EB3-4660-B2FE-5F06F09C1872}" type="presParOf" srcId="{4EE6E5AB-13F9-4535-98B5-98FFC94511F6}" destId="{BC8EF671-1DAC-4CC3-B1CB-BFA32EC8BA9B}" srcOrd="5" destOrd="0" presId="urn:microsoft.com/office/officeart/2005/8/layout/hList6"/>
    <dgm:cxn modelId="{21B582DC-2A4A-466A-968E-F56671A80C82}" type="presParOf" srcId="{4EE6E5AB-13F9-4535-98B5-98FFC94511F6}" destId="{CE94ADCC-4741-4134-87EF-633CCEB2F2B2}" srcOrd="6" destOrd="0" presId="urn:microsoft.com/office/officeart/2005/8/layout/hList6"/>
    <dgm:cxn modelId="{C0278D0E-B626-4FFE-A976-723AE9211D69}" type="presParOf" srcId="{4EE6E5AB-13F9-4535-98B5-98FFC94511F6}" destId="{5ADDEE0A-09A8-4CD3-9AFE-3B26EDDE2ADA}" srcOrd="7" destOrd="0" presId="urn:microsoft.com/office/officeart/2005/8/layout/hList6"/>
    <dgm:cxn modelId="{B822C9E1-8D40-45B3-8DD7-29E0F9958497}" type="presParOf" srcId="{4EE6E5AB-13F9-4535-98B5-98FFC94511F6}" destId="{C4E6B0BE-FB73-4D73-A871-C7EB601D4164}"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4F5470-6AF4-4B57-890F-86CDEA8FD776}"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en-US"/>
        </a:p>
      </dgm:t>
    </dgm:pt>
    <dgm:pt modelId="{12946973-FA76-44A9-A88B-F2A0016C0D76}">
      <dgm:prSet phldrT="[Text]" custT="1"/>
      <dgm:spPr/>
      <dgm:t>
        <a:bodyPr/>
        <a:lstStyle/>
        <a:p>
          <a:pPr rtl="1"/>
          <a:r>
            <a:rPr lang="ar-SA" sz="2000" dirty="0" smtClean="0">
              <a:cs typeface="B Titr" pitchFamily="2" charset="-78"/>
            </a:rPr>
            <a:t>ائتلاف با جریان ضدناسیونالیسم علیه ناصر( ناصریسم) به عنوان یک جریان مردمی؛</a:t>
          </a:r>
          <a:endParaRPr lang="en-US" sz="2000" dirty="0">
            <a:cs typeface="B Titr" pitchFamily="2" charset="-78"/>
          </a:endParaRPr>
        </a:p>
      </dgm:t>
    </dgm:pt>
    <dgm:pt modelId="{1C9376D0-4019-4910-9EEB-62E5B77C78B3}" type="parTrans" cxnId="{478202AA-CE8E-4B3B-8C19-05E7C218CBC2}">
      <dgm:prSet/>
      <dgm:spPr/>
      <dgm:t>
        <a:bodyPr/>
        <a:lstStyle/>
        <a:p>
          <a:endParaRPr lang="en-US"/>
        </a:p>
      </dgm:t>
    </dgm:pt>
    <dgm:pt modelId="{20C182D8-3E0B-4C6D-B6D6-03B532EEC7AE}" type="sibTrans" cxnId="{478202AA-CE8E-4B3B-8C19-05E7C218CBC2}">
      <dgm:prSet/>
      <dgm:spPr/>
      <dgm:t>
        <a:bodyPr/>
        <a:lstStyle/>
        <a:p>
          <a:endParaRPr lang="en-US"/>
        </a:p>
      </dgm:t>
    </dgm:pt>
    <dgm:pt modelId="{7BFCDE06-A9F4-4788-AC38-5C5068367E42}">
      <dgm:prSet phldrT="[Text]" custT="1"/>
      <dgm:spPr/>
      <dgm:t>
        <a:bodyPr/>
        <a:lstStyle/>
        <a:p>
          <a:pPr rtl="1"/>
          <a:r>
            <a:rPr lang="ar-SA" sz="2000" dirty="0" smtClean="0">
              <a:cs typeface="B Titr" pitchFamily="2" charset="-78"/>
            </a:rPr>
            <a:t>انعقاد توافقنامه کمپ دیوید و پذیرش سازش با اسراییل و موجودیت آن؛</a:t>
          </a:r>
          <a:endParaRPr lang="en-US" sz="2000" dirty="0" smtClean="0">
            <a:cs typeface="B Titr" pitchFamily="2" charset="-78"/>
          </a:endParaRPr>
        </a:p>
      </dgm:t>
    </dgm:pt>
    <dgm:pt modelId="{30325672-7469-4536-BD0F-B3FEAE9AFF82}" type="parTrans" cxnId="{0CFBBD5A-6787-4125-BC15-735A04C8C278}">
      <dgm:prSet/>
      <dgm:spPr/>
      <dgm:t>
        <a:bodyPr/>
        <a:lstStyle/>
        <a:p>
          <a:endParaRPr lang="en-US"/>
        </a:p>
      </dgm:t>
    </dgm:pt>
    <dgm:pt modelId="{428011AE-06F3-43E6-BC98-D4C6B8F5DD5A}" type="sibTrans" cxnId="{0CFBBD5A-6787-4125-BC15-735A04C8C278}">
      <dgm:prSet/>
      <dgm:spPr/>
      <dgm:t>
        <a:bodyPr/>
        <a:lstStyle/>
        <a:p>
          <a:endParaRPr lang="en-US"/>
        </a:p>
      </dgm:t>
    </dgm:pt>
    <dgm:pt modelId="{D6D3D9D5-6D60-41B0-A55B-EBF45A1EE6C4}">
      <dgm:prSet phldrT="[Text]" custT="1"/>
      <dgm:spPr/>
      <dgm:t>
        <a:bodyPr/>
        <a:lstStyle/>
        <a:p>
          <a:pPr rtl="1"/>
          <a:r>
            <a:rPr lang="ar-SA" sz="1800" dirty="0" smtClean="0">
              <a:cs typeface="B Titr" pitchFamily="2" charset="-78"/>
            </a:rPr>
            <a:t>همراهی با جریان رسانه‌ای پس از ترور انور سادات و عبور از جریان سادات و ارتباط‌گیری با جریان میانه به رهبری مبارک.</a:t>
          </a:r>
          <a:endParaRPr lang="en-US" sz="1800" dirty="0" smtClean="0">
            <a:cs typeface="B Titr" pitchFamily="2" charset="-78"/>
          </a:endParaRPr>
        </a:p>
      </dgm:t>
    </dgm:pt>
    <dgm:pt modelId="{F4DBBAD3-CDBF-4B90-B0DC-C39494F83576}" type="parTrans" cxnId="{32A59EE6-0F5E-4C33-B432-A4F316429689}">
      <dgm:prSet/>
      <dgm:spPr/>
      <dgm:t>
        <a:bodyPr/>
        <a:lstStyle/>
        <a:p>
          <a:endParaRPr lang="en-US"/>
        </a:p>
      </dgm:t>
    </dgm:pt>
    <dgm:pt modelId="{BD45D90F-C9CF-4189-ADB9-44EF366C4365}" type="sibTrans" cxnId="{32A59EE6-0F5E-4C33-B432-A4F316429689}">
      <dgm:prSet/>
      <dgm:spPr/>
      <dgm:t>
        <a:bodyPr/>
        <a:lstStyle/>
        <a:p>
          <a:endParaRPr lang="en-US"/>
        </a:p>
      </dgm:t>
    </dgm:pt>
    <dgm:pt modelId="{6EEFB437-D43C-4806-B812-BE5D6FECF3E4}">
      <dgm:prSet phldrT="[Text]" custT="1"/>
      <dgm:spPr/>
      <dgm:t>
        <a:bodyPr/>
        <a:lstStyle/>
        <a:p>
          <a:pPr rtl="1"/>
          <a:r>
            <a:rPr lang="ar-SA" sz="2000" dirty="0" smtClean="0">
              <a:cs typeface="B Titr" pitchFamily="2" charset="-78"/>
            </a:rPr>
            <a:t>به انزوا کشیدن جریان ضداسراییلی با کمک انورسادات؛</a:t>
          </a:r>
          <a:endParaRPr lang="en-US" sz="2000" dirty="0" smtClean="0">
            <a:cs typeface="B Titr" pitchFamily="2" charset="-78"/>
          </a:endParaRPr>
        </a:p>
      </dgm:t>
    </dgm:pt>
    <dgm:pt modelId="{F7D6C13D-5CF2-4AEC-A96B-B31E0D97B994}" type="parTrans" cxnId="{33214E89-DFEF-4665-9BBD-71C08BD59A9E}">
      <dgm:prSet/>
      <dgm:spPr/>
      <dgm:t>
        <a:bodyPr/>
        <a:lstStyle/>
        <a:p>
          <a:endParaRPr lang="en-US"/>
        </a:p>
      </dgm:t>
    </dgm:pt>
    <dgm:pt modelId="{9F38B099-C663-48A1-B159-349F66FA2477}" type="sibTrans" cxnId="{33214E89-DFEF-4665-9BBD-71C08BD59A9E}">
      <dgm:prSet/>
      <dgm:spPr/>
      <dgm:t>
        <a:bodyPr/>
        <a:lstStyle/>
        <a:p>
          <a:endParaRPr lang="en-US"/>
        </a:p>
      </dgm:t>
    </dgm:pt>
    <dgm:pt modelId="{00AB636C-6920-4036-9641-012677DCE03B}">
      <dgm:prSet phldrT="[Text]" custT="1"/>
      <dgm:spPr/>
      <dgm:t>
        <a:bodyPr/>
        <a:lstStyle/>
        <a:p>
          <a:pPr rtl="1"/>
          <a:r>
            <a:rPr lang="ar-SA" sz="2000" dirty="0" smtClean="0">
              <a:cs typeface="B Titr" pitchFamily="2" charset="-78"/>
            </a:rPr>
            <a:t>بسیج امکانات برای روی کارآوردن جریان سازشکار با رهبری انورسادات و برضد مقاومت؛</a:t>
          </a:r>
          <a:endParaRPr lang="en-US" sz="2000" dirty="0" smtClean="0">
            <a:cs typeface="B Titr" pitchFamily="2" charset="-78"/>
          </a:endParaRPr>
        </a:p>
      </dgm:t>
    </dgm:pt>
    <dgm:pt modelId="{6EBC1E37-3DC3-4F2B-9ED1-BBE97E4C2F90}" type="parTrans" cxnId="{3762E707-FAC7-4385-A5AF-B1C3671EB060}">
      <dgm:prSet/>
      <dgm:spPr/>
      <dgm:t>
        <a:bodyPr/>
        <a:lstStyle/>
        <a:p>
          <a:endParaRPr lang="en-US"/>
        </a:p>
      </dgm:t>
    </dgm:pt>
    <dgm:pt modelId="{8DA5AFCB-D31E-4DE5-815F-DAA1A2DB46C5}" type="sibTrans" cxnId="{3762E707-FAC7-4385-A5AF-B1C3671EB060}">
      <dgm:prSet/>
      <dgm:spPr/>
      <dgm:t>
        <a:bodyPr/>
        <a:lstStyle/>
        <a:p>
          <a:endParaRPr lang="en-US"/>
        </a:p>
      </dgm:t>
    </dgm:pt>
    <dgm:pt modelId="{26E343F3-4213-448E-B104-353B9A09F855}" type="pres">
      <dgm:prSet presAssocID="{264F5470-6AF4-4B57-890F-86CDEA8FD776}" presName="outerComposite" presStyleCnt="0">
        <dgm:presLayoutVars>
          <dgm:chMax val="5"/>
          <dgm:dir val="rev"/>
          <dgm:resizeHandles val="exact"/>
        </dgm:presLayoutVars>
      </dgm:prSet>
      <dgm:spPr/>
      <dgm:t>
        <a:bodyPr/>
        <a:lstStyle/>
        <a:p>
          <a:endParaRPr lang="en-US"/>
        </a:p>
      </dgm:t>
    </dgm:pt>
    <dgm:pt modelId="{53EF6411-37EA-4C53-890F-02715E2F8739}" type="pres">
      <dgm:prSet presAssocID="{264F5470-6AF4-4B57-890F-86CDEA8FD776}" presName="dummyMaxCanvas" presStyleCnt="0">
        <dgm:presLayoutVars/>
      </dgm:prSet>
      <dgm:spPr/>
    </dgm:pt>
    <dgm:pt modelId="{41336AEE-BAC5-4C52-B3E0-3122EAF8FF85}" type="pres">
      <dgm:prSet presAssocID="{264F5470-6AF4-4B57-890F-86CDEA8FD776}" presName="FiveNodes_1" presStyleLbl="node1" presStyleIdx="0" presStyleCnt="5">
        <dgm:presLayoutVars>
          <dgm:bulletEnabled val="1"/>
        </dgm:presLayoutVars>
      </dgm:prSet>
      <dgm:spPr/>
      <dgm:t>
        <a:bodyPr/>
        <a:lstStyle/>
        <a:p>
          <a:endParaRPr lang="en-US"/>
        </a:p>
      </dgm:t>
    </dgm:pt>
    <dgm:pt modelId="{7F186A78-66A5-4A44-89B7-E1A02EA7BF90}" type="pres">
      <dgm:prSet presAssocID="{264F5470-6AF4-4B57-890F-86CDEA8FD776}" presName="FiveNodes_2" presStyleLbl="node1" presStyleIdx="1" presStyleCnt="5">
        <dgm:presLayoutVars>
          <dgm:bulletEnabled val="1"/>
        </dgm:presLayoutVars>
      </dgm:prSet>
      <dgm:spPr/>
      <dgm:t>
        <a:bodyPr/>
        <a:lstStyle/>
        <a:p>
          <a:endParaRPr lang="en-US"/>
        </a:p>
      </dgm:t>
    </dgm:pt>
    <dgm:pt modelId="{C9BB3919-532A-47BE-98AC-11674D9EC6C4}" type="pres">
      <dgm:prSet presAssocID="{264F5470-6AF4-4B57-890F-86CDEA8FD776}" presName="FiveNodes_3" presStyleLbl="node1" presStyleIdx="2" presStyleCnt="5">
        <dgm:presLayoutVars>
          <dgm:bulletEnabled val="1"/>
        </dgm:presLayoutVars>
      </dgm:prSet>
      <dgm:spPr/>
      <dgm:t>
        <a:bodyPr/>
        <a:lstStyle/>
        <a:p>
          <a:endParaRPr lang="en-US"/>
        </a:p>
      </dgm:t>
    </dgm:pt>
    <dgm:pt modelId="{30AB6B3F-96EA-4809-8239-5BF265CC9284}" type="pres">
      <dgm:prSet presAssocID="{264F5470-6AF4-4B57-890F-86CDEA8FD776}" presName="FiveNodes_4" presStyleLbl="node1" presStyleIdx="3" presStyleCnt="5">
        <dgm:presLayoutVars>
          <dgm:bulletEnabled val="1"/>
        </dgm:presLayoutVars>
      </dgm:prSet>
      <dgm:spPr/>
      <dgm:t>
        <a:bodyPr/>
        <a:lstStyle/>
        <a:p>
          <a:endParaRPr lang="en-US"/>
        </a:p>
      </dgm:t>
    </dgm:pt>
    <dgm:pt modelId="{AA9DABEC-3F74-4C82-967E-0D7545D8B623}" type="pres">
      <dgm:prSet presAssocID="{264F5470-6AF4-4B57-890F-86CDEA8FD776}" presName="FiveNodes_5" presStyleLbl="node1" presStyleIdx="4" presStyleCnt="5">
        <dgm:presLayoutVars>
          <dgm:bulletEnabled val="1"/>
        </dgm:presLayoutVars>
      </dgm:prSet>
      <dgm:spPr/>
      <dgm:t>
        <a:bodyPr/>
        <a:lstStyle/>
        <a:p>
          <a:endParaRPr lang="en-US"/>
        </a:p>
      </dgm:t>
    </dgm:pt>
    <dgm:pt modelId="{783584E7-E39F-4A41-B571-74BE71261C56}" type="pres">
      <dgm:prSet presAssocID="{264F5470-6AF4-4B57-890F-86CDEA8FD776}" presName="FiveConn_1-2" presStyleLbl="fgAccFollowNode1" presStyleIdx="0" presStyleCnt="4">
        <dgm:presLayoutVars>
          <dgm:bulletEnabled val="1"/>
        </dgm:presLayoutVars>
      </dgm:prSet>
      <dgm:spPr/>
      <dgm:t>
        <a:bodyPr/>
        <a:lstStyle/>
        <a:p>
          <a:endParaRPr lang="en-US"/>
        </a:p>
      </dgm:t>
    </dgm:pt>
    <dgm:pt modelId="{BC273E37-25EC-4B93-9121-9D5B7012CA4C}" type="pres">
      <dgm:prSet presAssocID="{264F5470-6AF4-4B57-890F-86CDEA8FD776}" presName="FiveConn_2-3" presStyleLbl="fgAccFollowNode1" presStyleIdx="1" presStyleCnt="4">
        <dgm:presLayoutVars>
          <dgm:bulletEnabled val="1"/>
        </dgm:presLayoutVars>
      </dgm:prSet>
      <dgm:spPr/>
      <dgm:t>
        <a:bodyPr/>
        <a:lstStyle/>
        <a:p>
          <a:endParaRPr lang="en-US"/>
        </a:p>
      </dgm:t>
    </dgm:pt>
    <dgm:pt modelId="{ED918A99-989A-4F34-9A38-DDAEA85010FD}" type="pres">
      <dgm:prSet presAssocID="{264F5470-6AF4-4B57-890F-86CDEA8FD776}" presName="FiveConn_3-4" presStyleLbl="fgAccFollowNode1" presStyleIdx="2" presStyleCnt="4">
        <dgm:presLayoutVars>
          <dgm:bulletEnabled val="1"/>
        </dgm:presLayoutVars>
      </dgm:prSet>
      <dgm:spPr/>
      <dgm:t>
        <a:bodyPr/>
        <a:lstStyle/>
        <a:p>
          <a:endParaRPr lang="en-US"/>
        </a:p>
      </dgm:t>
    </dgm:pt>
    <dgm:pt modelId="{97D7A33A-6246-44B9-BE16-7BC5A2566CB0}" type="pres">
      <dgm:prSet presAssocID="{264F5470-6AF4-4B57-890F-86CDEA8FD776}" presName="FiveConn_4-5" presStyleLbl="fgAccFollowNode1" presStyleIdx="3" presStyleCnt="4">
        <dgm:presLayoutVars>
          <dgm:bulletEnabled val="1"/>
        </dgm:presLayoutVars>
      </dgm:prSet>
      <dgm:spPr/>
      <dgm:t>
        <a:bodyPr/>
        <a:lstStyle/>
        <a:p>
          <a:endParaRPr lang="en-US"/>
        </a:p>
      </dgm:t>
    </dgm:pt>
    <dgm:pt modelId="{DF9ED27E-7BAC-4843-8A09-A6FB3D804F50}" type="pres">
      <dgm:prSet presAssocID="{264F5470-6AF4-4B57-890F-86CDEA8FD776}" presName="FiveNodes_1_text" presStyleLbl="node1" presStyleIdx="4" presStyleCnt="5">
        <dgm:presLayoutVars>
          <dgm:bulletEnabled val="1"/>
        </dgm:presLayoutVars>
      </dgm:prSet>
      <dgm:spPr/>
      <dgm:t>
        <a:bodyPr/>
        <a:lstStyle/>
        <a:p>
          <a:endParaRPr lang="en-US"/>
        </a:p>
      </dgm:t>
    </dgm:pt>
    <dgm:pt modelId="{DC3CF7A4-5825-4F61-B5DF-8E5958589746}" type="pres">
      <dgm:prSet presAssocID="{264F5470-6AF4-4B57-890F-86CDEA8FD776}" presName="FiveNodes_2_text" presStyleLbl="node1" presStyleIdx="4" presStyleCnt="5">
        <dgm:presLayoutVars>
          <dgm:bulletEnabled val="1"/>
        </dgm:presLayoutVars>
      </dgm:prSet>
      <dgm:spPr/>
      <dgm:t>
        <a:bodyPr/>
        <a:lstStyle/>
        <a:p>
          <a:endParaRPr lang="en-US"/>
        </a:p>
      </dgm:t>
    </dgm:pt>
    <dgm:pt modelId="{A1A8D728-6A77-448C-A5AD-D263E1BF3BC4}" type="pres">
      <dgm:prSet presAssocID="{264F5470-6AF4-4B57-890F-86CDEA8FD776}" presName="FiveNodes_3_text" presStyleLbl="node1" presStyleIdx="4" presStyleCnt="5">
        <dgm:presLayoutVars>
          <dgm:bulletEnabled val="1"/>
        </dgm:presLayoutVars>
      </dgm:prSet>
      <dgm:spPr/>
      <dgm:t>
        <a:bodyPr/>
        <a:lstStyle/>
        <a:p>
          <a:endParaRPr lang="en-US"/>
        </a:p>
      </dgm:t>
    </dgm:pt>
    <dgm:pt modelId="{5AE80A55-E702-42E0-9025-B7E792882F59}" type="pres">
      <dgm:prSet presAssocID="{264F5470-6AF4-4B57-890F-86CDEA8FD776}" presName="FiveNodes_4_text" presStyleLbl="node1" presStyleIdx="4" presStyleCnt="5">
        <dgm:presLayoutVars>
          <dgm:bulletEnabled val="1"/>
        </dgm:presLayoutVars>
      </dgm:prSet>
      <dgm:spPr/>
      <dgm:t>
        <a:bodyPr/>
        <a:lstStyle/>
        <a:p>
          <a:endParaRPr lang="en-US"/>
        </a:p>
      </dgm:t>
    </dgm:pt>
    <dgm:pt modelId="{61F0935F-E1D3-45BD-B5BD-F7525BFAC2A7}" type="pres">
      <dgm:prSet presAssocID="{264F5470-6AF4-4B57-890F-86CDEA8FD776}" presName="FiveNodes_5_text" presStyleLbl="node1" presStyleIdx="4" presStyleCnt="5">
        <dgm:presLayoutVars>
          <dgm:bulletEnabled val="1"/>
        </dgm:presLayoutVars>
      </dgm:prSet>
      <dgm:spPr/>
      <dgm:t>
        <a:bodyPr/>
        <a:lstStyle/>
        <a:p>
          <a:endParaRPr lang="en-US"/>
        </a:p>
      </dgm:t>
    </dgm:pt>
  </dgm:ptLst>
  <dgm:cxnLst>
    <dgm:cxn modelId="{C8797B48-A267-49AF-A5E2-BD25FBD95093}" type="presOf" srcId="{7BFCDE06-A9F4-4788-AC38-5C5068367E42}" destId="{5AE80A55-E702-42E0-9025-B7E792882F59}" srcOrd="1" destOrd="0" presId="urn:microsoft.com/office/officeart/2005/8/layout/vProcess5"/>
    <dgm:cxn modelId="{32A59EE6-0F5E-4C33-B432-A4F316429689}" srcId="{264F5470-6AF4-4B57-890F-86CDEA8FD776}" destId="{D6D3D9D5-6D60-41B0-A55B-EBF45A1EE6C4}" srcOrd="4" destOrd="0" parTransId="{F4DBBAD3-CDBF-4B90-B0DC-C39494F83576}" sibTransId="{BD45D90F-C9CF-4189-ADB9-44EF366C4365}"/>
    <dgm:cxn modelId="{33214E89-DFEF-4665-9BBD-71C08BD59A9E}" srcId="{264F5470-6AF4-4B57-890F-86CDEA8FD776}" destId="{6EEFB437-D43C-4806-B812-BE5D6FECF3E4}" srcOrd="2" destOrd="0" parTransId="{F7D6C13D-5CF2-4AEC-A96B-B31E0D97B994}" sibTransId="{9F38B099-C663-48A1-B159-349F66FA2477}"/>
    <dgm:cxn modelId="{3D5B7BFA-E7C3-4A61-9B65-62E3AE09FBC7}" type="presOf" srcId="{7BFCDE06-A9F4-4788-AC38-5C5068367E42}" destId="{30AB6B3F-96EA-4809-8239-5BF265CC9284}" srcOrd="0" destOrd="0" presId="urn:microsoft.com/office/officeart/2005/8/layout/vProcess5"/>
    <dgm:cxn modelId="{E86FB393-CD9C-4696-89A7-697FF59ECBFA}" type="presOf" srcId="{12946973-FA76-44A9-A88B-F2A0016C0D76}" destId="{41336AEE-BAC5-4C52-B3E0-3122EAF8FF85}" srcOrd="0" destOrd="0" presId="urn:microsoft.com/office/officeart/2005/8/layout/vProcess5"/>
    <dgm:cxn modelId="{3762E707-FAC7-4385-A5AF-B1C3671EB060}" srcId="{264F5470-6AF4-4B57-890F-86CDEA8FD776}" destId="{00AB636C-6920-4036-9641-012677DCE03B}" srcOrd="1" destOrd="0" parTransId="{6EBC1E37-3DC3-4F2B-9ED1-BBE97E4C2F90}" sibTransId="{8DA5AFCB-D31E-4DE5-815F-DAA1A2DB46C5}"/>
    <dgm:cxn modelId="{667CAAF4-1B63-4D91-9D99-2D7149A4F060}" type="presOf" srcId="{8DA5AFCB-D31E-4DE5-815F-DAA1A2DB46C5}" destId="{BC273E37-25EC-4B93-9121-9D5B7012CA4C}" srcOrd="0" destOrd="0" presId="urn:microsoft.com/office/officeart/2005/8/layout/vProcess5"/>
    <dgm:cxn modelId="{B9AF4824-939D-47CB-8928-FF63D3AF3495}" type="presOf" srcId="{12946973-FA76-44A9-A88B-F2A0016C0D76}" destId="{DF9ED27E-7BAC-4843-8A09-A6FB3D804F50}" srcOrd="1" destOrd="0" presId="urn:microsoft.com/office/officeart/2005/8/layout/vProcess5"/>
    <dgm:cxn modelId="{4F2DDFB7-A0CA-4C0F-B1DA-73D18BA55458}" type="presOf" srcId="{00AB636C-6920-4036-9641-012677DCE03B}" destId="{DC3CF7A4-5825-4F61-B5DF-8E5958589746}" srcOrd="1" destOrd="0" presId="urn:microsoft.com/office/officeart/2005/8/layout/vProcess5"/>
    <dgm:cxn modelId="{0CFBBD5A-6787-4125-BC15-735A04C8C278}" srcId="{264F5470-6AF4-4B57-890F-86CDEA8FD776}" destId="{7BFCDE06-A9F4-4788-AC38-5C5068367E42}" srcOrd="3" destOrd="0" parTransId="{30325672-7469-4536-BD0F-B3FEAE9AFF82}" sibTransId="{428011AE-06F3-43E6-BC98-D4C6B8F5DD5A}"/>
    <dgm:cxn modelId="{C869F9EA-8BB5-48C3-9F25-629053DE149E}" type="presOf" srcId="{6EEFB437-D43C-4806-B812-BE5D6FECF3E4}" destId="{A1A8D728-6A77-448C-A5AD-D263E1BF3BC4}" srcOrd="1" destOrd="0" presId="urn:microsoft.com/office/officeart/2005/8/layout/vProcess5"/>
    <dgm:cxn modelId="{431D38CF-4F47-47B1-8442-D60759B1F90B}" type="presOf" srcId="{9F38B099-C663-48A1-B159-349F66FA2477}" destId="{ED918A99-989A-4F34-9A38-DDAEA85010FD}" srcOrd="0" destOrd="0" presId="urn:microsoft.com/office/officeart/2005/8/layout/vProcess5"/>
    <dgm:cxn modelId="{EAD95048-AFE6-45B4-B291-E6370813489D}" type="presOf" srcId="{6EEFB437-D43C-4806-B812-BE5D6FECF3E4}" destId="{C9BB3919-532A-47BE-98AC-11674D9EC6C4}" srcOrd="0" destOrd="0" presId="urn:microsoft.com/office/officeart/2005/8/layout/vProcess5"/>
    <dgm:cxn modelId="{802D7041-E935-449B-A9B2-8C5966AFF279}" type="presOf" srcId="{D6D3D9D5-6D60-41B0-A55B-EBF45A1EE6C4}" destId="{AA9DABEC-3F74-4C82-967E-0D7545D8B623}" srcOrd="0" destOrd="0" presId="urn:microsoft.com/office/officeart/2005/8/layout/vProcess5"/>
    <dgm:cxn modelId="{AE12CFAC-265D-4962-8B69-8ED8E3171001}" type="presOf" srcId="{20C182D8-3E0B-4C6D-B6D6-03B532EEC7AE}" destId="{783584E7-E39F-4A41-B571-74BE71261C56}" srcOrd="0" destOrd="0" presId="urn:microsoft.com/office/officeart/2005/8/layout/vProcess5"/>
    <dgm:cxn modelId="{16512C63-5241-483D-8805-E3602B3BA05C}" type="presOf" srcId="{264F5470-6AF4-4B57-890F-86CDEA8FD776}" destId="{26E343F3-4213-448E-B104-353B9A09F855}" srcOrd="0" destOrd="0" presId="urn:microsoft.com/office/officeart/2005/8/layout/vProcess5"/>
    <dgm:cxn modelId="{B08D1462-9FCB-48D5-99A6-4E13B50D1DDD}" type="presOf" srcId="{00AB636C-6920-4036-9641-012677DCE03B}" destId="{7F186A78-66A5-4A44-89B7-E1A02EA7BF90}" srcOrd="0" destOrd="0" presId="urn:microsoft.com/office/officeart/2005/8/layout/vProcess5"/>
    <dgm:cxn modelId="{478202AA-CE8E-4B3B-8C19-05E7C218CBC2}" srcId="{264F5470-6AF4-4B57-890F-86CDEA8FD776}" destId="{12946973-FA76-44A9-A88B-F2A0016C0D76}" srcOrd="0" destOrd="0" parTransId="{1C9376D0-4019-4910-9EEB-62E5B77C78B3}" sibTransId="{20C182D8-3E0B-4C6D-B6D6-03B532EEC7AE}"/>
    <dgm:cxn modelId="{69C841CD-28CC-4738-BE1B-1CC7FD98D973}" type="presOf" srcId="{D6D3D9D5-6D60-41B0-A55B-EBF45A1EE6C4}" destId="{61F0935F-E1D3-45BD-B5BD-F7525BFAC2A7}" srcOrd="1" destOrd="0" presId="urn:microsoft.com/office/officeart/2005/8/layout/vProcess5"/>
    <dgm:cxn modelId="{9549793D-E37E-405F-8DFB-DB49E66FDD21}" type="presOf" srcId="{428011AE-06F3-43E6-BC98-D4C6B8F5DD5A}" destId="{97D7A33A-6246-44B9-BE16-7BC5A2566CB0}" srcOrd="0" destOrd="0" presId="urn:microsoft.com/office/officeart/2005/8/layout/vProcess5"/>
    <dgm:cxn modelId="{04226446-6EE2-4D88-A168-C4C1770DDCF4}" type="presParOf" srcId="{26E343F3-4213-448E-B104-353B9A09F855}" destId="{53EF6411-37EA-4C53-890F-02715E2F8739}" srcOrd="0" destOrd="0" presId="urn:microsoft.com/office/officeart/2005/8/layout/vProcess5"/>
    <dgm:cxn modelId="{4752587E-9529-465E-AFA1-A03969B00FBB}" type="presParOf" srcId="{26E343F3-4213-448E-B104-353B9A09F855}" destId="{41336AEE-BAC5-4C52-B3E0-3122EAF8FF85}" srcOrd="1" destOrd="0" presId="urn:microsoft.com/office/officeart/2005/8/layout/vProcess5"/>
    <dgm:cxn modelId="{41BB9680-2A73-46A1-AFF8-BC5AF6031B72}" type="presParOf" srcId="{26E343F3-4213-448E-B104-353B9A09F855}" destId="{7F186A78-66A5-4A44-89B7-E1A02EA7BF90}" srcOrd="2" destOrd="0" presId="urn:microsoft.com/office/officeart/2005/8/layout/vProcess5"/>
    <dgm:cxn modelId="{CD35F983-A9F8-4692-AAE0-8DC5512A86BB}" type="presParOf" srcId="{26E343F3-4213-448E-B104-353B9A09F855}" destId="{C9BB3919-532A-47BE-98AC-11674D9EC6C4}" srcOrd="3" destOrd="0" presId="urn:microsoft.com/office/officeart/2005/8/layout/vProcess5"/>
    <dgm:cxn modelId="{6F26E304-BC55-4DD1-8CC9-7C6C8BA7FA3F}" type="presParOf" srcId="{26E343F3-4213-448E-B104-353B9A09F855}" destId="{30AB6B3F-96EA-4809-8239-5BF265CC9284}" srcOrd="4" destOrd="0" presId="urn:microsoft.com/office/officeart/2005/8/layout/vProcess5"/>
    <dgm:cxn modelId="{9CBE1E58-C95A-49D9-8C27-3CCAB205C34C}" type="presParOf" srcId="{26E343F3-4213-448E-B104-353B9A09F855}" destId="{AA9DABEC-3F74-4C82-967E-0D7545D8B623}" srcOrd="5" destOrd="0" presId="urn:microsoft.com/office/officeart/2005/8/layout/vProcess5"/>
    <dgm:cxn modelId="{3BEAA6AD-EEB8-4A9F-AC09-E5201025CC37}" type="presParOf" srcId="{26E343F3-4213-448E-B104-353B9A09F855}" destId="{783584E7-E39F-4A41-B571-74BE71261C56}" srcOrd="6" destOrd="0" presId="urn:microsoft.com/office/officeart/2005/8/layout/vProcess5"/>
    <dgm:cxn modelId="{8E7D466A-91C5-45D2-83DF-75CF150C1F3F}" type="presParOf" srcId="{26E343F3-4213-448E-B104-353B9A09F855}" destId="{BC273E37-25EC-4B93-9121-9D5B7012CA4C}" srcOrd="7" destOrd="0" presId="urn:microsoft.com/office/officeart/2005/8/layout/vProcess5"/>
    <dgm:cxn modelId="{2D3BCFC8-E3CA-4080-B86F-4876D57882BE}" type="presParOf" srcId="{26E343F3-4213-448E-B104-353B9A09F855}" destId="{ED918A99-989A-4F34-9A38-DDAEA85010FD}" srcOrd="8" destOrd="0" presId="urn:microsoft.com/office/officeart/2005/8/layout/vProcess5"/>
    <dgm:cxn modelId="{9F605952-FF6E-4D7F-9215-DD3C880D5DDE}" type="presParOf" srcId="{26E343F3-4213-448E-B104-353B9A09F855}" destId="{97D7A33A-6246-44B9-BE16-7BC5A2566CB0}" srcOrd="9" destOrd="0" presId="urn:microsoft.com/office/officeart/2005/8/layout/vProcess5"/>
    <dgm:cxn modelId="{403B644A-4C50-4CA1-BD45-D80147FE037F}" type="presParOf" srcId="{26E343F3-4213-448E-B104-353B9A09F855}" destId="{DF9ED27E-7BAC-4843-8A09-A6FB3D804F50}" srcOrd="10" destOrd="0" presId="urn:microsoft.com/office/officeart/2005/8/layout/vProcess5"/>
    <dgm:cxn modelId="{A652C5CC-51C0-481B-992E-0809CE563914}" type="presParOf" srcId="{26E343F3-4213-448E-B104-353B9A09F855}" destId="{DC3CF7A4-5825-4F61-B5DF-8E5958589746}" srcOrd="11" destOrd="0" presId="urn:microsoft.com/office/officeart/2005/8/layout/vProcess5"/>
    <dgm:cxn modelId="{A69B7815-9B4C-4AA5-AD1B-04AD0E8856CB}" type="presParOf" srcId="{26E343F3-4213-448E-B104-353B9A09F855}" destId="{A1A8D728-6A77-448C-A5AD-D263E1BF3BC4}" srcOrd="12" destOrd="0" presId="urn:microsoft.com/office/officeart/2005/8/layout/vProcess5"/>
    <dgm:cxn modelId="{4636827D-F364-457F-B6BA-253F96B6BF2C}" type="presParOf" srcId="{26E343F3-4213-448E-B104-353B9A09F855}" destId="{5AE80A55-E702-42E0-9025-B7E792882F59}" srcOrd="13" destOrd="0" presId="urn:microsoft.com/office/officeart/2005/8/layout/vProcess5"/>
    <dgm:cxn modelId="{18C7B02A-EC65-4654-9596-9EBCF7F08C1E}" type="presParOf" srcId="{26E343F3-4213-448E-B104-353B9A09F855}" destId="{61F0935F-E1D3-45BD-B5BD-F7525BFAC2A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983B8-3509-4639-9298-480E5C0218A3}">
      <dsp:nvSpPr>
        <dsp:cNvPr id="0" name=""/>
        <dsp:cNvSpPr/>
      </dsp:nvSpPr>
      <dsp:spPr>
        <a:xfrm>
          <a:off x="0" y="0"/>
          <a:ext cx="7643866" cy="1219200"/>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smtClean="0">
              <a:cs typeface="B Titr" pitchFamily="2" charset="-78"/>
            </a:rPr>
            <a:t>تنها در نیمه دوم قرن بیستم ایالات متحده امریکا</a:t>
          </a:r>
          <a:endParaRPr lang="fa-IR" sz="3500" kern="1200" dirty="0"/>
        </a:p>
      </dsp:txBody>
      <dsp:txXfrm>
        <a:off x="0" y="0"/>
        <a:ext cx="7643866" cy="1219200"/>
      </dsp:txXfrm>
    </dsp:sp>
    <dsp:sp modelId="{51E39B4C-423A-422F-A235-C5364DAAADD1}">
      <dsp:nvSpPr>
        <dsp:cNvPr id="0" name=""/>
        <dsp:cNvSpPr/>
      </dsp:nvSpPr>
      <dsp:spPr>
        <a:xfrm>
          <a:off x="5094666" y="1219200"/>
          <a:ext cx="2545467" cy="2560320"/>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B Titr" pitchFamily="2" charset="-78"/>
            </a:rPr>
            <a:t>حدود 100 کودتای نظامی و براندازی حکومت، را طراحی و رهبری کرده است. </a:t>
          </a:r>
          <a:endParaRPr lang="fa-IR" sz="2300" kern="1200" dirty="0"/>
        </a:p>
      </dsp:txBody>
      <dsp:txXfrm>
        <a:off x="5094666" y="1219200"/>
        <a:ext cx="2545467" cy="2560320"/>
      </dsp:txXfrm>
    </dsp:sp>
    <dsp:sp modelId="{0EBDC4B6-733A-49D8-960F-A518D20D2000}">
      <dsp:nvSpPr>
        <dsp:cNvPr id="0" name=""/>
        <dsp:cNvSpPr/>
      </dsp:nvSpPr>
      <dsp:spPr>
        <a:xfrm>
          <a:off x="2549199" y="1219200"/>
          <a:ext cx="2545467" cy="2560320"/>
        </a:xfrm>
        <a:prstGeom prst="rect">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B Titr" pitchFamily="2" charset="-78"/>
            </a:rPr>
            <a:t>ده‌ها بار به طور مستقیم دست به اشغال نظامی کشورها زده یا آنها را تهدید به مداخله نظامی کرده است</a:t>
          </a:r>
          <a:r>
            <a:rPr lang="en-US" sz="2300" kern="1200" dirty="0" smtClean="0">
              <a:cs typeface="B Titr" pitchFamily="2" charset="-78"/>
            </a:rPr>
            <a:t>. </a:t>
          </a:r>
          <a:endParaRPr lang="fa-IR" sz="2300" kern="1200" dirty="0"/>
        </a:p>
      </dsp:txBody>
      <dsp:txXfrm>
        <a:off x="2549199" y="1219200"/>
        <a:ext cx="2545467" cy="2560320"/>
      </dsp:txXfrm>
    </dsp:sp>
    <dsp:sp modelId="{98E8A064-B079-49E2-B721-F93C959A80CE}">
      <dsp:nvSpPr>
        <dsp:cNvPr id="0" name=""/>
        <dsp:cNvSpPr/>
      </dsp:nvSpPr>
      <dsp:spPr>
        <a:xfrm>
          <a:off x="3732" y="1219200"/>
          <a:ext cx="2545467" cy="2560320"/>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cs typeface="B Titr" pitchFamily="2" charset="-78"/>
            </a:rPr>
            <a:t>حداقل 245 بار به حقوق كشورهای دیگر تجاوز كرده است. </a:t>
          </a:r>
          <a:endParaRPr lang="fa-IR" sz="2300" kern="1200" dirty="0"/>
        </a:p>
      </dsp:txBody>
      <dsp:txXfrm>
        <a:off x="3732" y="1219200"/>
        <a:ext cx="2545467" cy="2560320"/>
      </dsp:txXfrm>
    </dsp:sp>
    <dsp:sp modelId="{90D4AC5B-EA44-4904-93BC-8BBA8A852DA4}">
      <dsp:nvSpPr>
        <dsp:cNvPr id="0" name=""/>
        <dsp:cNvSpPr/>
      </dsp:nvSpPr>
      <dsp:spPr>
        <a:xfrm>
          <a:off x="0" y="3779520"/>
          <a:ext cx="7643866" cy="284480"/>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DA861-9091-48F5-8120-C2635CC7A94E}">
      <dsp:nvSpPr>
        <dsp:cNvPr id="0" name=""/>
        <dsp:cNvSpPr/>
      </dsp:nvSpPr>
      <dsp:spPr>
        <a:xfrm>
          <a:off x="1285883" y="0"/>
          <a:ext cx="7286676" cy="1435903"/>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Titr" pitchFamily="2" charset="-78"/>
            </a:rPr>
            <a:t>همراهی </a:t>
          </a:r>
          <a:r>
            <a:rPr lang="ar-SA" sz="2800" kern="1200" dirty="0" smtClean="0">
              <a:cs typeface="B Titr" pitchFamily="2" charset="-78"/>
            </a:rPr>
            <a:t>آمریکایی‌ها با جریان مخالف </a:t>
          </a:r>
          <a:r>
            <a:rPr lang="fa-IR" sz="2800" kern="1200" dirty="0" smtClean="0">
              <a:cs typeface="B Titr" pitchFamily="2" charset="-78"/>
            </a:rPr>
            <a:t> </a:t>
          </a:r>
          <a:r>
            <a:rPr lang="ar-SA" sz="2800" kern="1200" dirty="0" smtClean="0">
              <a:cs typeface="B Titr" pitchFamily="2" charset="-78"/>
            </a:rPr>
            <a:t>حسنی مبارک </a:t>
          </a:r>
          <a:r>
            <a:rPr lang="fa-IR" sz="2800" kern="1200" dirty="0" smtClean="0">
              <a:cs typeface="B Titr" pitchFamily="2" charset="-78"/>
            </a:rPr>
            <a:t> و </a:t>
          </a:r>
          <a:r>
            <a:rPr lang="ar-SA" sz="2800" kern="1200" dirty="0" smtClean="0">
              <a:cs typeface="B Titr" pitchFamily="2" charset="-78"/>
            </a:rPr>
            <a:t> برکنار کردن</a:t>
          </a:r>
          <a:r>
            <a:rPr lang="fa-IR" sz="2800" kern="1200" dirty="0" smtClean="0">
              <a:cs typeface="B Titr" pitchFamily="2" charset="-78"/>
            </a:rPr>
            <a:t> او</a:t>
          </a:r>
          <a:r>
            <a:rPr lang="ar-SA" sz="2800" kern="1200" dirty="0" smtClean="0">
              <a:cs typeface="B Titr" pitchFamily="2" charset="-78"/>
            </a:rPr>
            <a:t>.</a:t>
          </a:r>
          <a:endParaRPr lang="en-US" sz="2800" kern="1200" dirty="0">
            <a:cs typeface="B Titr" pitchFamily="2" charset="-78"/>
          </a:endParaRPr>
        </a:p>
      </dsp:txBody>
      <dsp:txXfrm>
        <a:off x="2774613" y="42056"/>
        <a:ext cx="5755890" cy="1351791"/>
      </dsp:txXfrm>
    </dsp:sp>
    <dsp:sp modelId="{04EA8041-8514-4F82-8B94-3E513592A1FE}">
      <dsp:nvSpPr>
        <dsp:cNvPr id="0" name=""/>
        <dsp:cNvSpPr/>
      </dsp:nvSpPr>
      <dsp:spPr>
        <a:xfrm>
          <a:off x="642941" y="1675221"/>
          <a:ext cx="7286676" cy="1435903"/>
        </a:xfrm>
        <a:prstGeom prst="roundRect">
          <a:avLst>
            <a:gd name="adj" fmla="val 1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cs typeface="B Titr" pitchFamily="2" charset="-78"/>
            </a:rPr>
            <a:t>دولت مرسی از توطئه امریکا در امان نماند و با حمایت از کودتای نظامیان ساقط شد.</a:t>
          </a:r>
          <a:endParaRPr lang="en-US" sz="2800" kern="1200" dirty="0" smtClean="0">
            <a:cs typeface="B Titr" pitchFamily="2" charset="-78"/>
          </a:endParaRPr>
        </a:p>
      </dsp:txBody>
      <dsp:txXfrm>
        <a:off x="2261277" y="1717277"/>
        <a:ext cx="5626284" cy="1351791"/>
      </dsp:txXfrm>
    </dsp:sp>
    <dsp:sp modelId="{CF941378-833D-4607-A681-239A540FF6CA}">
      <dsp:nvSpPr>
        <dsp:cNvPr id="0" name=""/>
        <dsp:cNvSpPr/>
      </dsp:nvSpPr>
      <dsp:spPr>
        <a:xfrm>
          <a:off x="0" y="3350442"/>
          <a:ext cx="7286676" cy="1435903"/>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Titr" pitchFamily="2" charset="-78"/>
            </a:rPr>
            <a:t>حمایت ابتدایی از انقلاب مردمی و دموکراسی در مصر و حمایت از کودتای نظامی علیه دولت منتخب. </a:t>
          </a:r>
          <a:endParaRPr lang="en-US" sz="1800" kern="1200" dirty="0" smtClean="0">
            <a:cs typeface="B Titr" pitchFamily="2" charset="-78"/>
          </a:endParaRPr>
        </a:p>
      </dsp:txBody>
      <dsp:txXfrm>
        <a:off x="1618335" y="3392498"/>
        <a:ext cx="5626284" cy="1351791"/>
      </dsp:txXfrm>
    </dsp:sp>
    <dsp:sp modelId="{ABD5FA2E-7834-4B9C-B2D6-916DB4783714}">
      <dsp:nvSpPr>
        <dsp:cNvPr id="0" name=""/>
        <dsp:cNvSpPr/>
      </dsp:nvSpPr>
      <dsp:spPr>
        <a:xfrm>
          <a:off x="1285883" y="1088893"/>
          <a:ext cx="933337" cy="9333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1495884" y="1088893"/>
        <a:ext cx="513335" cy="702336"/>
      </dsp:txXfrm>
    </dsp:sp>
    <dsp:sp modelId="{D074CB96-28BE-46F2-978C-6D1FD671772F}">
      <dsp:nvSpPr>
        <dsp:cNvPr id="0" name=""/>
        <dsp:cNvSpPr/>
      </dsp:nvSpPr>
      <dsp:spPr>
        <a:xfrm>
          <a:off x="642941" y="2754542"/>
          <a:ext cx="933337" cy="9333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52942" y="2754542"/>
        <a:ext cx="513335" cy="7023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421D-52A9-4C93-8D35-CED9FF44BF89}">
      <dsp:nvSpPr>
        <dsp:cNvPr id="0" name=""/>
        <dsp:cNvSpPr/>
      </dsp:nvSpPr>
      <dsp:spPr>
        <a:xfrm>
          <a:off x="0" y="0"/>
          <a:ext cx="8643998" cy="435774"/>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cs typeface="B Titr" pitchFamily="2" charset="-78"/>
            </a:rPr>
            <a:t>امضای توافق امنیتی+ اقتصادی و نفتی</a:t>
          </a:r>
          <a:endParaRPr lang="en-US" sz="2800" kern="1200" dirty="0">
            <a:cs typeface="B Titr" pitchFamily="2" charset="-78"/>
          </a:endParaRPr>
        </a:p>
      </dsp:txBody>
      <dsp:txXfrm>
        <a:off x="0" y="0"/>
        <a:ext cx="8643998" cy="435774"/>
      </dsp:txXfrm>
    </dsp:sp>
    <dsp:sp modelId="{8A5515E6-F469-4E68-99CF-E863E9DCD0DF}">
      <dsp:nvSpPr>
        <dsp:cNvPr id="0" name=""/>
        <dsp:cNvSpPr/>
      </dsp:nvSpPr>
      <dsp:spPr>
        <a:xfrm>
          <a:off x="6482998" y="472115"/>
          <a:ext cx="2160999" cy="321363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B Titr" pitchFamily="2" charset="-78"/>
            </a:rPr>
            <a:t>امضا</a:t>
          </a:r>
          <a:r>
            <a:rPr lang="fa-IR" sz="2000" kern="1200" dirty="0" smtClean="0">
              <a:cs typeface="B Titr" pitchFamily="2" charset="-78"/>
            </a:rPr>
            <a:t>ء </a:t>
          </a:r>
          <a:r>
            <a:rPr lang="ar-SA" sz="2000" kern="1200" dirty="0" smtClean="0">
              <a:cs typeface="B Titr" pitchFamily="2" charset="-78"/>
            </a:rPr>
            <a:t> معاهده‌ نظامی انگلستان</a:t>
          </a:r>
          <a:r>
            <a:rPr lang="fa-IR" sz="2000" kern="1200" dirty="0" smtClean="0">
              <a:cs typeface="B Titr" pitchFamily="2" charset="-78"/>
            </a:rPr>
            <a:t> </a:t>
          </a:r>
          <a:r>
            <a:rPr lang="ar-SA" sz="2000" kern="1200" dirty="0" smtClean="0">
              <a:cs typeface="B Titr" pitchFamily="2" charset="-78"/>
            </a:rPr>
            <a:t>با لیبی در سال ۲۰۰۶ </a:t>
          </a:r>
          <a:r>
            <a:rPr lang="fa-IR" sz="2000" kern="1200" dirty="0" smtClean="0">
              <a:cs typeface="B Titr" pitchFamily="2" charset="-78"/>
            </a:rPr>
            <a:t> با </a:t>
          </a:r>
          <a:r>
            <a:rPr lang="ar-SA" sz="2000" kern="1200" dirty="0" smtClean="0">
              <a:cs typeface="B Titr" pitchFamily="2" charset="-78"/>
            </a:rPr>
            <a:t>نام «نامه مشترک صلح و امنیت»</a:t>
          </a:r>
          <a:endParaRPr lang="en-US" sz="2000" kern="1200" dirty="0">
            <a:cs typeface="B Titr" pitchFamily="2" charset="-78"/>
          </a:endParaRPr>
        </a:p>
      </dsp:txBody>
      <dsp:txXfrm>
        <a:off x="6482998" y="472115"/>
        <a:ext cx="2160999" cy="3213639"/>
      </dsp:txXfrm>
    </dsp:sp>
    <dsp:sp modelId="{24C18A81-592B-4604-8D0C-7112697C9ACB}">
      <dsp:nvSpPr>
        <dsp:cNvPr id="0" name=""/>
        <dsp:cNvSpPr/>
      </dsp:nvSpPr>
      <dsp:spPr>
        <a:xfrm>
          <a:off x="4321999" y="472115"/>
          <a:ext cx="2160999" cy="321363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B Titr" pitchFamily="2" charset="-78"/>
            </a:rPr>
            <a:t>امضا</a:t>
          </a:r>
          <a:r>
            <a:rPr lang="fa-IR" sz="2000" kern="1200" dirty="0" smtClean="0">
              <a:cs typeface="B Titr" pitchFamily="2" charset="-78"/>
            </a:rPr>
            <a:t>ء </a:t>
          </a:r>
          <a:r>
            <a:rPr lang="ar-SA" sz="2000" kern="1200" dirty="0" smtClean="0">
              <a:cs typeface="B Titr" pitchFamily="2" charset="-78"/>
            </a:rPr>
            <a:t>پیمان‌های همکاری اقتصادی و البته نفتی </a:t>
          </a:r>
          <a:r>
            <a:rPr lang="fa-IR" sz="2000" kern="1200" dirty="0" smtClean="0">
              <a:cs typeface="B Titr" pitchFamily="2" charset="-78"/>
            </a:rPr>
            <a:t>ا</a:t>
          </a:r>
          <a:r>
            <a:rPr lang="ar-SA" sz="2000" kern="1200" dirty="0" smtClean="0">
              <a:cs typeface="B Titr" pitchFamily="2" charset="-78"/>
            </a:rPr>
            <a:t>مریکایی‌ها </a:t>
          </a:r>
          <a:r>
            <a:rPr lang="fa-IR" sz="2000" kern="1200" dirty="0" smtClean="0">
              <a:cs typeface="B Titr" pitchFamily="2" charset="-78"/>
            </a:rPr>
            <a:t>با لیبی.</a:t>
          </a:r>
          <a:endParaRPr lang="en-US" sz="2000" kern="1200" dirty="0" smtClean="0">
            <a:cs typeface="B Titr" pitchFamily="2" charset="-78"/>
          </a:endParaRPr>
        </a:p>
      </dsp:txBody>
      <dsp:txXfrm>
        <a:off x="4321999" y="472115"/>
        <a:ext cx="2160999" cy="3213639"/>
      </dsp:txXfrm>
    </dsp:sp>
    <dsp:sp modelId="{B31AB41A-08C3-4603-96ED-8AA89EC2077F}">
      <dsp:nvSpPr>
        <dsp:cNvPr id="0" name=""/>
        <dsp:cNvSpPr/>
      </dsp:nvSpPr>
      <dsp:spPr>
        <a:xfrm>
          <a:off x="2160999" y="472115"/>
          <a:ext cx="2160999" cy="321363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Titr" pitchFamily="2" charset="-78"/>
            </a:rPr>
            <a:t>پنج سال بعد انگلستان نقض عهد و پیمان شکنی </a:t>
          </a:r>
          <a:r>
            <a:rPr lang="fa-IR" sz="1800" kern="1200" dirty="0" smtClean="0">
              <a:cs typeface="B Titr" pitchFamily="2" charset="-78"/>
            </a:rPr>
            <a:t>کرد و به </a:t>
          </a:r>
          <a:r>
            <a:rPr lang="ar-SA" sz="1800" kern="1200" dirty="0" smtClean="0">
              <a:cs typeface="B Titr" pitchFamily="2" charset="-78"/>
            </a:rPr>
            <a:t>لیبی تحت عنوان نیروهای ائتلاف با ناتو </a:t>
          </a:r>
          <a:r>
            <a:rPr lang="fa-IR" sz="1800" kern="1200" dirty="0" smtClean="0">
              <a:cs typeface="B Titr" pitchFamily="2" charset="-78"/>
            </a:rPr>
            <a:t>حضور پیدا کرد.</a:t>
          </a:r>
          <a:endParaRPr lang="en-US" sz="1800" kern="1200" dirty="0" smtClean="0">
            <a:cs typeface="B Titr" pitchFamily="2" charset="-78"/>
          </a:endParaRPr>
        </a:p>
      </dsp:txBody>
      <dsp:txXfrm>
        <a:off x="2160999" y="472115"/>
        <a:ext cx="2160999" cy="3213639"/>
      </dsp:txXfrm>
    </dsp:sp>
    <dsp:sp modelId="{F176A05B-A75D-4F11-8542-4C91CEAC1F33}">
      <dsp:nvSpPr>
        <dsp:cNvPr id="0" name=""/>
        <dsp:cNvSpPr/>
      </dsp:nvSpPr>
      <dsp:spPr>
        <a:xfrm>
          <a:off x="0" y="472115"/>
          <a:ext cx="2160999" cy="321363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justLow" defTabSz="1111250" rtl="1">
            <a:lnSpc>
              <a:spcPct val="90000"/>
            </a:lnSpc>
            <a:spcBef>
              <a:spcPct val="0"/>
            </a:spcBef>
            <a:spcAft>
              <a:spcPct val="35000"/>
            </a:spcAft>
          </a:pPr>
          <a:r>
            <a:rPr lang="ar-SA" sz="2500" kern="1200" dirty="0" smtClean="0">
              <a:cs typeface="B Titr" pitchFamily="2" charset="-78"/>
            </a:rPr>
            <a:t>قذافی در گفتگو با شبکه تلویزیونی "ای بی سی" گفت: امریکا به من خیانت کرد. </a:t>
          </a:r>
          <a:endParaRPr lang="en-US" sz="2500" kern="1200" dirty="0" smtClean="0">
            <a:cs typeface="B Titr" pitchFamily="2" charset="-78"/>
          </a:endParaRPr>
        </a:p>
      </dsp:txBody>
      <dsp:txXfrm>
        <a:off x="0" y="472115"/>
        <a:ext cx="2160999" cy="3213639"/>
      </dsp:txXfrm>
    </dsp:sp>
    <dsp:sp modelId="{F65B623E-D5CE-49DF-9719-F9CF2BE3CD46}">
      <dsp:nvSpPr>
        <dsp:cNvPr id="0" name=""/>
        <dsp:cNvSpPr/>
      </dsp:nvSpPr>
      <dsp:spPr>
        <a:xfrm>
          <a:off x="0" y="3271592"/>
          <a:ext cx="8643998" cy="265034"/>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1704-BD86-4B95-B554-ADE395C6D497}">
      <dsp:nvSpPr>
        <dsp:cNvPr id="0" name=""/>
        <dsp:cNvSpPr/>
      </dsp:nvSpPr>
      <dsp:spPr>
        <a:xfrm>
          <a:off x="0" y="0"/>
          <a:ext cx="9144000" cy="1478759"/>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kern="1200" dirty="0" smtClean="0">
              <a:cs typeface="B Titr" pitchFamily="2" charset="-78"/>
            </a:rPr>
            <a:t>آمریکا </a:t>
          </a:r>
          <a:r>
            <a:rPr lang="ar-SA" sz="3600" kern="1200" dirty="0" smtClean="0">
              <a:cs typeface="B Titr" pitchFamily="2" charset="-78"/>
            </a:rPr>
            <a:t>از 1886م تاکنون در رویکردی غیر دموکراتیک</a:t>
          </a:r>
          <a:endParaRPr lang="fa-IR" sz="3600" kern="1200" dirty="0">
            <a:cs typeface="B Titr" pitchFamily="2" charset="-78"/>
          </a:endParaRPr>
        </a:p>
      </dsp:txBody>
      <dsp:txXfrm>
        <a:off x="0" y="0"/>
        <a:ext cx="9144000" cy="1478759"/>
      </dsp:txXfrm>
    </dsp:sp>
    <dsp:sp modelId="{A480E50F-1C7C-447C-A382-A3D491216A60}">
      <dsp:nvSpPr>
        <dsp:cNvPr id="0" name=""/>
        <dsp:cNvSpPr/>
      </dsp:nvSpPr>
      <dsp:spPr>
        <a:xfrm>
          <a:off x="6858000" y="1478759"/>
          <a:ext cx="2286000" cy="3105394"/>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B Titr" pitchFamily="2" charset="-78"/>
            </a:rPr>
            <a:t>قریب به 30 حرکت را از طریق میلیتاریستی سرکوب کرده است.</a:t>
          </a:r>
          <a:endParaRPr lang="fa-IR" sz="1700" kern="1200" dirty="0">
            <a:cs typeface="B Titr" pitchFamily="2" charset="-78"/>
          </a:endParaRPr>
        </a:p>
      </dsp:txBody>
      <dsp:txXfrm>
        <a:off x="6858000" y="1478759"/>
        <a:ext cx="2286000" cy="3105394"/>
      </dsp:txXfrm>
    </dsp:sp>
    <dsp:sp modelId="{2C94F24E-6AED-40DF-BDEC-99FF837F7A11}">
      <dsp:nvSpPr>
        <dsp:cNvPr id="0" name=""/>
        <dsp:cNvSpPr/>
      </dsp:nvSpPr>
      <dsp:spPr>
        <a:xfrm>
          <a:off x="4572000" y="1447239"/>
          <a:ext cx="2286000" cy="3213773"/>
        </a:xfrm>
        <a:prstGeom prst="rect">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B Titr" pitchFamily="2" charset="-78"/>
            </a:rPr>
            <a:t>در شرایط فعلی سیاه پوستان در این کشور در شرایط عادی و اعتراض مورد تعرض و خشونت شدید پلیس قرار می گیرند و کشته و بازداشت می شوند. </a:t>
          </a:r>
          <a:endParaRPr lang="fa-IR" sz="1700" kern="1200" dirty="0">
            <a:cs typeface="B Titr" pitchFamily="2" charset="-78"/>
          </a:endParaRPr>
        </a:p>
      </dsp:txBody>
      <dsp:txXfrm>
        <a:off x="4572000" y="1447239"/>
        <a:ext cx="2286000" cy="3213773"/>
      </dsp:txXfrm>
    </dsp:sp>
    <dsp:sp modelId="{836E6CA0-8DA1-4606-9826-C8CD808359B0}">
      <dsp:nvSpPr>
        <dsp:cNvPr id="0" name=""/>
        <dsp:cNvSpPr/>
      </dsp:nvSpPr>
      <dsp:spPr>
        <a:xfrm>
          <a:off x="2286000" y="1478759"/>
          <a:ext cx="2286000" cy="3105394"/>
        </a:xfrm>
        <a:prstGeom prst="rect">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B Titr" pitchFamily="2" charset="-78"/>
            </a:rPr>
            <a:t>در داخل نسبت به جریانها و جنبش های معترض و عدالت خواه و مخالف تبعیض نژادی رفتاری به غایت ضد دموکراسی دارد. </a:t>
          </a:r>
          <a:endParaRPr lang="fa-IR" sz="1700" kern="1200" dirty="0">
            <a:cs typeface="B Titr" pitchFamily="2" charset="-78"/>
          </a:endParaRPr>
        </a:p>
      </dsp:txBody>
      <dsp:txXfrm>
        <a:off x="2286000" y="1478759"/>
        <a:ext cx="2286000" cy="3105394"/>
      </dsp:txXfrm>
    </dsp:sp>
    <dsp:sp modelId="{E1355831-6EC3-4AE5-A040-264D9B5FD1E8}">
      <dsp:nvSpPr>
        <dsp:cNvPr id="0" name=""/>
        <dsp:cNvSpPr/>
      </dsp:nvSpPr>
      <dsp:spPr>
        <a:xfrm>
          <a:off x="0" y="1478759"/>
          <a:ext cx="2286000" cy="3105394"/>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B Titr" pitchFamily="2" charset="-78"/>
            </a:rPr>
            <a:t>دولت و نهاد های زیر مجموع با نادیده گرفتن اصول مندرج در قانون اساسی برآمده از ایدئولوژی لیبرالیسم چهره دیکتاتوری ملی در رفتار با جنبش های اجتماعی و سیاسی مخالف از خود به نمایش گذاشته است. </a:t>
          </a:r>
          <a:endParaRPr lang="fa-IR" sz="1700" kern="1200" dirty="0">
            <a:cs typeface="B Titr" pitchFamily="2" charset="-78"/>
          </a:endParaRPr>
        </a:p>
      </dsp:txBody>
      <dsp:txXfrm>
        <a:off x="0" y="1478759"/>
        <a:ext cx="2286000" cy="3105394"/>
      </dsp:txXfrm>
    </dsp:sp>
    <dsp:sp modelId="{30E3289F-2A8D-4D05-9B53-B27A105A5BCF}">
      <dsp:nvSpPr>
        <dsp:cNvPr id="0" name=""/>
        <dsp:cNvSpPr/>
      </dsp:nvSpPr>
      <dsp:spPr>
        <a:xfrm>
          <a:off x="0" y="4584154"/>
          <a:ext cx="9144000" cy="345043"/>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7B6F7-682C-4369-B92E-DC104B36A29C}">
      <dsp:nvSpPr>
        <dsp:cNvPr id="0" name=""/>
        <dsp:cNvSpPr/>
      </dsp:nvSpPr>
      <dsp:spPr>
        <a:xfrm rot="5400000">
          <a:off x="4951919" y="1699584"/>
          <a:ext cx="5461000" cy="2061830"/>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justLow" defTabSz="800100" rtl="1">
            <a:lnSpc>
              <a:spcPct val="90000"/>
            </a:lnSpc>
            <a:spcBef>
              <a:spcPct val="0"/>
            </a:spcBef>
            <a:spcAft>
              <a:spcPct val="35000"/>
            </a:spcAft>
          </a:pPr>
          <a:r>
            <a:rPr lang="ar-SA" sz="1800" kern="1200" dirty="0" smtClean="0">
              <a:cs typeface="B Titr" pitchFamily="2" charset="-78"/>
            </a:rPr>
            <a:t> در سال 1997 با دخالت نظامی آمریکا دولت «پابلو اسکوبر» را سرنگون کرد. </a:t>
          </a:r>
          <a:endParaRPr lang="en-US" sz="1800" kern="1200" dirty="0">
            <a:cs typeface="B Titr" pitchFamily="2" charset="-78"/>
          </a:endParaRPr>
        </a:p>
      </dsp:txBody>
      <dsp:txXfrm rot="-5400000">
        <a:off x="6651504" y="1092199"/>
        <a:ext cx="2061830" cy="3276600"/>
      </dsp:txXfrm>
    </dsp:sp>
    <dsp:sp modelId="{FCC18006-D279-4420-ABCA-8DBB25790EE2}">
      <dsp:nvSpPr>
        <dsp:cNvPr id="0" name=""/>
        <dsp:cNvSpPr/>
      </dsp:nvSpPr>
      <dsp:spPr>
        <a:xfrm rot="5400000">
          <a:off x="2735451" y="1699584"/>
          <a:ext cx="5461000" cy="2061830"/>
        </a:xfrm>
        <a:prstGeom prst="flowChartManualOperation">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justLow" defTabSz="889000" rtl="1">
            <a:lnSpc>
              <a:spcPct val="90000"/>
            </a:lnSpc>
            <a:spcBef>
              <a:spcPct val="0"/>
            </a:spcBef>
            <a:spcAft>
              <a:spcPct val="35000"/>
            </a:spcAft>
          </a:pPr>
          <a:r>
            <a:rPr lang="ar-SA" sz="2000" kern="1200" dirty="0" smtClean="0">
              <a:cs typeface="B Titr" pitchFamily="2" charset="-78"/>
            </a:rPr>
            <a:t>کشتار 2 میلیون نفر75-1969؛ </a:t>
          </a:r>
          <a:endParaRPr lang="en-US" sz="2000" kern="1200" dirty="0">
            <a:cs typeface="B Titr" pitchFamily="2" charset="-78"/>
          </a:endParaRPr>
        </a:p>
      </dsp:txBody>
      <dsp:txXfrm rot="-5400000">
        <a:off x="4435036" y="1092199"/>
        <a:ext cx="2061830" cy="3276600"/>
      </dsp:txXfrm>
    </dsp:sp>
    <dsp:sp modelId="{27C87B3D-9242-4E64-BD2E-5B0FA08D10A9}">
      <dsp:nvSpPr>
        <dsp:cNvPr id="0" name=""/>
        <dsp:cNvSpPr/>
      </dsp:nvSpPr>
      <dsp:spPr>
        <a:xfrm rot="5400000">
          <a:off x="518984" y="1699584"/>
          <a:ext cx="5461000" cy="2061830"/>
        </a:xfrm>
        <a:prstGeom prst="flowChartManualOperation">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justLow" defTabSz="889000" rtl="1">
            <a:lnSpc>
              <a:spcPct val="90000"/>
            </a:lnSpc>
            <a:spcBef>
              <a:spcPct val="0"/>
            </a:spcBef>
            <a:spcAft>
              <a:spcPct val="35000"/>
            </a:spcAft>
          </a:pPr>
          <a:r>
            <a:rPr lang="ar-SA" sz="2000" kern="1200" dirty="0" smtClean="0">
              <a:cs typeface="B Titr" pitchFamily="2" charset="-78"/>
            </a:rPr>
            <a:t>کشتار سرنشینان کشتی «مایاگواِز» با گاز سمّی در سال1975؛ </a:t>
          </a:r>
          <a:endParaRPr lang="en-US" sz="2000" kern="1200" dirty="0">
            <a:cs typeface="B Titr" pitchFamily="2" charset="-78"/>
          </a:endParaRPr>
        </a:p>
      </dsp:txBody>
      <dsp:txXfrm rot="-5400000">
        <a:off x="2218569" y="1092199"/>
        <a:ext cx="2061830" cy="3276600"/>
      </dsp:txXfrm>
    </dsp:sp>
    <dsp:sp modelId="{55F3074E-76FC-4106-AE60-CC8D2A0C9E9C}">
      <dsp:nvSpPr>
        <dsp:cNvPr id="0" name=""/>
        <dsp:cNvSpPr/>
      </dsp:nvSpPr>
      <dsp:spPr>
        <a:xfrm rot="5400000">
          <a:off x="-1697483" y="1699584"/>
          <a:ext cx="5461000" cy="2061830"/>
        </a:xfrm>
        <a:prstGeom prst="flowChartManualOperati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justLow" defTabSz="889000" rtl="1">
            <a:lnSpc>
              <a:spcPct val="90000"/>
            </a:lnSpc>
            <a:spcBef>
              <a:spcPct val="0"/>
            </a:spcBef>
            <a:spcAft>
              <a:spcPct val="35000"/>
            </a:spcAft>
          </a:pPr>
          <a:r>
            <a:rPr lang="ar-SA" sz="2000" kern="1200" dirty="0" smtClean="0">
              <a:cs typeface="B Titr" pitchFamily="2" charset="-78"/>
            </a:rPr>
            <a:t>حمله نیروهای ویژه برای حفاظت خط لوله نفت2003</a:t>
          </a:r>
          <a:endParaRPr lang="en-US" sz="2000" kern="1200" dirty="0">
            <a:cs typeface="B Titr" pitchFamily="2" charset="-78"/>
          </a:endParaRPr>
        </a:p>
      </dsp:txBody>
      <dsp:txXfrm rot="-5400000">
        <a:off x="2102" y="1092199"/>
        <a:ext cx="2061830" cy="3276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E1F18-94B3-4F98-9200-2D887B557C69}">
      <dsp:nvSpPr>
        <dsp:cNvPr id="0" name=""/>
        <dsp:cNvSpPr/>
      </dsp:nvSpPr>
      <dsp:spPr>
        <a:xfrm>
          <a:off x="1714511" y="0"/>
          <a:ext cx="6858048" cy="106871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ar-SA" sz="2200" kern="1200" dirty="0" smtClean="0">
              <a:cs typeface="B Titr" pitchFamily="2" charset="-78"/>
            </a:rPr>
            <a:t>1- حمایت از حکومت نظامیان 85-1964 در 1964</a:t>
          </a:r>
          <a:endParaRPr lang="en-US" sz="2200" kern="1200" dirty="0">
            <a:cs typeface="B Titr" pitchFamily="2" charset="-78"/>
          </a:endParaRPr>
        </a:p>
      </dsp:txBody>
      <dsp:txXfrm>
        <a:off x="2919794" y="31302"/>
        <a:ext cx="5621463" cy="1006108"/>
      </dsp:txXfrm>
    </dsp:sp>
    <dsp:sp modelId="{A2ACEE13-2CF2-4F67-A62A-04B81F2C6223}">
      <dsp:nvSpPr>
        <dsp:cNvPr id="0" name=""/>
        <dsp:cNvSpPr/>
      </dsp:nvSpPr>
      <dsp:spPr>
        <a:xfrm>
          <a:off x="1140150" y="1263023"/>
          <a:ext cx="6858048" cy="1068712"/>
        </a:xfrm>
        <a:prstGeom prst="roundRect">
          <a:avLst>
            <a:gd name="adj" fmla="val 1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Low" defTabSz="800100" rtl="1">
            <a:lnSpc>
              <a:spcPct val="90000"/>
            </a:lnSpc>
            <a:spcBef>
              <a:spcPct val="0"/>
            </a:spcBef>
            <a:spcAft>
              <a:spcPct val="35000"/>
            </a:spcAft>
          </a:pPr>
          <a:r>
            <a:rPr lang="ar-SA" sz="1800" kern="1200" dirty="0" smtClean="0">
              <a:cs typeface="B Titr" pitchFamily="2" charset="-78"/>
            </a:rPr>
            <a:t>2- حمایت از حکومت در سرکوب شورش‌های مردم</a:t>
          </a:r>
          <a:r>
            <a:rPr lang="fa-IR" sz="1800" kern="1200" dirty="0" smtClean="0">
              <a:cs typeface="B Titr" pitchFamily="2" charset="-78"/>
            </a:rPr>
            <a:t> در سال </a:t>
          </a:r>
          <a:r>
            <a:rPr lang="ar-SA" sz="1800" kern="1200" dirty="0" smtClean="0">
              <a:cs typeface="B Titr" pitchFamily="2" charset="-78"/>
            </a:rPr>
            <a:t>2013</a:t>
          </a:r>
          <a:endParaRPr lang="en-US" sz="1800" kern="1200" dirty="0">
            <a:cs typeface="B Titr" pitchFamily="2" charset="-78"/>
          </a:endParaRPr>
        </a:p>
      </dsp:txBody>
      <dsp:txXfrm>
        <a:off x="2440477" y="1294325"/>
        <a:ext cx="5526419" cy="1006108"/>
      </dsp:txXfrm>
    </dsp:sp>
    <dsp:sp modelId="{B4263BD6-6333-4509-BC64-F7F30018F87F}">
      <dsp:nvSpPr>
        <dsp:cNvPr id="0" name=""/>
        <dsp:cNvSpPr/>
      </dsp:nvSpPr>
      <dsp:spPr>
        <a:xfrm>
          <a:off x="574361" y="2526047"/>
          <a:ext cx="6858048" cy="1068712"/>
        </a:xfrm>
        <a:prstGeom prst="roundRect">
          <a:avLst>
            <a:gd name="adj" fmla="val 1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Low" defTabSz="711200" rtl="1">
            <a:lnSpc>
              <a:spcPct val="90000"/>
            </a:lnSpc>
            <a:spcBef>
              <a:spcPct val="0"/>
            </a:spcBef>
            <a:spcAft>
              <a:spcPct val="35000"/>
            </a:spcAft>
          </a:pPr>
          <a:r>
            <a:rPr lang="ar-SA" sz="1600" kern="1200" dirty="0" smtClean="0">
              <a:cs typeface="B Titr" pitchFamily="2" charset="-78"/>
            </a:rPr>
            <a:t>3- توافق برای تأمین روغن سوخته  مورد نیاز اما در یک اقدام خصمانه با فروش روغن های سوخته و بی کیفیت، تمام صنعت لوکوموتیوسازی برزیل را با شکست مواجه کرد. </a:t>
          </a:r>
          <a:endParaRPr lang="en-US" sz="1600" kern="1200" dirty="0">
            <a:cs typeface="B Titr" pitchFamily="2" charset="-78"/>
          </a:endParaRPr>
        </a:p>
      </dsp:txBody>
      <dsp:txXfrm>
        <a:off x="1866115" y="2557349"/>
        <a:ext cx="5534991" cy="1006108"/>
      </dsp:txXfrm>
    </dsp:sp>
    <dsp:sp modelId="{A68882C0-C7FC-48E2-ADA8-853AC6168390}">
      <dsp:nvSpPr>
        <dsp:cNvPr id="0" name=""/>
        <dsp:cNvSpPr/>
      </dsp:nvSpPr>
      <dsp:spPr>
        <a:xfrm>
          <a:off x="0" y="3789071"/>
          <a:ext cx="6858048" cy="1068712"/>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kern="1200" dirty="0" smtClean="0">
              <a:cs typeface="B Titr" pitchFamily="2" charset="-78"/>
            </a:rPr>
            <a:t>4- سرنگون</a:t>
          </a:r>
          <a:r>
            <a:rPr lang="fa-IR" sz="1900" kern="1200" dirty="0" smtClean="0">
              <a:cs typeface="B Titr" pitchFamily="2" charset="-78"/>
            </a:rPr>
            <a:t> کردن </a:t>
          </a:r>
          <a:r>
            <a:rPr lang="ar-SA" sz="1900" kern="1200" dirty="0" smtClean="0">
              <a:cs typeface="B Titr" pitchFamily="2" charset="-78"/>
            </a:rPr>
            <a:t>رئیس جمهور برزیل،در مارس 1964 کرد.</a:t>
          </a:r>
          <a:endParaRPr lang="en-US" sz="1900" kern="1200" dirty="0">
            <a:cs typeface="B Titr" pitchFamily="2" charset="-78"/>
          </a:endParaRPr>
        </a:p>
      </dsp:txBody>
      <dsp:txXfrm>
        <a:off x="1300326" y="3820373"/>
        <a:ext cx="5526419" cy="1006108"/>
      </dsp:txXfrm>
    </dsp:sp>
    <dsp:sp modelId="{E1724974-B99C-43C0-BCBF-6AF7FEA554AD}">
      <dsp:nvSpPr>
        <dsp:cNvPr id="0" name=""/>
        <dsp:cNvSpPr/>
      </dsp:nvSpPr>
      <dsp:spPr>
        <a:xfrm>
          <a:off x="1714511" y="818536"/>
          <a:ext cx="694663" cy="694663"/>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1870810" y="818536"/>
        <a:ext cx="382065" cy="522734"/>
      </dsp:txXfrm>
    </dsp:sp>
    <dsp:sp modelId="{C116C2F9-C4B3-43A6-AB5C-985E8B212043}">
      <dsp:nvSpPr>
        <dsp:cNvPr id="0" name=""/>
        <dsp:cNvSpPr/>
      </dsp:nvSpPr>
      <dsp:spPr>
        <a:xfrm>
          <a:off x="1140150" y="2081560"/>
          <a:ext cx="694663" cy="694663"/>
        </a:xfrm>
        <a:prstGeom prst="downArrow">
          <a:avLst>
            <a:gd name="adj1" fmla="val 55000"/>
            <a:gd name="adj2" fmla="val 45000"/>
          </a:avLst>
        </a:prstGeom>
        <a:solidFill>
          <a:schemeClr val="accent4">
            <a:tint val="40000"/>
            <a:alpha val="90000"/>
            <a:hueOff val="-1972855"/>
            <a:satOff val="11079"/>
            <a:lumOff val="704"/>
            <a:alphaOff val="0"/>
          </a:schemeClr>
        </a:solidFill>
        <a:ln w="9525" cap="flat" cmpd="sng" algn="ctr">
          <a:solidFill>
            <a:schemeClr val="accent4">
              <a:tint val="40000"/>
              <a:alpha val="90000"/>
              <a:hueOff val="-1972855"/>
              <a:satOff val="11079"/>
              <a:lumOff val="704"/>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1296449" y="2081560"/>
        <a:ext cx="382065" cy="522734"/>
      </dsp:txXfrm>
    </dsp:sp>
    <dsp:sp modelId="{2034E220-DB5F-4A27-9D4E-0634CC90ABCE}">
      <dsp:nvSpPr>
        <dsp:cNvPr id="0" name=""/>
        <dsp:cNvSpPr/>
      </dsp:nvSpPr>
      <dsp:spPr>
        <a:xfrm>
          <a:off x="574361" y="3344584"/>
          <a:ext cx="694663" cy="694663"/>
        </a:xfrm>
        <a:prstGeom prst="downArrow">
          <a:avLst>
            <a:gd name="adj1" fmla="val 55000"/>
            <a:gd name="adj2" fmla="val 45000"/>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30660" y="3344584"/>
        <a:ext cx="382065" cy="522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AA6A9-8CC3-4672-8236-A149F9A959AD}">
      <dsp:nvSpPr>
        <dsp:cNvPr id="0" name=""/>
        <dsp:cNvSpPr/>
      </dsp:nvSpPr>
      <dsp:spPr>
        <a:xfrm rot="5400000">
          <a:off x="8266060" y="148360"/>
          <a:ext cx="948865" cy="664205"/>
        </a:xfrm>
        <a:prstGeom prst="chevron">
          <a:avLst/>
        </a:prstGeom>
        <a:blipFill dpi="0" rotWithShape="0">
          <a:blip xmlns:r="http://schemas.openxmlformats.org/officeDocument/2006/relationships" r:embed="rId1">
            <a:alphaModFix amt="47000"/>
          </a:blip>
          <a:srcRect/>
          <a:stretch>
            <a:fillRect/>
          </a:stretch>
        </a:blip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a:lnSpc>
              <a:spcPct val="90000"/>
            </a:lnSpc>
            <a:spcBef>
              <a:spcPct val="0"/>
            </a:spcBef>
            <a:spcAft>
              <a:spcPct val="35000"/>
            </a:spcAft>
          </a:pPr>
          <a:r>
            <a:rPr lang="ar-SA" sz="2000" b="1" kern="1200" cap="none" spc="0" dirty="0" smtClean="0">
              <a:ln w="50800"/>
              <a:solidFill>
                <a:schemeClr val="tx1"/>
              </a:solidFill>
              <a:effectLst/>
              <a:cs typeface="B Titr" pitchFamily="2" charset="-78"/>
            </a:rPr>
            <a:t>آنگولا</a:t>
          </a:r>
          <a:endParaRPr lang="en-US" sz="20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cs typeface="B Titr" pitchFamily="2" charset="-78"/>
          </a:endParaRPr>
        </a:p>
      </dsp:txBody>
      <dsp:txXfrm rot="-5400000">
        <a:off x="8408391" y="338133"/>
        <a:ext cx="664205" cy="284660"/>
      </dsp:txXfrm>
    </dsp:sp>
    <dsp:sp modelId="{299D57A8-D8E8-41B5-B271-C4F430A3C6BE}">
      <dsp:nvSpPr>
        <dsp:cNvPr id="0" name=""/>
        <dsp:cNvSpPr/>
      </dsp:nvSpPr>
      <dsp:spPr>
        <a:xfrm rot="16200000">
          <a:off x="3759300" y="-3025574"/>
          <a:ext cx="623023" cy="6674176"/>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8600" lvl="1" indent="-228600" algn="r" defTabSz="1066800" rtl="1">
            <a:lnSpc>
              <a:spcPct val="90000"/>
            </a:lnSpc>
            <a:spcBef>
              <a:spcPct val="0"/>
            </a:spcBef>
            <a:spcAft>
              <a:spcPct val="15000"/>
            </a:spcAft>
            <a:buChar char="••"/>
          </a:pP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سازماندهی نیروهای ارتجاعیِ مسلح92-1976</a:t>
          </a:r>
          <a:r>
            <a:rPr lang="fa-IR"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              </a:t>
          </a:r>
          <a:endParaRPr lang="en-US" sz="2400" b="1" kern="1200" cap="none" spc="0" dirty="0">
            <a:ln w="11430"/>
            <a:solidFill>
              <a:srgbClr val="FF0000"/>
            </a:solidFill>
            <a:effectLst>
              <a:outerShdw blurRad="50800" dist="39000" dir="5460000" algn="tl">
                <a:srgbClr val="000000">
                  <a:alpha val="38000"/>
                </a:srgbClr>
              </a:outerShdw>
            </a:effectLst>
            <a:cs typeface="B Titr" pitchFamily="2" charset="-78"/>
          </a:endParaRPr>
        </a:p>
      </dsp:txBody>
      <dsp:txXfrm rot="5400000">
        <a:off x="764137" y="30415"/>
        <a:ext cx="6643763" cy="562197"/>
      </dsp:txXfrm>
    </dsp:sp>
    <dsp:sp modelId="{C5A9BC91-B215-4079-8308-9723D686E880}">
      <dsp:nvSpPr>
        <dsp:cNvPr id="0" name=""/>
        <dsp:cNvSpPr/>
      </dsp:nvSpPr>
      <dsp:spPr>
        <a:xfrm rot="5400000">
          <a:off x="8254955" y="999759"/>
          <a:ext cx="948865" cy="664205"/>
        </a:xfrm>
        <a:prstGeom prst="chevron">
          <a:avLst/>
        </a:prstGeom>
        <a:blipFill dpi="0" rotWithShape="0">
          <a:blip xmlns:r="http://schemas.openxmlformats.org/officeDocument/2006/relationships" r:embed="rId2">
            <a:alphaModFix amt="47000"/>
          </a:blip>
          <a:srcRect/>
          <a:stretch>
            <a:fillRect/>
          </a:stretch>
        </a:blip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422400">
            <a:lnSpc>
              <a:spcPct val="90000"/>
            </a:lnSpc>
            <a:spcBef>
              <a:spcPct val="0"/>
            </a:spcBef>
            <a:spcAft>
              <a:spcPct val="35000"/>
            </a:spcAft>
          </a:pPr>
          <a:r>
            <a:rPr lang="ar-SA" sz="3200" b="1" kern="1200" cap="none" spc="0" dirty="0" smtClean="0">
              <a:ln w="50800"/>
              <a:solidFill>
                <a:schemeClr val="tx1"/>
              </a:solidFill>
              <a:effectLst/>
              <a:cs typeface="B Titr" pitchFamily="2" charset="-78"/>
            </a:rPr>
            <a:t>پرو</a:t>
          </a:r>
          <a:endParaRPr lang="en-US" sz="3200" b="0" kern="1200" cap="none" spc="0" dirty="0">
            <a:ln w="18415" cmpd="sng">
              <a:solidFill>
                <a:srgbClr val="FFFFFF"/>
              </a:solidFill>
              <a:prstDash val="solid"/>
            </a:ln>
            <a:solidFill>
              <a:schemeClr val="tx1"/>
            </a:solidFill>
            <a:effectLst>
              <a:outerShdw blurRad="63500" dir="3600000" algn="tl" rotWithShape="0">
                <a:srgbClr val="000000">
                  <a:alpha val="70000"/>
                </a:srgbClr>
              </a:outerShdw>
            </a:effectLst>
            <a:cs typeface="B Titr" pitchFamily="2" charset="-78"/>
          </a:endParaRPr>
        </a:p>
      </dsp:txBody>
      <dsp:txXfrm rot="-5400000">
        <a:off x="8397286" y="1189532"/>
        <a:ext cx="664205" cy="284660"/>
      </dsp:txXfrm>
    </dsp:sp>
    <dsp:sp modelId="{C185AA00-8DC4-450D-A128-5CF1707CF770}">
      <dsp:nvSpPr>
        <dsp:cNvPr id="0" name=""/>
        <dsp:cNvSpPr/>
      </dsp:nvSpPr>
      <dsp:spPr>
        <a:xfrm rot="16200000">
          <a:off x="3849007" y="-2909069"/>
          <a:ext cx="616762" cy="8149760"/>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8600" lvl="1" indent="-228600" algn="r" defTabSz="1066800" rtl="1">
            <a:lnSpc>
              <a:spcPct val="90000"/>
            </a:lnSpc>
            <a:spcBef>
              <a:spcPct val="0"/>
            </a:spcBef>
            <a:spcAft>
              <a:spcPct val="15000"/>
            </a:spcAft>
            <a:buChar char="••"/>
          </a:pP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حمایت از حکومت</a:t>
          </a:r>
          <a:r>
            <a:rPr lang="fa-IR"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a:t>
          </a: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 در سرکوب شورشیان97-1980</a:t>
          </a:r>
          <a:endParaRPr lang="en-US" sz="2400" b="1" kern="1200" cap="none" spc="0" dirty="0">
            <a:ln w="11430"/>
            <a:solidFill>
              <a:srgbClr val="FF0000"/>
            </a:solidFill>
            <a:effectLst>
              <a:outerShdw blurRad="50800" dist="39000" dir="5460000" algn="tl">
                <a:srgbClr val="000000">
                  <a:alpha val="38000"/>
                </a:srgbClr>
              </a:outerShdw>
            </a:effectLst>
            <a:cs typeface="B Titr" pitchFamily="2" charset="-78"/>
          </a:endParaRPr>
        </a:p>
      </dsp:txBody>
      <dsp:txXfrm rot="5400000">
        <a:off x="112616" y="887538"/>
        <a:ext cx="8119652" cy="556546"/>
      </dsp:txXfrm>
    </dsp:sp>
    <dsp:sp modelId="{82BACBA8-0F93-4589-8319-4D1597AB80D7}">
      <dsp:nvSpPr>
        <dsp:cNvPr id="0" name=""/>
        <dsp:cNvSpPr/>
      </dsp:nvSpPr>
      <dsp:spPr>
        <a:xfrm rot="5400000">
          <a:off x="8254955" y="1851157"/>
          <a:ext cx="948865" cy="664205"/>
        </a:xfrm>
        <a:prstGeom prst="chevron">
          <a:avLst/>
        </a:prstGeom>
        <a:blipFill dpi="0" rotWithShape="0">
          <a:blip xmlns:r="http://schemas.openxmlformats.org/officeDocument/2006/relationships" r:embed="rId3">
            <a:alphaModFix amt="47000"/>
          </a:blip>
          <a:srcRect/>
          <a:stretch>
            <a:fillRect/>
          </a:stretch>
        </a:blip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a:lnSpc>
              <a:spcPct val="90000"/>
            </a:lnSpc>
            <a:spcBef>
              <a:spcPct val="0"/>
            </a:spcBef>
            <a:spcAft>
              <a:spcPct val="35000"/>
            </a:spcAft>
          </a:pPr>
          <a:r>
            <a:rPr lang="ar-SA" sz="2000" b="1" kern="1200" cap="none" spc="0" dirty="0" smtClean="0">
              <a:ln w="50800"/>
              <a:solidFill>
                <a:schemeClr val="tx1"/>
              </a:solidFill>
              <a:effectLst/>
              <a:cs typeface="B Titr" pitchFamily="2" charset="-78"/>
            </a:rPr>
            <a:t>گرانادا </a:t>
          </a:r>
          <a:endParaRPr lang="en-US" sz="2000" b="1" kern="1200" cap="none" spc="0" dirty="0">
            <a:ln w="11430"/>
            <a:solidFill>
              <a:schemeClr val="tx1"/>
            </a:solidFill>
            <a:effectLst>
              <a:outerShdw blurRad="50800" dist="39000" dir="5460000" algn="tl">
                <a:srgbClr val="000000">
                  <a:alpha val="38000"/>
                </a:srgbClr>
              </a:outerShdw>
            </a:effectLst>
            <a:cs typeface="B Titr" pitchFamily="2" charset="-78"/>
          </a:endParaRPr>
        </a:p>
      </dsp:txBody>
      <dsp:txXfrm rot="-5400000">
        <a:off x="8397286" y="2040930"/>
        <a:ext cx="664205" cy="284660"/>
      </dsp:txXfrm>
    </dsp:sp>
    <dsp:sp modelId="{2D9C7325-5884-464E-B6B1-BC22F14D0C5F}">
      <dsp:nvSpPr>
        <dsp:cNvPr id="0" name=""/>
        <dsp:cNvSpPr/>
      </dsp:nvSpPr>
      <dsp:spPr>
        <a:xfrm rot="16200000">
          <a:off x="3849007" y="-2057671"/>
          <a:ext cx="616762" cy="8149760"/>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8600" lvl="1" indent="-228600" algn="r" defTabSz="1066800" rtl="1">
            <a:lnSpc>
              <a:spcPct val="90000"/>
            </a:lnSpc>
            <a:spcBef>
              <a:spcPct val="0"/>
            </a:spcBef>
            <a:spcAft>
              <a:spcPct val="15000"/>
            </a:spcAft>
            <a:buChar char="••"/>
          </a:pP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اشغال نظامی</a:t>
          </a:r>
          <a:r>
            <a:rPr lang="fa-IR"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a:t>
          </a: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 4 سال پس از انقلاب مردم84-1983</a:t>
          </a:r>
          <a:endParaRPr lang="en-US" sz="2400" b="1" kern="1200" cap="none" spc="0" dirty="0">
            <a:ln w="11430"/>
            <a:solidFill>
              <a:srgbClr val="FF0000"/>
            </a:solidFill>
            <a:effectLst>
              <a:outerShdw blurRad="50800" dist="39000" dir="5460000" algn="tl">
                <a:srgbClr val="000000">
                  <a:alpha val="38000"/>
                </a:srgbClr>
              </a:outerShdw>
            </a:effectLst>
            <a:cs typeface="B Titr" pitchFamily="2" charset="-78"/>
          </a:endParaRPr>
        </a:p>
      </dsp:txBody>
      <dsp:txXfrm rot="5400000">
        <a:off x="112616" y="1738936"/>
        <a:ext cx="8119652" cy="556546"/>
      </dsp:txXfrm>
    </dsp:sp>
    <dsp:sp modelId="{49279433-C272-4B75-842A-0D66362B4E4A}">
      <dsp:nvSpPr>
        <dsp:cNvPr id="0" name=""/>
        <dsp:cNvSpPr/>
      </dsp:nvSpPr>
      <dsp:spPr>
        <a:xfrm rot="5400000">
          <a:off x="8254955" y="2702555"/>
          <a:ext cx="948865" cy="664205"/>
        </a:xfrm>
        <a:prstGeom prst="chevron">
          <a:avLst/>
        </a:prstGeom>
        <a:blipFill dpi="0" rotWithShape="0">
          <a:blip xmlns:r="http://schemas.openxmlformats.org/officeDocument/2006/relationships" r:embed="rId4">
            <a:alphaModFix amt="47000"/>
          </a:blip>
          <a:srcRect/>
          <a:stretch>
            <a:fillRect/>
          </a:stretch>
        </a:blip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66800">
            <a:lnSpc>
              <a:spcPct val="90000"/>
            </a:lnSpc>
            <a:spcBef>
              <a:spcPct val="0"/>
            </a:spcBef>
            <a:spcAft>
              <a:spcPct val="35000"/>
            </a:spcAft>
          </a:pPr>
          <a:r>
            <a:rPr lang="ar-SA" sz="2400" b="1" kern="1200" cap="none" spc="0" dirty="0" smtClean="0">
              <a:ln w="50800"/>
              <a:solidFill>
                <a:schemeClr val="tx1"/>
              </a:solidFill>
              <a:effectLst/>
              <a:cs typeface="B Titr" pitchFamily="2" charset="-78"/>
            </a:rPr>
            <a:t>کانادا</a:t>
          </a:r>
          <a:endParaRPr lang="en-US" sz="2400" b="1" kern="1200" cap="none" spc="0" dirty="0">
            <a:ln w="11430"/>
            <a:solidFill>
              <a:schemeClr val="tx1"/>
            </a:solidFill>
            <a:effectLst>
              <a:outerShdw blurRad="50800" dist="39000" dir="5460000" algn="tl">
                <a:srgbClr val="000000">
                  <a:alpha val="38000"/>
                </a:srgbClr>
              </a:outerShdw>
            </a:effectLst>
            <a:cs typeface="B Titr" pitchFamily="2" charset="-78"/>
          </a:endParaRPr>
        </a:p>
      </dsp:txBody>
      <dsp:txXfrm rot="-5400000">
        <a:off x="8397286" y="2892328"/>
        <a:ext cx="664205" cy="284660"/>
      </dsp:txXfrm>
    </dsp:sp>
    <dsp:sp modelId="{A45C3474-F99F-43DD-AE37-F7F9BE2632BF}">
      <dsp:nvSpPr>
        <dsp:cNvPr id="0" name=""/>
        <dsp:cNvSpPr/>
      </dsp:nvSpPr>
      <dsp:spPr>
        <a:xfrm rot="16200000">
          <a:off x="3849007" y="-1206273"/>
          <a:ext cx="616762" cy="8149760"/>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8600" lvl="1" indent="-228600" algn="r" defTabSz="1066800" rtl="1">
            <a:lnSpc>
              <a:spcPct val="90000"/>
            </a:lnSpc>
            <a:spcBef>
              <a:spcPct val="0"/>
            </a:spcBef>
            <a:spcAft>
              <a:spcPct val="15000"/>
            </a:spcAft>
            <a:buChar char="••"/>
          </a:pP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حمایت از حکومت</a:t>
          </a:r>
          <a:r>
            <a:rPr lang="fa-IR"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a:t>
          </a: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 در سرکوب «جنبش اِشغال»12- 2011</a:t>
          </a:r>
          <a:endParaRPr lang="en-US" sz="2400" b="1" kern="1200" cap="none" spc="0" dirty="0">
            <a:ln w="11430"/>
            <a:solidFill>
              <a:srgbClr val="FF0000"/>
            </a:solidFill>
            <a:effectLst>
              <a:outerShdw blurRad="50800" dist="39000" dir="5460000" algn="tl">
                <a:srgbClr val="000000">
                  <a:alpha val="38000"/>
                </a:srgbClr>
              </a:outerShdw>
            </a:effectLst>
            <a:cs typeface="B Titr" pitchFamily="2" charset="-78"/>
          </a:endParaRPr>
        </a:p>
      </dsp:txBody>
      <dsp:txXfrm rot="5400000">
        <a:off x="112616" y="2590334"/>
        <a:ext cx="8119652" cy="556546"/>
      </dsp:txXfrm>
    </dsp:sp>
    <dsp:sp modelId="{C11ED5CA-EC4F-4BAD-9DF5-C3817902306D}">
      <dsp:nvSpPr>
        <dsp:cNvPr id="0" name=""/>
        <dsp:cNvSpPr/>
      </dsp:nvSpPr>
      <dsp:spPr>
        <a:xfrm rot="5400000">
          <a:off x="8254955" y="3553953"/>
          <a:ext cx="948865" cy="664205"/>
        </a:xfrm>
        <a:prstGeom prst="chevron">
          <a:avLst/>
        </a:prstGeom>
        <a:blipFill dpi="0" rotWithShape="0">
          <a:blip xmlns:r="http://schemas.openxmlformats.org/officeDocument/2006/relationships" r:embed="rId5">
            <a:alphaModFix amt="47000"/>
          </a:blip>
          <a:srcRect/>
          <a:stretch>
            <a:fillRect/>
          </a:stretch>
        </a:blip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00100">
            <a:lnSpc>
              <a:spcPct val="90000"/>
            </a:lnSpc>
            <a:spcBef>
              <a:spcPct val="0"/>
            </a:spcBef>
            <a:spcAft>
              <a:spcPct val="35000"/>
            </a:spcAft>
          </a:pPr>
          <a:r>
            <a:rPr lang="ar-SA" sz="1800" b="1" kern="1200" cap="none" spc="0" dirty="0" smtClean="0">
              <a:ln w="50800"/>
              <a:solidFill>
                <a:schemeClr val="tx1"/>
              </a:solidFill>
              <a:effectLst/>
              <a:cs typeface="B Titr" pitchFamily="2" charset="-78"/>
            </a:rPr>
            <a:t>اکوادور</a:t>
          </a:r>
          <a:endParaRPr lang="en-US" sz="1800" b="1" kern="1200" cap="none" spc="0" dirty="0">
            <a:ln w="11430"/>
            <a:solidFill>
              <a:schemeClr val="tx1"/>
            </a:solidFill>
            <a:effectLst>
              <a:outerShdw blurRad="50800" dist="39000" dir="5460000" algn="tl">
                <a:srgbClr val="000000">
                  <a:alpha val="38000"/>
                </a:srgbClr>
              </a:outerShdw>
            </a:effectLst>
            <a:cs typeface="B Titr" pitchFamily="2" charset="-78"/>
          </a:endParaRPr>
        </a:p>
      </dsp:txBody>
      <dsp:txXfrm rot="-5400000">
        <a:off x="8397286" y="3743726"/>
        <a:ext cx="664205" cy="284660"/>
      </dsp:txXfrm>
    </dsp:sp>
    <dsp:sp modelId="{4028978F-B2CD-4066-9368-E1AD86B01477}">
      <dsp:nvSpPr>
        <dsp:cNvPr id="0" name=""/>
        <dsp:cNvSpPr/>
      </dsp:nvSpPr>
      <dsp:spPr>
        <a:xfrm rot="16200000">
          <a:off x="3849007" y="-354875"/>
          <a:ext cx="616762" cy="8149760"/>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8600" lvl="1" indent="-228600" algn="r" defTabSz="1066800" rtl="1">
            <a:lnSpc>
              <a:spcPct val="90000"/>
            </a:lnSpc>
            <a:spcBef>
              <a:spcPct val="0"/>
            </a:spcBef>
            <a:spcAft>
              <a:spcPct val="15000"/>
            </a:spcAft>
            <a:buChar char="••"/>
          </a:pP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حمایت از حکومت نظامیان79-1972</a:t>
          </a:r>
          <a:endParaRPr lang="en-US" sz="2400" b="1" kern="1200" cap="none" spc="0" dirty="0">
            <a:ln w="11430"/>
            <a:solidFill>
              <a:srgbClr val="FF0000"/>
            </a:solidFill>
            <a:effectLst>
              <a:outerShdw blurRad="50800" dist="39000" dir="5460000" algn="tl">
                <a:srgbClr val="000000">
                  <a:alpha val="38000"/>
                </a:srgbClr>
              </a:outerShdw>
            </a:effectLst>
            <a:cs typeface="B Titr" pitchFamily="2" charset="-78"/>
          </a:endParaRPr>
        </a:p>
      </dsp:txBody>
      <dsp:txXfrm rot="5400000">
        <a:off x="112616" y="3441732"/>
        <a:ext cx="8119652" cy="556546"/>
      </dsp:txXfrm>
    </dsp:sp>
    <dsp:sp modelId="{FAB3778B-91CA-4A12-9CBD-446D3CB1BD4B}">
      <dsp:nvSpPr>
        <dsp:cNvPr id="0" name=""/>
        <dsp:cNvSpPr/>
      </dsp:nvSpPr>
      <dsp:spPr>
        <a:xfrm rot="5400000">
          <a:off x="8254955" y="4405351"/>
          <a:ext cx="948865" cy="664205"/>
        </a:xfrm>
        <a:prstGeom prst="chevron">
          <a:avLst/>
        </a:prstGeom>
        <a:blipFill dpi="0" rotWithShape="0">
          <a:blip xmlns:r="http://schemas.openxmlformats.org/officeDocument/2006/relationships" r:embed="rId6">
            <a:alphaModFix amt="47000"/>
          </a:blip>
          <a:srcRect/>
          <a:stretch>
            <a:fillRect/>
          </a:stretch>
        </a:blip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a:lnSpc>
              <a:spcPct val="90000"/>
            </a:lnSpc>
            <a:spcBef>
              <a:spcPct val="0"/>
            </a:spcBef>
            <a:spcAft>
              <a:spcPct val="35000"/>
            </a:spcAft>
          </a:pPr>
          <a:r>
            <a:rPr lang="ar-SA" sz="2000" b="1" kern="1200" cap="none" spc="0" dirty="0" smtClean="0">
              <a:ln w="50800"/>
              <a:solidFill>
                <a:schemeClr val="tx1"/>
              </a:solidFill>
              <a:effectLst/>
              <a:cs typeface="B Titr" pitchFamily="2" charset="-78"/>
            </a:rPr>
            <a:t>هاوایی </a:t>
          </a:r>
          <a:endParaRPr lang="en-US" sz="1300" b="1" kern="1200" cap="none" spc="0" dirty="0">
            <a:ln w="11430"/>
            <a:solidFill>
              <a:schemeClr val="tx1"/>
            </a:solidFill>
            <a:effectLst>
              <a:outerShdw blurRad="50800" dist="39000" dir="5460000" algn="tl">
                <a:srgbClr val="000000">
                  <a:alpha val="38000"/>
                </a:srgbClr>
              </a:outerShdw>
            </a:effectLst>
            <a:cs typeface="B Titr" pitchFamily="2" charset="-78"/>
          </a:endParaRPr>
        </a:p>
      </dsp:txBody>
      <dsp:txXfrm rot="-5400000">
        <a:off x="8397286" y="4595124"/>
        <a:ext cx="664205" cy="284660"/>
      </dsp:txXfrm>
    </dsp:sp>
    <dsp:sp modelId="{B6075029-C355-44C0-9D15-D51DD660CB10}">
      <dsp:nvSpPr>
        <dsp:cNvPr id="0" name=""/>
        <dsp:cNvSpPr/>
      </dsp:nvSpPr>
      <dsp:spPr>
        <a:xfrm rot="16200000">
          <a:off x="3849007" y="496522"/>
          <a:ext cx="616762" cy="8149760"/>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8600" lvl="1" indent="-228600" algn="r" defTabSz="1066800" rtl="1">
            <a:lnSpc>
              <a:spcPct val="90000"/>
            </a:lnSpc>
            <a:spcBef>
              <a:spcPct val="0"/>
            </a:spcBef>
            <a:spcAft>
              <a:spcPct val="15000"/>
            </a:spcAft>
            <a:buChar char="••"/>
          </a:pPr>
          <a:r>
            <a:rPr lang="ar-SA" sz="2400" b="1" kern="1200" cap="none" spc="0" dirty="0" smtClean="0">
              <a:ln w="11430"/>
              <a:solidFill>
                <a:srgbClr val="FF0000"/>
              </a:solidFill>
              <a:effectLst>
                <a:outerShdw blurRad="50800" dist="39000" dir="5460000" algn="tl">
                  <a:srgbClr val="000000">
                    <a:alpha val="38000"/>
                  </a:srgbClr>
                </a:outerShdw>
              </a:effectLst>
              <a:cs typeface="B Titr" pitchFamily="2" charset="-78"/>
            </a:rPr>
            <a:t>اشغال و الحاق هاوایی به امریکا1893</a:t>
          </a:r>
          <a:endParaRPr lang="en-US" sz="2400" b="1" kern="1200" cap="none" spc="0" dirty="0">
            <a:ln w="11430"/>
            <a:solidFill>
              <a:srgbClr val="FF0000"/>
            </a:solidFill>
            <a:effectLst>
              <a:outerShdw blurRad="50800" dist="39000" dir="5460000" algn="tl">
                <a:srgbClr val="000000">
                  <a:alpha val="38000"/>
                </a:srgbClr>
              </a:outerShdw>
            </a:effectLst>
            <a:cs typeface="B Titr" pitchFamily="2" charset="-78"/>
          </a:endParaRPr>
        </a:p>
      </dsp:txBody>
      <dsp:txXfrm rot="5400000">
        <a:off x="112616" y="4293129"/>
        <a:ext cx="8119652" cy="556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65420-5B32-40AF-9336-581621C9CE84}">
      <dsp:nvSpPr>
        <dsp:cNvPr id="0" name=""/>
        <dsp:cNvSpPr/>
      </dsp:nvSpPr>
      <dsp:spPr>
        <a:xfrm>
          <a:off x="1285883" y="0"/>
          <a:ext cx="7286676" cy="1350178"/>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ar-SA" sz="2400" kern="1200" dirty="0" smtClean="0">
              <a:cs typeface="B Titr" pitchFamily="2" charset="-78"/>
            </a:rPr>
            <a:t>قتل "نگو دین دیم"، نخست‌وزیر وقت ویتنام در یکم نوامبر 1963</a:t>
          </a:r>
          <a:r>
            <a:rPr lang="fa-IR" sz="2400" kern="1200" dirty="0" smtClean="0">
              <a:cs typeface="B Titr" pitchFamily="2" charset="-78"/>
            </a:rPr>
            <a:t> و </a:t>
          </a:r>
          <a:r>
            <a:rPr lang="ar-SA" sz="2400" kern="1200" dirty="0" smtClean="0">
              <a:cs typeface="B Titr" pitchFamily="2" charset="-78"/>
            </a:rPr>
            <a:t> زمینه‌سازی دخالت آمریکا در ویتنام</a:t>
          </a:r>
          <a:endParaRPr lang="en-US" sz="2400" kern="1200" dirty="0">
            <a:cs typeface="B Titr" pitchFamily="2" charset="-78"/>
          </a:endParaRPr>
        </a:p>
      </dsp:txBody>
      <dsp:txXfrm>
        <a:off x="2685733" y="39545"/>
        <a:ext cx="5847281" cy="1271088"/>
      </dsp:txXfrm>
    </dsp:sp>
    <dsp:sp modelId="{82A788BD-0701-4631-A4AA-680167010B63}">
      <dsp:nvSpPr>
        <dsp:cNvPr id="0" name=""/>
        <dsp:cNvSpPr/>
      </dsp:nvSpPr>
      <dsp:spPr>
        <a:xfrm>
          <a:off x="642941" y="1575207"/>
          <a:ext cx="7286676" cy="1350178"/>
        </a:xfrm>
        <a:prstGeom prst="roundRect">
          <a:avLst>
            <a:gd name="adj" fmla="val 1000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ar-SA" sz="2000" kern="1200" dirty="0" smtClean="0">
              <a:cs typeface="B Titr" pitchFamily="2" charset="-78"/>
            </a:rPr>
            <a:t>نقض توافق آتش بس، در 24 دسامبر 1966 </a:t>
          </a:r>
          <a:r>
            <a:rPr lang="fa-IR" sz="2000" kern="1200" dirty="0" smtClean="0">
              <a:cs typeface="B Titr" pitchFamily="2" charset="-78"/>
            </a:rPr>
            <a:t>و </a:t>
          </a:r>
          <a:r>
            <a:rPr lang="ar-SA" sz="2000" kern="1200" dirty="0" smtClean="0">
              <a:cs typeface="B Titr" pitchFamily="2" charset="-78"/>
            </a:rPr>
            <a:t>قتل عام شهروندان غیرنظامی ویتنامی.</a:t>
          </a:r>
          <a:endParaRPr lang="en-US" sz="2000" kern="1200" dirty="0">
            <a:cs typeface="B Titr" pitchFamily="2" charset="-78"/>
          </a:endParaRPr>
        </a:p>
      </dsp:txBody>
      <dsp:txXfrm>
        <a:off x="2203044" y="1614752"/>
        <a:ext cx="5687028" cy="1271088"/>
      </dsp:txXfrm>
    </dsp:sp>
    <dsp:sp modelId="{4F61EB0C-8000-4A2A-B743-0BA7897CD7A2}">
      <dsp:nvSpPr>
        <dsp:cNvPr id="0" name=""/>
        <dsp:cNvSpPr/>
      </dsp:nvSpPr>
      <dsp:spPr>
        <a:xfrm>
          <a:off x="0" y="3150415"/>
          <a:ext cx="7286676" cy="1350178"/>
        </a:xfrm>
        <a:prstGeom prst="roundRect">
          <a:avLst>
            <a:gd name="adj" fmla="val 1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justLow" defTabSz="1066800" rtl="1">
            <a:lnSpc>
              <a:spcPct val="90000"/>
            </a:lnSpc>
            <a:spcBef>
              <a:spcPct val="0"/>
            </a:spcBef>
            <a:spcAft>
              <a:spcPct val="35000"/>
            </a:spcAft>
          </a:pPr>
          <a:r>
            <a:rPr lang="ar-SA"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طراحی برنامه‌ای با عنوان "وینیکس" یا "حذف فیزیکی" در سال 1969 از سوی</a:t>
          </a:r>
          <a:r>
            <a:rPr lang="fa-IR"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a:t>
          </a:r>
          <a:r>
            <a:rPr lang="ar-SA"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کالبی</a:t>
          </a:r>
          <a:r>
            <a:rPr lang="fa-IR"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a:t>
          </a: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dsp:txBody>
      <dsp:txXfrm>
        <a:off x="1560102" y="3189960"/>
        <a:ext cx="5687028" cy="1271088"/>
      </dsp:txXfrm>
    </dsp:sp>
    <dsp:sp modelId="{9949B523-CC00-424D-93B3-71E4D1E17FCB}">
      <dsp:nvSpPr>
        <dsp:cNvPr id="0" name=""/>
        <dsp:cNvSpPr/>
      </dsp:nvSpPr>
      <dsp:spPr>
        <a:xfrm>
          <a:off x="1285883" y="1023885"/>
          <a:ext cx="877615" cy="877615"/>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1483346" y="1023885"/>
        <a:ext cx="482689" cy="660405"/>
      </dsp:txXfrm>
    </dsp:sp>
    <dsp:sp modelId="{1C713A26-4842-42F5-9D90-3C9469F03B75}">
      <dsp:nvSpPr>
        <dsp:cNvPr id="0" name=""/>
        <dsp:cNvSpPr/>
      </dsp:nvSpPr>
      <dsp:spPr>
        <a:xfrm>
          <a:off x="642941" y="2590091"/>
          <a:ext cx="877615" cy="877615"/>
        </a:xfrm>
        <a:prstGeom prst="downArrow">
          <a:avLst>
            <a:gd name="adj1" fmla="val 55000"/>
            <a:gd name="adj2" fmla="val 45000"/>
          </a:avLst>
        </a:prstGeom>
        <a:solidFill>
          <a:schemeClr val="accent4">
            <a:tint val="40000"/>
            <a:alpha val="90000"/>
            <a:hueOff val="-3945710"/>
            <a:satOff val="22157"/>
            <a:lumOff val="140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40404" y="2590091"/>
        <a:ext cx="482689" cy="660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10636-8A66-4085-9A1A-3ED66668186A}">
      <dsp:nvSpPr>
        <dsp:cNvPr id="0" name=""/>
        <dsp:cNvSpPr/>
      </dsp:nvSpPr>
      <dsp:spPr>
        <a:xfrm>
          <a:off x="0" y="0"/>
          <a:ext cx="8072494" cy="1457335"/>
        </a:xfrm>
        <a:prstGeom prst="rect">
          <a:avLst/>
        </a:prstGeom>
        <a:solidFill>
          <a:schemeClr val="accent4">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ar-SA" sz="5100" b="1" kern="1200" dirty="0" smtClean="0">
              <a:cs typeface="B Titr" pitchFamily="2" charset="-78"/>
            </a:rPr>
            <a:t>کشور یمن</a:t>
          </a:r>
          <a:endParaRPr lang="en-US" sz="5100" kern="1200" dirty="0"/>
        </a:p>
      </dsp:txBody>
      <dsp:txXfrm>
        <a:off x="0" y="0"/>
        <a:ext cx="8072494" cy="1457335"/>
      </dsp:txXfrm>
    </dsp:sp>
    <dsp:sp modelId="{02CEE03D-1E2B-4A9A-809A-FE5266991B8C}">
      <dsp:nvSpPr>
        <dsp:cNvPr id="0" name=""/>
        <dsp:cNvSpPr/>
      </dsp:nvSpPr>
      <dsp:spPr>
        <a:xfrm>
          <a:off x="6054370" y="1457335"/>
          <a:ext cx="2018123" cy="306040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ar-SA" sz="2800" kern="1200" dirty="0" smtClean="0">
              <a:cs typeface="B Titr" pitchFamily="2" charset="-78"/>
            </a:rPr>
            <a:t>حمله موشکی و کشتار مردم2009؛ </a:t>
          </a:r>
          <a:endParaRPr lang="en-US" sz="2800" kern="1200" dirty="0">
            <a:cs typeface="B Titr" pitchFamily="2" charset="-78"/>
          </a:endParaRPr>
        </a:p>
      </dsp:txBody>
      <dsp:txXfrm>
        <a:off x="6054370" y="1457335"/>
        <a:ext cx="2018123" cy="3060403"/>
      </dsp:txXfrm>
    </dsp:sp>
    <dsp:sp modelId="{820CD33B-37C2-41C9-89E1-1F4264BFC48A}">
      <dsp:nvSpPr>
        <dsp:cNvPr id="0" name=""/>
        <dsp:cNvSpPr/>
      </dsp:nvSpPr>
      <dsp:spPr>
        <a:xfrm>
          <a:off x="4036246" y="1457335"/>
          <a:ext cx="2018123" cy="3060403"/>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ar-SA" sz="2400" kern="1200" dirty="0" smtClean="0">
              <a:cs typeface="B Titr" pitchFamily="2" charset="-78"/>
            </a:rPr>
            <a:t>حمایت از «صالح» در مقابل انقلاب مردم2011 ؛ </a:t>
          </a:r>
          <a:endParaRPr lang="en-US" sz="2400" kern="1200" dirty="0">
            <a:cs typeface="B Titr" pitchFamily="2" charset="-78"/>
          </a:endParaRPr>
        </a:p>
      </dsp:txBody>
      <dsp:txXfrm>
        <a:off x="4036246" y="1457335"/>
        <a:ext cx="2018123" cy="3060403"/>
      </dsp:txXfrm>
    </dsp:sp>
    <dsp:sp modelId="{87FDF561-5077-4AC7-9BE6-23483A477953}">
      <dsp:nvSpPr>
        <dsp:cNvPr id="0" name=""/>
        <dsp:cNvSpPr/>
      </dsp:nvSpPr>
      <dsp:spPr>
        <a:xfrm>
          <a:off x="2018123" y="1457335"/>
          <a:ext cx="2018123" cy="3060403"/>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ar-SA" sz="2300" b="1" kern="1200" dirty="0" smtClean="0">
              <a:cs typeface="B Titr" pitchFamily="2" charset="-78"/>
            </a:rPr>
            <a:t> </a:t>
          </a:r>
          <a:r>
            <a:rPr lang="ar-SA" sz="2300" kern="1200" dirty="0" smtClean="0">
              <a:cs typeface="B Titr" pitchFamily="2" charset="-78"/>
            </a:rPr>
            <a:t>حمایت از عربستان در جنگ با انصار الله و کمیته های مردمی یمن در سال 2006؛ </a:t>
          </a:r>
          <a:endParaRPr lang="en-US" sz="2300" kern="1200" dirty="0">
            <a:cs typeface="B Titr" pitchFamily="2" charset="-78"/>
          </a:endParaRPr>
        </a:p>
      </dsp:txBody>
      <dsp:txXfrm>
        <a:off x="2018123" y="1457335"/>
        <a:ext cx="2018123" cy="3060403"/>
      </dsp:txXfrm>
    </dsp:sp>
    <dsp:sp modelId="{09E21F89-4885-4FD1-8B1D-A93BD4684078}">
      <dsp:nvSpPr>
        <dsp:cNvPr id="0" name=""/>
        <dsp:cNvSpPr/>
      </dsp:nvSpPr>
      <dsp:spPr>
        <a:xfrm>
          <a:off x="0" y="1457335"/>
          <a:ext cx="2018123" cy="306040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ar-SA" sz="2300" kern="1200" dirty="0" smtClean="0">
              <a:cs typeface="B Titr" pitchFamily="2" charset="-78"/>
            </a:rPr>
            <a:t>حمایت و تجهیز جنگ تحمیلی علیه مردم یمن با محوریت عربستان2016 -2014.</a:t>
          </a:r>
          <a:endParaRPr lang="en-US" sz="2300" kern="1200" dirty="0">
            <a:cs typeface="B Titr" pitchFamily="2" charset="-78"/>
          </a:endParaRPr>
        </a:p>
      </dsp:txBody>
      <dsp:txXfrm>
        <a:off x="0" y="1457335"/>
        <a:ext cx="2018123" cy="3060403"/>
      </dsp:txXfrm>
    </dsp:sp>
    <dsp:sp modelId="{D21F57B3-E1F9-487C-AE29-F2A6038C5879}">
      <dsp:nvSpPr>
        <dsp:cNvPr id="0" name=""/>
        <dsp:cNvSpPr/>
      </dsp:nvSpPr>
      <dsp:spPr>
        <a:xfrm>
          <a:off x="0" y="4517739"/>
          <a:ext cx="8072494" cy="340044"/>
        </a:xfrm>
        <a:prstGeom prst="rect">
          <a:avLst/>
        </a:prstGeom>
        <a:solidFill>
          <a:schemeClr val="accent4">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3B5EE-6D33-45EA-B25C-BB01FD61594E}">
      <dsp:nvSpPr>
        <dsp:cNvPr id="0" name=""/>
        <dsp:cNvSpPr/>
      </dsp:nvSpPr>
      <dsp:spPr>
        <a:xfrm rot="5400000">
          <a:off x="4755503" y="1791179"/>
          <a:ext cx="5103834" cy="1521475"/>
        </a:xfrm>
        <a:prstGeom prst="flowChartManualOperati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2Lef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justLow" defTabSz="1066800" rtl="1">
            <a:lnSpc>
              <a:spcPct val="90000"/>
            </a:lnSpc>
            <a:spcBef>
              <a:spcPct val="0"/>
            </a:spcBef>
            <a:spcAft>
              <a:spcPct val="35000"/>
            </a:spcAft>
          </a:pPr>
          <a:r>
            <a:rPr lang="ar-SA" sz="2400" kern="1200" dirty="0" smtClean="0">
              <a:cs typeface="B Titr" pitchFamily="2" charset="-78"/>
            </a:rPr>
            <a:t>حمایت از حکومت نظامیان72-1951؛ </a:t>
          </a:r>
          <a:endParaRPr lang="en-US" sz="2400" kern="1200" dirty="0">
            <a:cs typeface="B Titr" pitchFamily="2" charset="-78"/>
          </a:endParaRPr>
        </a:p>
      </dsp:txBody>
      <dsp:txXfrm rot="-5400000">
        <a:off x="6546682" y="1020767"/>
        <a:ext cx="1521475" cy="3062300"/>
      </dsp:txXfrm>
    </dsp:sp>
    <dsp:sp modelId="{8019B87F-5BBD-47DA-9CC7-D384307ABE03}">
      <dsp:nvSpPr>
        <dsp:cNvPr id="0" name=""/>
        <dsp:cNvSpPr/>
      </dsp:nvSpPr>
      <dsp:spPr>
        <a:xfrm rot="5400000">
          <a:off x="3119916" y="1791179"/>
          <a:ext cx="5103834" cy="1521475"/>
        </a:xfrm>
        <a:prstGeom prst="flowChartManualOperation">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2Lef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justLow" defTabSz="889000" rtl="1">
            <a:lnSpc>
              <a:spcPct val="90000"/>
            </a:lnSpc>
            <a:spcBef>
              <a:spcPct val="0"/>
            </a:spcBef>
            <a:spcAft>
              <a:spcPct val="35000"/>
            </a:spcAft>
          </a:pPr>
          <a:r>
            <a:rPr lang="ar-SA" sz="2000" kern="1200" dirty="0" smtClean="0">
              <a:cs typeface="B Titr" pitchFamily="2" charset="-78"/>
            </a:rPr>
            <a:t>حمایت از حکومت در سرکوب مردم بلوچستان13-1970 ؛ </a:t>
          </a:r>
          <a:endParaRPr lang="en-US" sz="2000" kern="1200" dirty="0">
            <a:cs typeface="B Titr" pitchFamily="2" charset="-78"/>
          </a:endParaRPr>
        </a:p>
      </dsp:txBody>
      <dsp:txXfrm rot="-5400000">
        <a:off x="4911095" y="1020767"/>
        <a:ext cx="1521475" cy="3062300"/>
      </dsp:txXfrm>
    </dsp:sp>
    <dsp:sp modelId="{9AED2897-86A2-49C9-9BC3-7DD078BFB14D}">
      <dsp:nvSpPr>
        <dsp:cNvPr id="0" name=""/>
        <dsp:cNvSpPr/>
      </dsp:nvSpPr>
      <dsp:spPr>
        <a:xfrm rot="5400000">
          <a:off x="1484329" y="1791179"/>
          <a:ext cx="5103834" cy="1521475"/>
        </a:xfrm>
        <a:prstGeom prst="flowChartManualOperation">
          <a:avLst/>
        </a:prstGeom>
        <a:gradFill rotWithShape="0">
          <a:gsLst>
            <a:gs pos="0">
              <a:schemeClr val="accent1">
                <a:shade val="50000"/>
                <a:hueOff val="289149"/>
                <a:satOff val="-6048"/>
                <a:lumOff val="33650"/>
                <a:alphaOff val="0"/>
                <a:shade val="51000"/>
                <a:satMod val="130000"/>
              </a:schemeClr>
            </a:gs>
            <a:gs pos="80000">
              <a:schemeClr val="accent1">
                <a:shade val="50000"/>
                <a:hueOff val="289149"/>
                <a:satOff val="-6048"/>
                <a:lumOff val="33650"/>
                <a:alphaOff val="0"/>
                <a:shade val="93000"/>
                <a:satMod val="130000"/>
              </a:schemeClr>
            </a:gs>
            <a:gs pos="100000">
              <a:schemeClr val="accent1">
                <a:shade val="50000"/>
                <a:hueOff val="289149"/>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2Lef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9977" bIns="0" numCol="1" spcCol="1270" anchor="ctr" anchorCtr="0">
          <a:noAutofit/>
        </a:bodyPr>
        <a:lstStyle/>
        <a:p>
          <a:pPr lvl="0" algn="justLow" defTabSz="889000" rtl="1">
            <a:lnSpc>
              <a:spcPct val="90000"/>
            </a:lnSpc>
            <a:spcBef>
              <a:spcPct val="0"/>
            </a:spcBef>
            <a:spcAft>
              <a:spcPct val="35000"/>
            </a:spcAft>
          </a:pPr>
          <a:r>
            <a:rPr lang="ar-SA" sz="2000" kern="1200" dirty="0" smtClean="0">
              <a:cs typeface="B Titr" pitchFamily="2" charset="-78"/>
            </a:rPr>
            <a:t>حمایت از کودتای ژنرال «پرویز مُشّرَف»1999؛  </a:t>
          </a:r>
          <a:endParaRPr lang="en-US" sz="2000" kern="1200" dirty="0"/>
        </a:p>
      </dsp:txBody>
      <dsp:txXfrm rot="-5400000">
        <a:off x="3275508" y="1020767"/>
        <a:ext cx="1521475" cy="3062300"/>
      </dsp:txXfrm>
    </dsp:sp>
    <dsp:sp modelId="{CE94ADCC-4741-4134-87EF-633CCEB2F2B2}">
      <dsp:nvSpPr>
        <dsp:cNvPr id="0" name=""/>
        <dsp:cNvSpPr/>
      </dsp:nvSpPr>
      <dsp:spPr>
        <a:xfrm rot="5400000">
          <a:off x="-151256" y="1791179"/>
          <a:ext cx="5103834" cy="1521475"/>
        </a:xfrm>
        <a:prstGeom prst="flowChartManualOperation">
          <a:avLst/>
        </a:prstGeom>
        <a:gradFill rotWithShape="0">
          <a:gsLst>
            <a:gs pos="0">
              <a:schemeClr val="accent1">
                <a:shade val="50000"/>
                <a:hueOff val="289149"/>
                <a:satOff val="-6048"/>
                <a:lumOff val="33650"/>
                <a:alphaOff val="0"/>
                <a:shade val="51000"/>
                <a:satMod val="130000"/>
              </a:schemeClr>
            </a:gs>
            <a:gs pos="80000">
              <a:schemeClr val="accent1">
                <a:shade val="50000"/>
                <a:hueOff val="289149"/>
                <a:satOff val="-6048"/>
                <a:lumOff val="33650"/>
                <a:alphaOff val="0"/>
                <a:shade val="93000"/>
                <a:satMod val="130000"/>
              </a:schemeClr>
            </a:gs>
            <a:gs pos="100000">
              <a:schemeClr val="accent1">
                <a:shade val="50000"/>
                <a:hueOff val="289149"/>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2Lef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9977" bIns="0" numCol="1" spcCol="1270" anchor="ctr" anchorCtr="0">
          <a:noAutofit/>
        </a:bodyPr>
        <a:lstStyle/>
        <a:p>
          <a:pPr lvl="0" algn="justLow" defTabSz="889000" rtl="1">
            <a:lnSpc>
              <a:spcPct val="90000"/>
            </a:lnSpc>
            <a:spcBef>
              <a:spcPct val="0"/>
            </a:spcBef>
            <a:spcAft>
              <a:spcPct val="35000"/>
            </a:spcAft>
          </a:pPr>
          <a:r>
            <a:rPr lang="ar-SA" sz="2000" kern="1200" dirty="0" smtClean="0">
              <a:cs typeface="B Titr" pitchFamily="2" charset="-78"/>
            </a:rPr>
            <a:t>حمایت از دولت «پرویز مشرف»08-2001 ؛  </a:t>
          </a:r>
          <a:endParaRPr lang="en-US" sz="2000" kern="1200" dirty="0">
            <a:cs typeface="B Titr" pitchFamily="2" charset="-78"/>
          </a:endParaRPr>
        </a:p>
      </dsp:txBody>
      <dsp:txXfrm rot="-5400000">
        <a:off x="1639923" y="1020767"/>
        <a:ext cx="1521475" cy="3062300"/>
      </dsp:txXfrm>
    </dsp:sp>
    <dsp:sp modelId="{C4E6B0BE-FB73-4D73-A871-C7EB601D4164}">
      <dsp:nvSpPr>
        <dsp:cNvPr id="0" name=""/>
        <dsp:cNvSpPr/>
      </dsp:nvSpPr>
      <dsp:spPr>
        <a:xfrm rot="5400000">
          <a:off x="-1786843" y="1791179"/>
          <a:ext cx="5103834" cy="1521475"/>
        </a:xfrm>
        <a:prstGeom prst="flowChartManualOperation">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2Lef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9977" bIns="0" numCol="1" spcCol="1270" anchor="ctr" anchorCtr="0">
          <a:noAutofit/>
        </a:bodyPr>
        <a:lstStyle/>
        <a:p>
          <a:pPr lvl="0" algn="justLow" defTabSz="889000" rtl="1">
            <a:lnSpc>
              <a:spcPct val="90000"/>
            </a:lnSpc>
            <a:spcBef>
              <a:spcPct val="0"/>
            </a:spcBef>
            <a:spcAft>
              <a:spcPct val="35000"/>
            </a:spcAft>
          </a:pPr>
          <a:r>
            <a:rPr lang="ar-SA" sz="2000" kern="1200" dirty="0" smtClean="0">
              <a:cs typeface="B Titr" pitchFamily="2" charset="-78"/>
            </a:rPr>
            <a:t>بمباران پاکستان توسط هواپیماهای بدون سرنشین2005  همچنان ادامه دارد.</a:t>
          </a:r>
          <a:endParaRPr lang="en-US" sz="2000" kern="1200" dirty="0">
            <a:cs typeface="B Titr" pitchFamily="2" charset="-78"/>
          </a:endParaRPr>
        </a:p>
      </dsp:txBody>
      <dsp:txXfrm rot="-5400000">
        <a:off x="4336" y="1020767"/>
        <a:ext cx="1521475" cy="30623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36AEE-BAC5-4C52-B3E0-3122EAF8FF85}">
      <dsp:nvSpPr>
        <dsp:cNvPr id="0" name=""/>
        <dsp:cNvSpPr/>
      </dsp:nvSpPr>
      <dsp:spPr>
        <a:xfrm>
          <a:off x="1971688" y="0"/>
          <a:ext cx="6600871" cy="861542"/>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B Titr" pitchFamily="2" charset="-78"/>
            </a:rPr>
            <a:t>ائتلاف با جریان ضدناسیونالیسم علیه ناصر( ناصریسم) به عنوان یک جریان مردمی؛</a:t>
          </a:r>
          <a:endParaRPr lang="en-US" sz="2000" kern="1200" dirty="0">
            <a:cs typeface="B Titr" pitchFamily="2" charset="-78"/>
          </a:endParaRPr>
        </a:p>
      </dsp:txBody>
      <dsp:txXfrm>
        <a:off x="2965727" y="25234"/>
        <a:ext cx="5581598" cy="811074"/>
      </dsp:txXfrm>
    </dsp:sp>
    <dsp:sp modelId="{7F186A78-66A5-4A44-89B7-E1A02EA7BF90}">
      <dsp:nvSpPr>
        <dsp:cNvPr id="0" name=""/>
        <dsp:cNvSpPr/>
      </dsp:nvSpPr>
      <dsp:spPr>
        <a:xfrm>
          <a:off x="1478766" y="981200"/>
          <a:ext cx="6600871" cy="861542"/>
        </a:xfrm>
        <a:prstGeom prst="roundRect">
          <a:avLst>
            <a:gd name="adj" fmla="val 10000"/>
          </a:avLst>
        </a:prstGeom>
        <a:gradFill rotWithShape="0">
          <a:gsLst>
            <a:gs pos="0">
              <a:schemeClr val="accent1">
                <a:shade val="80000"/>
                <a:hueOff val="76561"/>
                <a:satOff val="-1098"/>
                <a:lumOff val="6404"/>
                <a:alphaOff val="0"/>
                <a:shade val="51000"/>
                <a:satMod val="130000"/>
              </a:schemeClr>
            </a:gs>
            <a:gs pos="80000">
              <a:schemeClr val="accent1">
                <a:shade val="80000"/>
                <a:hueOff val="76561"/>
                <a:satOff val="-1098"/>
                <a:lumOff val="6404"/>
                <a:alphaOff val="0"/>
                <a:shade val="93000"/>
                <a:satMod val="130000"/>
              </a:schemeClr>
            </a:gs>
            <a:gs pos="100000">
              <a:schemeClr val="accent1">
                <a:shade val="80000"/>
                <a:hueOff val="76561"/>
                <a:satOff val="-1098"/>
                <a:lumOff val="64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B Titr" pitchFamily="2" charset="-78"/>
            </a:rPr>
            <a:t>بسیج امکانات برای روی کارآوردن جریان سازشکار با رهبری انورسادات و برضد مقاومت؛</a:t>
          </a:r>
          <a:endParaRPr lang="en-US" sz="2000" kern="1200" dirty="0" smtClean="0">
            <a:cs typeface="B Titr" pitchFamily="2" charset="-78"/>
          </a:endParaRPr>
        </a:p>
      </dsp:txBody>
      <dsp:txXfrm>
        <a:off x="2556925" y="1006434"/>
        <a:ext cx="5497478" cy="811074"/>
      </dsp:txXfrm>
    </dsp:sp>
    <dsp:sp modelId="{C9BB3919-532A-47BE-98AC-11674D9EC6C4}">
      <dsp:nvSpPr>
        <dsp:cNvPr id="0" name=""/>
        <dsp:cNvSpPr/>
      </dsp:nvSpPr>
      <dsp:spPr>
        <a:xfrm>
          <a:off x="985844" y="1962401"/>
          <a:ext cx="6600871" cy="861542"/>
        </a:xfrm>
        <a:prstGeom prst="roundRect">
          <a:avLst>
            <a:gd name="adj" fmla="val 1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B Titr" pitchFamily="2" charset="-78"/>
            </a:rPr>
            <a:t>به انزوا کشیدن جریان ضداسراییلی با کمک انورسادات؛</a:t>
          </a:r>
          <a:endParaRPr lang="en-US" sz="2000" kern="1200" dirty="0" smtClean="0">
            <a:cs typeface="B Titr" pitchFamily="2" charset="-78"/>
          </a:endParaRPr>
        </a:p>
      </dsp:txBody>
      <dsp:txXfrm>
        <a:off x="2064003" y="1987635"/>
        <a:ext cx="5497478" cy="811074"/>
      </dsp:txXfrm>
    </dsp:sp>
    <dsp:sp modelId="{30AB6B3F-96EA-4809-8239-5BF265CC9284}">
      <dsp:nvSpPr>
        <dsp:cNvPr id="0" name=""/>
        <dsp:cNvSpPr/>
      </dsp:nvSpPr>
      <dsp:spPr>
        <a:xfrm>
          <a:off x="492922" y="2943602"/>
          <a:ext cx="6600871" cy="861542"/>
        </a:xfrm>
        <a:prstGeom prst="roundRect">
          <a:avLst>
            <a:gd name="adj" fmla="val 10000"/>
          </a:avLst>
        </a:prstGeom>
        <a:gradFill rotWithShape="0">
          <a:gsLst>
            <a:gs pos="0">
              <a:schemeClr val="accent1">
                <a:shade val="80000"/>
                <a:hueOff val="229684"/>
                <a:satOff val="-3294"/>
                <a:lumOff val="19211"/>
                <a:alphaOff val="0"/>
                <a:shade val="51000"/>
                <a:satMod val="130000"/>
              </a:schemeClr>
            </a:gs>
            <a:gs pos="80000">
              <a:schemeClr val="accent1">
                <a:shade val="80000"/>
                <a:hueOff val="229684"/>
                <a:satOff val="-3294"/>
                <a:lumOff val="19211"/>
                <a:alphaOff val="0"/>
                <a:shade val="93000"/>
                <a:satMod val="130000"/>
              </a:schemeClr>
            </a:gs>
            <a:gs pos="100000">
              <a:schemeClr val="accent1">
                <a:shade val="80000"/>
                <a:hueOff val="229684"/>
                <a:satOff val="-3294"/>
                <a:lumOff val="192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cs typeface="B Titr" pitchFamily="2" charset="-78"/>
            </a:rPr>
            <a:t>انعقاد توافقنامه کمپ دیوید و پذیرش سازش با اسراییل و موجودیت آن؛</a:t>
          </a:r>
          <a:endParaRPr lang="en-US" sz="2000" kern="1200" dirty="0" smtClean="0">
            <a:cs typeface="B Titr" pitchFamily="2" charset="-78"/>
          </a:endParaRPr>
        </a:p>
      </dsp:txBody>
      <dsp:txXfrm>
        <a:off x="1571080" y="2968836"/>
        <a:ext cx="5497478" cy="811074"/>
      </dsp:txXfrm>
    </dsp:sp>
    <dsp:sp modelId="{AA9DABEC-3F74-4C82-967E-0D7545D8B623}">
      <dsp:nvSpPr>
        <dsp:cNvPr id="0" name=""/>
        <dsp:cNvSpPr/>
      </dsp:nvSpPr>
      <dsp:spPr>
        <a:xfrm>
          <a:off x="0" y="3924803"/>
          <a:ext cx="6600871" cy="861542"/>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Titr" pitchFamily="2" charset="-78"/>
            </a:rPr>
            <a:t>همراهی با جریان رسانه‌ای پس از ترور انور سادات و عبور از جریان سادات و ارتباط‌گیری با جریان میانه به رهبری مبارک.</a:t>
          </a:r>
          <a:endParaRPr lang="en-US" sz="1800" kern="1200" dirty="0" smtClean="0">
            <a:cs typeface="B Titr" pitchFamily="2" charset="-78"/>
          </a:endParaRPr>
        </a:p>
      </dsp:txBody>
      <dsp:txXfrm>
        <a:off x="1078158" y="3950037"/>
        <a:ext cx="5497478" cy="811074"/>
      </dsp:txXfrm>
    </dsp:sp>
    <dsp:sp modelId="{783584E7-E39F-4A41-B571-74BE71261C56}">
      <dsp:nvSpPr>
        <dsp:cNvPr id="0" name=""/>
        <dsp:cNvSpPr/>
      </dsp:nvSpPr>
      <dsp:spPr>
        <a:xfrm>
          <a:off x="1971688" y="629404"/>
          <a:ext cx="560002" cy="56000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2097688" y="629404"/>
        <a:ext cx="308002" cy="421402"/>
      </dsp:txXfrm>
    </dsp:sp>
    <dsp:sp modelId="{BC273E37-25EC-4B93-9121-9D5B7012CA4C}">
      <dsp:nvSpPr>
        <dsp:cNvPr id="0" name=""/>
        <dsp:cNvSpPr/>
      </dsp:nvSpPr>
      <dsp:spPr>
        <a:xfrm>
          <a:off x="1478766" y="1610605"/>
          <a:ext cx="560002" cy="56000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1604766" y="1610605"/>
        <a:ext cx="308002" cy="421402"/>
      </dsp:txXfrm>
    </dsp:sp>
    <dsp:sp modelId="{ED918A99-989A-4F34-9A38-DDAEA85010FD}">
      <dsp:nvSpPr>
        <dsp:cNvPr id="0" name=""/>
        <dsp:cNvSpPr/>
      </dsp:nvSpPr>
      <dsp:spPr>
        <a:xfrm>
          <a:off x="985844" y="2577447"/>
          <a:ext cx="560002" cy="56000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1111844" y="2577447"/>
        <a:ext cx="308002" cy="421402"/>
      </dsp:txXfrm>
    </dsp:sp>
    <dsp:sp modelId="{97D7A33A-6246-44B9-BE16-7BC5A2566CB0}">
      <dsp:nvSpPr>
        <dsp:cNvPr id="0" name=""/>
        <dsp:cNvSpPr/>
      </dsp:nvSpPr>
      <dsp:spPr>
        <a:xfrm>
          <a:off x="492922" y="3568220"/>
          <a:ext cx="560002" cy="56000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618922" y="3568220"/>
        <a:ext cx="308002" cy="42140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D79FAC6-48F6-4F9E-8BBA-62C651A81324}" type="datetimeFigureOut">
              <a:rPr lang="fa-IR" smtClean="0"/>
              <a:pPr/>
              <a:t>1439/10/17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60C7A21-315F-46C9-B7F0-FEA2A36B5A4A}" type="slidenum">
              <a:rPr lang="fa-IR" smtClean="0"/>
              <a:pPr/>
              <a:t>‹#›</a:t>
            </a:fld>
            <a:endParaRPr lang="fa-IR"/>
          </a:p>
        </p:txBody>
      </p:sp>
    </p:spTree>
    <p:extLst>
      <p:ext uri="{BB962C8B-B14F-4D97-AF65-F5344CB8AC3E}">
        <p14:creationId xmlns:p14="http://schemas.microsoft.com/office/powerpoint/2010/main" val="34886166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60C7A21-315F-46C9-B7F0-FEA2A36B5A4A}" type="slidenum">
              <a:rPr lang="fa-IR" smtClean="0"/>
              <a:pPr/>
              <a:t>12</a:t>
            </a:fld>
            <a:endParaRPr lang="fa-IR"/>
          </a:p>
        </p:txBody>
      </p:sp>
    </p:spTree>
    <p:extLst>
      <p:ext uri="{BB962C8B-B14F-4D97-AF65-F5344CB8AC3E}">
        <p14:creationId xmlns:p14="http://schemas.microsoft.com/office/powerpoint/2010/main" val="412391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C7FE22E-C439-458E-8EDE-1B1769FAD82D}"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C7FE22E-C439-458E-8EDE-1B1769FAD82D}"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C7FE22E-C439-458E-8EDE-1B1769FAD82D}"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C7FE22E-C439-458E-8EDE-1B1769FAD82D}"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FE22E-C439-458E-8EDE-1B1769FAD82D}"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C7FE22E-C439-458E-8EDE-1B1769FAD82D}"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C7FE22E-C439-458E-8EDE-1B1769FAD82D}" type="datetimeFigureOut">
              <a:rPr lang="en-US" smtClean="0"/>
              <a:pPr/>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C7FE22E-C439-458E-8EDE-1B1769FAD82D}" type="datetimeFigureOut">
              <a:rPr lang="en-US" smtClean="0"/>
              <a:pPr/>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FE22E-C439-458E-8EDE-1B1769FAD82D}" type="datetimeFigureOut">
              <a:rPr lang="en-US" smtClean="0"/>
              <a:pPr/>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FE22E-C439-458E-8EDE-1B1769FAD82D}"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FE22E-C439-458E-8EDE-1B1769FAD82D}"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394F8-E6C2-4D10-9C7E-B2954E784C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C7FE22E-C439-458E-8EDE-1B1769FAD82D}" type="datetimeFigureOut">
              <a:rPr lang="en-US" smtClean="0"/>
              <a:pPr/>
              <a:t>6/30/2018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8394F8-E6C2-4D10-9C7E-B2954E784C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57158" y="3479259"/>
            <a:ext cx="821537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Low" defTabSz="914400" rtl="1" eaLnBrk="0" fontAlgn="base" latinLnBrk="0" hangingPunct="0">
              <a:lnSpc>
                <a:spcPct val="100000"/>
              </a:lnSpc>
              <a:spcBef>
                <a:spcPct val="0"/>
              </a:spcBef>
              <a:spcAft>
                <a:spcPct val="0"/>
              </a:spcAft>
              <a:buClrTx/>
              <a:buSzTx/>
              <a:buFontTx/>
              <a:buNone/>
              <a:tabLst/>
            </a:pPr>
            <a:r>
              <a:rPr lang="ar-SA"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Titr" pitchFamily="2" charset="-78"/>
              </a:rPr>
              <a:t>برخی جریان ها نیز دنبال القاء این تحلیل هستند که اساسا درگیری ما با امریکا اشتباه بوده و از روی منطق و استدلال نبوده است و عده ای متعصب که با سیاست ها و برنامه های امریکا مشکل داشتند، این فضای دشمنی بدون منطق و استدلال قوی را به وجود آوردند و هزینه های زیادی را به کشور تحمیل کردند.   </a:t>
            </a:r>
          </a:p>
        </p:txBody>
      </p:sp>
      <p:sp>
        <p:nvSpPr>
          <p:cNvPr id="3" name="Rectangle 2"/>
          <p:cNvSpPr/>
          <p:nvPr/>
        </p:nvSpPr>
        <p:spPr>
          <a:xfrm>
            <a:off x="7572396" y="357166"/>
            <a:ext cx="1170513"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fa-I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Times New Roman" pitchFamily="18" charset="0"/>
                <a:cs typeface="B Titr" pitchFamily="2" charset="-78"/>
              </a:rPr>
              <a:t>مقدمه</a:t>
            </a:r>
            <a:endParaRPr lang="fa-I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285720" y="1214422"/>
            <a:ext cx="8358246" cy="2092881"/>
          </a:xfrm>
          <a:prstGeom prst="rect">
            <a:avLst/>
          </a:prstGeom>
        </p:spPr>
        <p:txBody>
          <a:bodyPr wrap="square">
            <a:spAutoFit/>
          </a:bodyPr>
          <a:lstStyle/>
          <a:p>
            <a:pPr lvl="0" indent="274638" algn="justLow" rtl="1" fontAlgn="base">
              <a:spcBef>
                <a:spcPct val="0"/>
              </a:spcBef>
              <a:spcAft>
                <a:spcPct val="0"/>
              </a:spcAft>
            </a:pPr>
            <a:r>
              <a:rPr lang="ar-SA"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Titr" pitchFamily="2" charset="-78"/>
              </a:rPr>
              <a:t>این روزها دوباره بعضی فضاهای دانشگاهی، رسانه‌ای و سیاسی کشور تلاش دارند تا منطق مستحکم دشمنی با آمریکا را با برچسب تعصب و احساسات مغرورانه از ارزش بیندازند و آن را در زر ورق تحلیل روشنفکری به خورد مردم و جوانانی بدهند که به اقتضای سن و سال‌شان تازه وارد عرصه‌های اجتماعی شده اند. </a:t>
            </a:r>
            <a:endPar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Titr" pitchFamily="2" charset="-78"/>
            </a:endParaRPr>
          </a:p>
        </p:txBody>
      </p:sp>
      <p:pic>
        <p:nvPicPr>
          <p:cNvPr id="5" name="Content Placeholder 7"/>
          <p:cNvPicPr>
            <a:picLocks/>
          </p:cNvPicPr>
          <p:nvPr/>
        </p:nvPicPr>
        <p:blipFill>
          <a:blip r:embed="rId3"/>
          <a:srcRect/>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8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4800"/>
                            </p:stCondLst>
                            <p:childTnLst>
                              <p:par>
                                <p:cTn id="17" presetID="53" presetClass="entr" presetSubtype="0" fill="hold" grpId="0" nodeType="afterEffect">
                                  <p:stCondLst>
                                    <p:cond delay="3000"/>
                                  </p:stCondLst>
                                  <p:childTnLst>
                                    <p:set>
                                      <p:cBhvr>
                                        <p:cTn id="18" dur="1" fill="hold">
                                          <p:stCondLst>
                                            <p:cond delay="0"/>
                                          </p:stCondLst>
                                        </p:cTn>
                                        <p:tgtEl>
                                          <p:spTgt spid="66561"/>
                                        </p:tgtEl>
                                        <p:attrNameLst>
                                          <p:attrName>style.visibility</p:attrName>
                                        </p:attrNameLst>
                                      </p:cBhvr>
                                      <p:to>
                                        <p:strVal val="visible"/>
                                      </p:to>
                                    </p:set>
                                    <p:anim calcmode="lin" valueType="num">
                                      <p:cBhvr>
                                        <p:cTn id="19" dur="2000" fill="hold"/>
                                        <p:tgtEl>
                                          <p:spTgt spid="66561"/>
                                        </p:tgtEl>
                                        <p:attrNameLst>
                                          <p:attrName>ppt_w</p:attrName>
                                        </p:attrNameLst>
                                      </p:cBhvr>
                                      <p:tavLst>
                                        <p:tav tm="0">
                                          <p:val>
                                            <p:fltVal val="0"/>
                                          </p:val>
                                        </p:tav>
                                        <p:tav tm="100000">
                                          <p:val>
                                            <p:strVal val="#ppt_w"/>
                                          </p:val>
                                        </p:tav>
                                      </p:tavLst>
                                    </p:anim>
                                    <p:anim calcmode="lin" valueType="num">
                                      <p:cBhvr>
                                        <p:cTn id="20" dur="2000" fill="hold"/>
                                        <p:tgtEl>
                                          <p:spTgt spid="66561"/>
                                        </p:tgtEl>
                                        <p:attrNameLst>
                                          <p:attrName>ppt_h</p:attrName>
                                        </p:attrNameLst>
                                      </p:cBhvr>
                                      <p:tavLst>
                                        <p:tav tm="0">
                                          <p:val>
                                            <p:fltVal val="0"/>
                                          </p:val>
                                        </p:tav>
                                        <p:tav tm="100000">
                                          <p:val>
                                            <p:strVal val="#ppt_h"/>
                                          </p:val>
                                        </p:tav>
                                      </p:tavLst>
                                    </p:anim>
                                    <p:animEffect transition="in" filter="fade">
                                      <p:cBhvr>
                                        <p:cTn id="21" dur="2000"/>
                                        <p:tgtEl>
                                          <p:spTgt spid="66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6000" r="-16000"/>
          </a:stretch>
        </a:blipFill>
        <a:effectLst/>
      </p:bgPr>
    </p:bg>
    <p:spTree>
      <p:nvGrpSpPr>
        <p:cNvPr id="1" name=""/>
        <p:cNvGrpSpPr/>
        <p:nvPr/>
      </p:nvGrpSpPr>
      <p:grpSpPr>
        <a:xfrm>
          <a:off x="0" y="0"/>
          <a:ext cx="0" cy="0"/>
          <a:chOff x="0" y="0"/>
          <a:chExt cx="0" cy="0"/>
        </a:xfrm>
      </p:grpSpPr>
      <p:sp>
        <p:nvSpPr>
          <p:cNvPr id="5" name="Rectangle 4"/>
          <p:cNvSpPr/>
          <p:nvPr/>
        </p:nvSpPr>
        <p:spPr>
          <a:xfrm>
            <a:off x="1714480" y="71414"/>
            <a:ext cx="7478329"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800" b="1" dirty="0" smtClean="0">
                <a:ln w="11430"/>
                <a:solidFill>
                  <a:srgbClr val="800000"/>
                </a:solidFill>
                <a:effectLst>
                  <a:outerShdw blurRad="50800" dist="39000" dir="5460000" algn="tl">
                    <a:srgbClr val="000000">
                      <a:alpha val="38000"/>
                    </a:srgbClr>
                  </a:outerShdw>
                </a:effectLst>
                <a:cs typeface="B Titr" pitchFamily="2" charset="-78"/>
              </a:rPr>
              <a:t>تبیین منطق دشمنی با امریکا در کلام امام خامنه‌ای</a:t>
            </a:r>
            <a:r>
              <a:rPr lang="fa-IR" sz="1400" b="1" dirty="0" smtClean="0">
                <a:ln w="11430"/>
                <a:solidFill>
                  <a:srgbClr val="800000"/>
                </a:solidFill>
                <a:effectLst>
                  <a:outerShdw blurRad="50800" dist="39000" dir="5460000" algn="tl">
                    <a:srgbClr val="000000">
                      <a:alpha val="38000"/>
                    </a:srgbClr>
                  </a:outerShdw>
                </a:effectLst>
                <a:cs typeface="B Titr" pitchFamily="2" charset="-78"/>
              </a:rPr>
              <a:t>(مدظله العالی)</a:t>
            </a:r>
            <a:r>
              <a:rPr lang="ar-SA" sz="1400" b="1" dirty="0" smtClean="0">
                <a:ln w="11430"/>
                <a:solidFill>
                  <a:srgbClr val="800000"/>
                </a:solidFill>
                <a:effectLst>
                  <a:outerShdw blurRad="50800" dist="39000" dir="5460000" algn="tl">
                    <a:srgbClr val="000000">
                      <a:alpha val="38000"/>
                    </a:srgbClr>
                  </a:outerShdw>
                </a:effectLst>
                <a:cs typeface="B Titr" pitchFamily="2" charset="-78"/>
              </a:rPr>
              <a:t> </a:t>
            </a:r>
            <a:endParaRPr lang="en-US" sz="2800" b="1" dirty="0" smtClean="0">
              <a:ln w="11430"/>
              <a:solidFill>
                <a:srgbClr val="800000"/>
              </a:solidFill>
              <a:effectLst>
                <a:outerShdw blurRad="50800" dist="39000" dir="5460000" algn="tl">
                  <a:srgbClr val="000000">
                    <a:alpha val="38000"/>
                  </a:srgbClr>
                </a:outerShdw>
              </a:effectLst>
              <a:cs typeface="B Titr" pitchFamily="2" charset="-78"/>
            </a:endParaRPr>
          </a:p>
        </p:txBody>
      </p:sp>
      <p:sp>
        <p:nvSpPr>
          <p:cNvPr id="6" name="Rounded Rectangular Callout 5"/>
          <p:cNvSpPr/>
          <p:nvPr/>
        </p:nvSpPr>
        <p:spPr>
          <a:xfrm>
            <a:off x="5429256" y="714356"/>
            <a:ext cx="3214710" cy="571504"/>
          </a:xfrm>
          <a:prstGeom prst="wedgeRoundRectCallout">
            <a:avLst>
              <a:gd name="adj1" fmla="val -43367"/>
              <a:gd name="adj2" fmla="val 112369"/>
              <a:gd name="adj3"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سازش با آمریکا جهت رفع مشکلات</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7" name="Rectangle 6"/>
          <p:cNvSpPr/>
          <p:nvPr/>
        </p:nvSpPr>
        <p:spPr>
          <a:xfrm>
            <a:off x="4857752" y="1714488"/>
            <a:ext cx="2786082" cy="1200329"/>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rPr>
              <a:t> امروز بدون استثنا، در هر نقطه‌ای از دنیا -این را من با قاطعیّت عرض می</a:t>
            </a:r>
            <a:r>
              <a:rPr lang="fa-IR"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rPr>
              <a:t>‌</a:t>
            </a:r>
            <a:r>
              <a:rPr lang="ar-SA"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rPr>
              <a:t>کنم- که یک ملّتی قیام کند، حرکت کند:</a:t>
            </a:r>
            <a:endParaRPr lang="fa-IR"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endParaRPr>
          </a:p>
        </p:txBody>
      </p:sp>
      <p:sp>
        <p:nvSpPr>
          <p:cNvPr id="8" name="Right Brace 7"/>
          <p:cNvSpPr/>
          <p:nvPr/>
        </p:nvSpPr>
        <p:spPr>
          <a:xfrm>
            <a:off x="4572000" y="1714488"/>
            <a:ext cx="285752" cy="1143008"/>
          </a:xfrm>
          <a:prstGeom prst="rightBrace">
            <a:avLst>
              <a:gd name="adj1" fmla="val 73688"/>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9" name="Rectangle 8"/>
          <p:cNvSpPr/>
          <p:nvPr/>
        </p:nvSpPr>
        <p:spPr>
          <a:xfrm>
            <a:off x="3143240" y="1571612"/>
            <a:ext cx="1500182" cy="1338828"/>
          </a:xfrm>
          <a:prstGeom prst="rect">
            <a:avLst/>
          </a:prstGeom>
        </p:spPr>
        <p:txBody>
          <a:bodyPr wrap="square">
            <a:spAutoFit/>
          </a:bodyPr>
          <a:lstStyle/>
          <a:p>
            <a:pPr algn="justLow" rtl="1">
              <a:lnSpc>
                <a:spcPct val="150000"/>
              </a:lnSpc>
            </a:pPr>
            <a:r>
              <a:rPr lang="ar-SA"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علیه مستبدّی، </a:t>
            </a:r>
            <a:endParaRPr lang="en-US"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endParaRPr>
          </a:p>
          <a:p>
            <a:pPr algn="justLow" rtl="1">
              <a:lnSpc>
                <a:spcPct val="150000"/>
              </a:lnSpc>
            </a:pPr>
            <a:r>
              <a:rPr lang="ar-SA"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علیه دولتی، </a:t>
            </a:r>
            <a:endParaRPr lang="en-US"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endParaRPr>
          </a:p>
          <a:p>
            <a:pPr algn="justLow" rtl="1">
              <a:lnSpc>
                <a:spcPct val="150000"/>
              </a:lnSpc>
            </a:pPr>
            <a:r>
              <a:rPr lang="ar-SA"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علیه حکومتی، </a:t>
            </a:r>
            <a:endParaRPr lang="en-US"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endParaRPr>
          </a:p>
        </p:txBody>
      </p:sp>
      <p:sp>
        <p:nvSpPr>
          <p:cNvPr id="10" name="Right Brace 9"/>
          <p:cNvSpPr/>
          <p:nvPr/>
        </p:nvSpPr>
        <p:spPr>
          <a:xfrm flipH="1">
            <a:off x="3143240" y="1714488"/>
            <a:ext cx="285752" cy="1143008"/>
          </a:xfrm>
          <a:prstGeom prst="rightBrace">
            <a:avLst>
              <a:gd name="adj1" fmla="val 73688"/>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1" name="Rectangle 10"/>
          <p:cNvSpPr/>
          <p:nvPr/>
        </p:nvSpPr>
        <p:spPr>
          <a:xfrm>
            <a:off x="357158" y="2130974"/>
            <a:ext cx="2760692" cy="369332"/>
          </a:xfrm>
          <a:prstGeom prst="rect">
            <a:avLst/>
          </a:prstGeom>
        </p:spPr>
        <p:txBody>
          <a:bodyPr wrap="none">
            <a:spAutoFit/>
          </a:bodyPr>
          <a:lstStyle/>
          <a:p>
            <a:r>
              <a:rPr lang="ar-SA" b="1" cap="all" dirty="0" smtClean="0">
                <a:ln w="9000" cmpd="sng">
                  <a:solidFill>
                    <a:schemeClr val="accent4">
                      <a:shade val="50000"/>
                      <a:satMod val="120000"/>
                    </a:schemeClr>
                  </a:solidFill>
                  <a:prstDash val="solid"/>
                </a:ln>
                <a:effectLst>
                  <a:reflection blurRad="12700" stA="28000" endPos="45000" dist="1000" dir="5400000" sy="-100000" algn="bl" rotWithShape="0"/>
                </a:effectLst>
                <a:cs typeface="B Titr" pitchFamily="2" charset="-78"/>
              </a:rPr>
              <a:t>شعارش «مرگ بر آمریکا» است؛ </a:t>
            </a:r>
            <a:endParaRPr lang="fa-IR"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2" name="Rectangle 11"/>
          <p:cNvSpPr/>
          <p:nvPr/>
        </p:nvSpPr>
        <p:spPr>
          <a:xfrm>
            <a:off x="2357422" y="3071810"/>
            <a:ext cx="6189515" cy="523220"/>
          </a:xfrm>
          <a:prstGeom prst="rect">
            <a:avLst/>
          </a:prstGeom>
        </p:spPr>
        <p:txBody>
          <a:bodyPr wrap="none">
            <a:spAutoFit/>
          </a:bodyPr>
          <a:lstStyle/>
          <a:p>
            <a:pPr rtl="1"/>
            <a:r>
              <a:rPr lang="ar-SA" sz="2800" b="1" cap="all" dirty="0" smtClean="0">
                <a:ln w="9000" cmpd="sng">
                  <a:solidFill>
                    <a:schemeClr val="accent4">
                      <a:shade val="50000"/>
                      <a:satMod val="120000"/>
                    </a:schemeClr>
                  </a:solidFill>
                  <a:prstDash val="solid"/>
                </a:ln>
                <a:solidFill>
                  <a:srgbClr val="CC3399"/>
                </a:solidFill>
                <a:effectLst>
                  <a:reflection blurRad="12700" stA="28000" endPos="45000" dist="1000" dir="5400000" sy="-100000" algn="bl" rotWithShape="0"/>
                </a:effectLst>
                <a:cs typeface="B Titr" pitchFamily="2" charset="-78"/>
              </a:rPr>
              <a:t>یک‌روز شعار مرگ بر آمریکا فقط مال اینجا بود؛ </a:t>
            </a:r>
            <a:endParaRPr lang="en-US" sz="2800" b="1" cap="all" dirty="0">
              <a:ln w="9000" cmpd="sng">
                <a:solidFill>
                  <a:schemeClr val="accent4">
                    <a:shade val="50000"/>
                    <a:satMod val="120000"/>
                  </a:schemeClr>
                </a:solidFill>
                <a:prstDash val="solid"/>
              </a:ln>
              <a:solidFill>
                <a:srgbClr val="CC3399"/>
              </a:solidFill>
              <a:effectLst>
                <a:reflection blurRad="12700" stA="28000" endPos="45000" dist="1000" dir="5400000" sy="-100000" algn="bl" rotWithShape="0"/>
              </a:effectLst>
              <a:cs typeface="B Titr" pitchFamily="2" charset="-78"/>
            </a:endParaRPr>
          </a:p>
        </p:txBody>
      </p:sp>
      <p:sp>
        <p:nvSpPr>
          <p:cNvPr id="13" name="Rectangle 12"/>
          <p:cNvSpPr/>
          <p:nvPr/>
        </p:nvSpPr>
        <p:spPr>
          <a:xfrm rot="18416726">
            <a:off x="6356170" y="4761759"/>
            <a:ext cx="2539478" cy="369332"/>
          </a:xfrm>
          <a:prstGeom prst="rect">
            <a:avLst/>
          </a:prstGeom>
        </p:spPr>
        <p:txBody>
          <a:bodyPr wrap="none">
            <a:spAutoFit/>
          </a:bodyPr>
          <a:lstStyle/>
          <a:p>
            <a:pPr rtl="1"/>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امروز در منطقه‌ی غرب آسیا،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14" name="Rectangle 13"/>
          <p:cNvSpPr/>
          <p:nvPr/>
        </p:nvSpPr>
        <p:spPr>
          <a:xfrm rot="18416726">
            <a:off x="5870116" y="4524245"/>
            <a:ext cx="2031325" cy="369332"/>
          </a:xfrm>
          <a:prstGeom prst="rect">
            <a:avLst/>
          </a:prstGeom>
        </p:spPr>
        <p:txBody>
          <a:bodyPr wrap="none">
            <a:spAutoFit/>
          </a:bodyPr>
          <a:lstStyle/>
          <a:p>
            <a:pPr rtl="1"/>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در منطقه‌ی شرق آسیا،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15" name="Rectangle 14"/>
          <p:cNvSpPr/>
          <p:nvPr/>
        </p:nvSpPr>
        <p:spPr>
          <a:xfrm rot="18416726">
            <a:off x="4126299" y="4461487"/>
            <a:ext cx="1899879" cy="369332"/>
          </a:xfrm>
          <a:prstGeom prst="rect">
            <a:avLst/>
          </a:prstGeom>
        </p:spPr>
        <p:txBody>
          <a:bodyPr wrap="none">
            <a:spAutoFit/>
          </a:bodyPr>
          <a:lstStyle/>
          <a:p>
            <a:pPr rtl="1"/>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[حتّی] در خود اروپا،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16" name="Rectangle 15"/>
          <p:cNvSpPr/>
          <p:nvPr/>
        </p:nvSpPr>
        <p:spPr>
          <a:xfrm rot="18416726">
            <a:off x="4701030" y="4679903"/>
            <a:ext cx="2420856" cy="369332"/>
          </a:xfrm>
          <a:prstGeom prst="rect">
            <a:avLst/>
          </a:prstGeom>
        </p:spPr>
        <p:txBody>
          <a:bodyPr wrap="none">
            <a:spAutoFit/>
          </a:bodyPr>
          <a:lstStyle/>
          <a:p>
            <a:pPr rtl="1"/>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در منطقه‌ی آمریکای لاتین،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17" name="Rectangle 16"/>
          <p:cNvSpPr/>
          <p:nvPr/>
        </p:nvSpPr>
        <p:spPr>
          <a:xfrm rot="18416726">
            <a:off x="3308602" y="4433976"/>
            <a:ext cx="1750800" cy="369332"/>
          </a:xfrm>
          <a:prstGeom prst="rect">
            <a:avLst/>
          </a:prstGeom>
        </p:spPr>
        <p:txBody>
          <a:bodyPr wrap="none">
            <a:spAutoFit/>
          </a:bodyPr>
          <a:lstStyle/>
          <a:p>
            <a:pPr rtl="1"/>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در منطقه‌ی آفریقا،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18" name="Rectangle 17"/>
          <p:cNvSpPr/>
          <p:nvPr/>
        </p:nvSpPr>
        <p:spPr>
          <a:xfrm rot="18416726">
            <a:off x="2133841" y="4623129"/>
            <a:ext cx="2218877" cy="369332"/>
          </a:xfrm>
          <a:prstGeom prst="rect">
            <a:avLst/>
          </a:prstGeom>
        </p:spPr>
        <p:txBody>
          <a:bodyPr wrap="none">
            <a:spAutoFit/>
          </a:bodyPr>
          <a:lstStyle/>
          <a:p>
            <a:pPr rtl="1"/>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ملّتهایی که قیام می</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کنند،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19" name="Left Brace 18"/>
          <p:cNvSpPr/>
          <p:nvPr/>
        </p:nvSpPr>
        <p:spPr>
          <a:xfrm rot="5400000">
            <a:off x="5179223" y="678637"/>
            <a:ext cx="571504" cy="6215106"/>
          </a:xfrm>
          <a:prstGeom prst="leftBrace">
            <a:avLst>
              <a:gd name="adj1" fmla="val 49891"/>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20" name="Rectangle 19"/>
          <p:cNvSpPr/>
          <p:nvPr/>
        </p:nvSpPr>
        <p:spPr>
          <a:xfrm rot="18449822">
            <a:off x="690842" y="4756583"/>
            <a:ext cx="2890535" cy="369332"/>
          </a:xfrm>
          <a:prstGeom prst="rect">
            <a:avLst/>
          </a:prstGeom>
        </p:spPr>
        <p:txBody>
          <a:bodyPr wrap="none">
            <a:spAutoFit/>
          </a:bodyPr>
          <a:lstStyle/>
          <a:p>
            <a:pPr rtl="1"/>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اوّلین شعارشان علیه آمریکا است؛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21" name="Rectangle 20"/>
          <p:cNvSpPr/>
          <p:nvPr/>
        </p:nvSpPr>
        <p:spPr>
          <a:xfrm>
            <a:off x="0" y="6007262"/>
            <a:ext cx="9144000" cy="707886"/>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ar-SA" sz="40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این وضع سیاسی آمریکا است. بحران از این بالاتر؟</a:t>
            </a:r>
            <a:endParaRPr lang="en-US" sz="40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childTnLst>
                          </p:cTn>
                        </p:par>
                        <p:par>
                          <p:cTn id="15" fill="hold">
                            <p:stCondLst>
                              <p:cond delay="2000"/>
                            </p:stCondLst>
                            <p:childTnLst>
                              <p:par>
                                <p:cTn id="16" presetID="53" presetClass="entr" presetSubtype="0" fill="hold" grpId="0" nodeType="afterEffect">
                                  <p:stCondLst>
                                    <p:cond delay="0"/>
                                  </p:stCondLst>
                                  <p:iterate type="wd">
                                    <p:tmPct val="9000"/>
                                  </p:iterate>
                                  <p:childTnLst>
                                    <p:set>
                                      <p:cBhvr>
                                        <p:cTn id="17" dur="1" fill="hold">
                                          <p:stCondLst>
                                            <p:cond delay="0"/>
                                          </p:stCondLst>
                                        </p:cTn>
                                        <p:tgtEl>
                                          <p:spTgt spid="7"/>
                                        </p:tgtEl>
                                        <p:attrNameLst>
                                          <p:attrName>style.visibility</p:attrName>
                                        </p:attrNameLst>
                                      </p:cBhvr>
                                      <p:to>
                                        <p:strVal val="visible"/>
                                      </p:to>
                                    </p:set>
                                    <p:anim calcmode="lin" valueType="num">
                                      <p:cBhvr>
                                        <p:cTn id="18" dur="3000" fill="hold"/>
                                        <p:tgtEl>
                                          <p:spTgt spid="7"/>
                                        </p:tgtEl>
                                        <p:attrNameLst>
                                          <p:attrName>ppt_w</p:attrName>
                                        </p:attrNameLst>
                                      </p:cBhvr>
                                      <p:tavLst>
                                        <p:tav tm="0">
                                          <p:val>
                                            <p:fltVal val="0"/>
                                          </p:val>
                                        </p:tav>
                                        <p:tav tm="100000">
                                          <p:val>
                                            <p:strVal val="#ppt_w"/>
                                          </p:val>
                                        </p:tav>
                                      </p:tavLst>
                                    </p:anim>
                                    <p:anim calcmode="lin" valueType="num">
                                      <p:cBhvr>
                                        <p:cTn id="19" dur="3000" fill="hold"/>
                                        <p:tgtEl>
                                          <p:spTgt spid="7"/>
                                        </p:tgtEl>
                                        <p:attrNameLst>
                                          <p:attrName>ppt_h</p:attrName>
                                        </p:attrNameLst>
                                      </p:cBhvr>
                                      <p:tavLst>
                                        <p:tav tm="0">
                                          <p:val>
                                            <p:fltVal val="0"/>
                                          </p:val>
                                        </p:tav>
                                        <p:tav tm="100000">
                                          <p:val>
                                            <p:strVal val="#ppt_h"/>
                                          </p:val>
                                        </p:tav>
                                      </p:tavLst>
                                    </p:anim>
                                    <p:animEffect transition="in" filter="fade">
                                      <p:cBhvr>
                                        <p:cTn id="20" dur="3000"/>
                                        <p:tgtEl>
                                          <p:spTgt spid="7"/>
                                        </p:tgtEl>
                                      </p:cBhvr>
                                    </p:animEffect>
                                  </p:childTnLst>
                                </p:cTn>
                              </p:par>
                            </p:childTnLst>
                          </p:cTn>
                        </p:par>
                        <p:par>
                          <p:cTn id="21" fill="hold">
                            <p:stCondLst>
                              <p:cond delay="1256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2000"/>
                                        <p:tgtEl>
                                          <p:spTgt spid="8"/>
                                        </p:tgtEl>
                                      </p:cBhvr>
                                    </p:animEffect>
                                  </p:childTnLst>
                                </p:cTn>
                              </p:par>
                            </p:childTnLst>
                          </p:cTn>
                        </p:par>
                        <p:par>
                          <p:cTn id="25" fill="hold">
                            <p:stCondLst>
                              <p:cond delay="14560"/>
                            </p:stCondLst>
                            <p:childTnLst>
                              <p:par>
                                <p:cTn id="26" presetID="53" presetClass="entr" presetSubtype="0" fill="hold" grpId="0" nodeType="afterEffect">
                                  <p:stCondLst>
                                    <p:cond delay="0"/>
                                  </p:stCondLst>
                                  <p:iterate type="wd">
                                    <p:tmPct val="9000"/>
                                  </p:iterate>
                                  <p:childTnLst>
                                    <p:set>
                                      <p:cBhvr>
                                        <p:cTn id="27" dur="1" fill="hold">
                                          <p:stCondLst>
                                            <p:cond delay="0"/>
                                          </p:stCondLst>
                                        </p:cTn>
                                        <p:tgtEl>
                                          <p:spTgt spid="9"/>
                                        </p:tgtEl>
                                        <p:attrNameLst>
                                          <p:attrName>style.visibility</p:attrName>
                                        </p:attrNameLst>
                                      </p:cBhvr>
                                      <p:to>
                                        <p:strVal val="visible"/>
                                      </p:to>
                                    </p:set>
                                    <p:anim calcmode="lin" valueType="num">
                                      <p:cBhvr>
                                        <p:cTn id="28" dur="3000" fill="hold"/>
                                        <p:tgtEl>
                                          <p:spTgt spid="9"/>
                                        </p:tgtEl>
                                        <p:attrNameLst>
                                          <p:attrName>ppt_w</p:attrName>
                                        </p:attrNameLst>
                                      </p:cBhvr>
                                      <p:tavLst>
                                        <p:tav tm="0">
                                          <p:val>
                                            <p:fltVal val="0"/>
                                          </p:val>
                                        </p:tav>
                                        <p:tav tm="100000">
                                          <p:val>
                                            <p:strVal val="#ppt_w"/>
                                          </p:val>
                                        </p:tav>
                                      </p:tavLst>
                                    </p:anim>
                                    <p:anim calcmode="lin" valueType="num">
                                      <p:cBhvr>
                                        <p:cTn id="29" dur="3000" fill="hold"/>
                                        <p:tgtEl>
                                          <p:spTgt spid="9"/>
                                        </p:tgtEl>
                                        <p:attrNameLst>
                                          <p:attrName>ppt_h</p:attrName>
                                        </p:attrNameLst>
                                      </p:cBhvr>
                                      <p:tavLst>
                                        <p:tav tm="0">
                                          <p:val>
                                            <p:fltVal val="0"/>
                                          </p:val>
                                        </p:tav>
                                        <p:tav tm="100000">
                                          <p:val>
                                            <p:strVal val="#ppt_h"/>
                                          </p:val>
                                        </p:tav>
                                      </p:tavLst>
                                    </p:anim>
                                    <p:animEffect transition="in" filter="fade">
                                      <p:cBhvr>
                                        <p:cTn id="30" dur="3000"/>
                                        <p:tgtEl>
                                          <p:spTgt spid="9"/>
                                        </p:tgtEl>
                                      </p:cBhvr>
                                    </p:animEffect>
                                  </p:childTnLst>
                                </p:cTn>
                              </p:par>
                            </p:childTnLst>
                          </p:cTn>
                        </p:par>
                        <p:par>
                          <p:cTn id="31" fill="hold">
                            <p:stCondLst>
                              <p:cond delay="1972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2000"/>
                                        <p:tgtEl>
                                          <p:spTgt spid="10"/>
                                        </p:tgtEl>
                                      </p:cBhvr>
                                    </p:animEffect>
                                  </p:childTnLst>
                                </p:cTn>
                              </p:par>
                            </p:childTnLst>
                          </p:cTn>
                        </p:par>
                        <p:par>
                          <p:cTn id="35" fill="hold">
                            <p:stCondLst>
                              <p:cond delay="21720"/>
                            </p:stCondLst>
                            <p:childTnLst>
                              <p:par>
                                <p:cTn id="36" presetID="53" presetClass="entr" presetSubtype="0" fill="hold" grpId="0" nodeType="afterEffect">
                                  <p:stCondLst>
                                    <p:cond delay="0"/>
                                  </p:stCondLst>
                                  <p:iterate type="wd">
                                    <p:tmPct val="9000"/>
                                  </p:iterate>
                                  <p:childTnLst>
                                    <p:set>
                                      <p:cBhvr>
                                        <p:cTn id="37" dur="1" fill="hold">
                                          <p:stCondLst>
                                            <p:cond delay="0"/>
                                          </p:stCondLst>
                                        </p:cTn>
                                        <p:tgtEl>
                                          <p:spTgt spid="11"/>
                                        </p:tgtEl>
                                        <p:attrNameLst>
                                          <p:attrName>style.visibility</p:attrName>
                                        </p:attrNameLst>
                                      </p:cBhvr>
                                      <p:to>
                                        <p:strVal val="visible"/>
                                      </p:to>
                                    </p:set>
                                    <p:anim calcmode="lin" valueType="num">
                                      <p:cBhvr>
                                        <p:cTn id="38" dur="3000" fill="hold"/>
                                        <p:tgtEl>
                                          <p:spTgt spid="11"/>
                                        </p:tgtEl>
                                        <p:attrNameLst>
                                          <p:attrName>ppt_w</p:attrName>
                                        </p:attrNameLst>
                                      </p:cBhvr>
                                      <p:tavLst>
                                        <p:tav tm="0">
                                          <p:val>
                                            <p:fltVal val="0"/>
                                          </p:val>
                                        </p:tav>
                                        <p:tav tm="100000">
                                          <p:val>
                                            <p:strVal val="#ppt_w"/>
                                          </p:val>
                                        </p:tav>
                                      </p:tavLst>
                                    </p:anim>
                                    <p:anim calcmode="lin" valueType="num">
                                      <p:cBhvr>
                                        <p:cTn id="39" dur="3000" fill="hold"/>
                                        <p:tgtEl>
                                          <p:spTgt spid="11"/>
                                        </p:tgtEl>
                                        <p:attrNameLst>
                                          <p:attrName>ppt_h</p:attrName>
                                        </p:attrNameLst>
                                      </p:cBhvr>
                                      <p:tavLst>
                                        <p:tav tm="0">
                                          <p:val>
                                            <p:fltVal val="0"/>
                                          </p:val>
                                        </p:tav>
                                        <p:tav tm="100000">
                                          <p:val>
                                            <p:strVal val="#ppt_h"/>
                                          </p:val>
                                        </p:tav>
                                      </p:tavLst>
                                    </p:anim>
                                    <p:animEffect transition="in" filter="fade">
                                      <p:cBhvr>
                                        <p:cTn id="40" dur="3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iterate type="wd">
                                    <p:tmPct val="10000"/>
                                  </p:iterate>
                                  <p:childTnLst>
                                    <p:set>
                                      <p:cBhvr>
                                        <p:cTn id="44" dur="1" fill="hold">
                                          <p:stCondLst>
                                            <p:cond delay="0"/>
                                          </p:stCondLst>
                                        </p:cTn>
                                        <p:tgtEl>
                                          <p:spTgt spid="12"/>
                                        </p:tgtEl>
                                        <p:attrNameLst>
                                          <p:attrName>style.visibility</p:attrName>
                                        </p:attrNameLst>
                                      </p:cBhvr>
                                      <p:to>
                                        <p:strVal val="visible"/>
                                      </p:to>
                                    </p:set>
                                    <p:anim calcmode="lin" valueType="num">
                                      <p:cBhvr>
                                        <p:cTn id="45" dur="2000" fill="hold"/>
                                        <p:tgtEl>
                                          <p:spTgt spid="12"/>
                                        </p:tgtEl>
                                        <p:attrNameLst>
                                          <p:attrName>ppt_w</p:attrName>
                                        </p:attrNameLst>
                                      </p:cBhvr>
                                      <p:tavLst>
                                        <p:tav tm="0">
                                          <p:val>
                                            <p:fltVal val="0"/>
                                          </p:val>
                                        </p:tav>
                                        <p:tav tm="100000">
                                          <p:val>
                                            <p:strVal val="#ppt_w"/>
                                          </p:val>
                                        </p:tav>
                                      </p:tavLst>
                                    </p:anim>
                                    <p:anim calcmode="lin" valueType="num">
                                      <p:cBhvr>
                                        <p:cTn id="46" dur="2000" fill="hold"/>
                                        <p:tgtEl>
                                          <p:spTgt spid="12"/>
                                        </p:tgtEl>
                                        <p:attrNameLst>
                                          <p:attrName>ppt_h</p:attrName>
                                        </p:attrNameLst>
                                      </p:cBhvr>
                                      <p:tavLst>
                                        <p:tav tm="0">
                                          <p:val>
                                            <p:fltVal val="0"/>
                                          </p:val>
                                        </p:tav>
                                        <p:tav tm="100000">
                                          <p:val>
                                            <p:strVal val="#ppt_h"/>
                                          </p:val>
                                        </p:tav>
                                      </p:tavLst>
                                    </p:anim>
                                    <p:animEffect transition="in" filter="fade">
                                      <p:cBhvr>
                                        <p:cTn id="47" dur="2000"/>
                                        <p:tgtEl>
                                          <p:spTgt spid="12"/>
                                        </p:tgtEl>
                                      </p:cBhvr>
                                    </p:animEffect>
                                  </p:childTnLst>
                                </p:cTn>
                              </p:par>
                            </p:childTnLst>
                          </p:cTn>
                        </p:par>
                        <p:par>
                          <p:cTn id="48" fill="hold">
                            <p:stCondLst>
                              <p:cond delay="38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2000"/>
                                        <p:tgtEl>
                                          <p:spTgt spid="19"/>
                                        </p:tgtEl>
                                      </p:cBhvr>
                                    </p:animEffect>
                                  </p:childTnLst>
                                </p:cTn>
                              </p:par>
                            </p:childTnLst>
                          </p:cTn>
                        </p:par>
                        <p:par>
                          <p:cTn id="52" fill="hold">
                            <p:stCondLst>
                              <p:cond delay="5800"/>
                            </p:stCondLst>
                            <p:childTnLst>
                              <p:par>
                                <p:cTn id="53" presetID="53" presetClass="entr" presetSubtype="0" fill="hold" grpId="0" nodeType="afterEffect">
                                  <p:stCondLst>
                                    <p:cond delay="0"/>
                                  </p:stCondLst>
                                  <p:iterate type="wd">
                                    <p:tmPct val="10000"/>
                                  </p:iterate>
                                  <p:childTnLst>
                                    <p:set>
                                      <p:cBhvr>
                                        <p:cTn id="54" dur="1" fill="hold">
                                          <p:stCondLst>
                                            <p:cond delay="0"/>
                                          </p:stCondLst>
                                        </p:cTn>
                                        <p:tgtEl>
                                          <p:spTgt spid="13"/>
                                        </p:tgtEl>
                                        <p:attrNameLst>
                                          <p:attrName>style.visibility</p:attrName>
                                        </p:attrNameLst>
                                      </p:cBhvr>
                                      <p:to>
                                        <p:strVal val="visible"/>
                                      </p:to>
                                    </p:set>
                                    <p:anim calcmode="lin" valueType="num">
                                      <p:cBhvr>
                                        <p:cTn id="55" dur="2000" fill="hold"/>
                                        <p:tgtEl>
                                          <p:spTgt spid="13"/>
                                        </p:tgtEl>
                                        <p:attrNameLst>
                                          <p:attrName>ppt_w</p:attrName>
                                        </p:attrNameLst>
                                      </p:cBhvr>
                                      <p:tavLst>
                                        <p:tav tm="0">
                                          <p:val>
                                            <p:fltVal val="0"/>
                                          </p:val>
                                        </p:tav>
                                        <p:tav tm="100000">
                                          <p:val>
                                            <p:strVal val="#ppt_w"/>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Effect transition="in" filter="fade">
                                      <p:cBhvr>
                                        <p:cTn id="57" dur="2000"/>
                                        <p:tgtEl>
                                          <p:spTgt spid="13"/>
                                        </p:tgtEl>
                                      </p:cBhvr>
                                    </p:animEffect>
                                  </p:childTnLst>
                                </p:cTn>
                              </p:par>
                            </p:childTnLst>
                          </p:cTn>
                        </p:par>
                        <p:par>
                          <p:cTn id="58" fill="hold">
                            <p:stCondLst>
                              <p:cond delay="8800"/>
                            </p:stCondLst>
                            <p:childTnLst>
                              <p:par>
                                <p:cTn id="59" presetID="53" presetClass="entr" presetSubtype="0" fill="hold" grpId="0" nodeType="afterEffect">
                                  <p:stCondLst>
                                    <p:cond delay="0"/>
                                  </p:stCondLst>
                                  <p:iterate type="wd">
                                    <p:tmPct val="10000"/>
                                  </p:iterate>
                                  <p:childTnLst>
                                    <p:set>
                                      <p:cBhvr>
                                        <p:cTn id="60" dur="1" fill="hold">
                                          <p:stCondLst>
                                            <p:cond delay="0"/>
                                          </p:stCondLst>
                                        </p:cTn>
                                        <p:tgtEl>
                                          <p:spTgt spid="14"/>
                                        </p:tgtEl>
                                        <p:attrNameLst>
                                          <p:attrName>style.visibility</p:attrName>
                                        </p:attrNameLst>
                                      </p:cBhvr>
                                      <p:to>
                                        <p:strVal val="visible"/>
                                      </p:to>
                                    </p:set>
                                    <p:anim calcmode="lin" valueType="num">
                                      <p:cBhvr>
                                        <p:cTn id="61" dur="2000" fill="hold"/>
                                        <p:tgtEl>
                                          <p:spTgt spid="14"/>
                                        </p:tgtEl>
                                        <p:attrNameLst>
                                          <p:attrName>ppt_w</p:attrName>
                                        </p:attrNameLst>
                                      </p:cBhvr>
                                      <p:tavLst>
                                        <p:tav tm="0">
                                          <p:val>
                                            <p:fltVal val="0"/>
                                          </p:val>
                                        </p:tav>
                                        <p:tav tm="100000">
                                          <p:val>
                                            <p:strVal val="#ppt_w"/>
                                          </p:val>
                                        </p:tav>
                                      </p:tavLst>
                                    </p:anim>
                                    <p:anim calcmode="lin" valueType="num">
                                      <p:cBhvr>
                                        <p:cTn id="62" dur="2000" fill="hold"/>
                                        <p:tgtEl>
                                          <p:spTgt spid="14"/>
                                        </p:tgtEl>
                                        <p:attrNameLst>
                                          <p:attrName>ppt_h</p:attrName>
                                        </p:attrNameLst>
                                      </p:cBhvr>
                                      <p:tavLst>
                                        <p:tav tm="0">
                                          <p:val>
                                            <p:fltVal val="0"/>
                                          </p:val>
                                        </p:tav>
                                        <p:tav tm="100000">
                                          <p:val>
                                            <p:strVal val="#ppt_h"/>
                                          </p:val>
                                        </p:tav>
                                      </p:tavLst>
                                    </p:anim>
                                    <p:animEffect transition="in" filter="fade">
                                      <p:cBhvr>
                                        <p:cTn id="63" dur="2000"/>
                                        <p:tgtEl>
                                          <p:spTgt spid="14"/>
                                        </p:tgtEl>
                                      </p:cBhvr>
                                    </p:animEffect>
                                  </p:childTnLst>
                                </p:cTn>
                              </p:par>
                            </p:childTnLst>
                          </p:cTn>
                        </p:par>
                        <p:par>
                          <p:cTn id="64" fill="hold">
                            <p:stCondLst>
                              <p:cond delay="11600"/>
                            </p:stCondLst>
                            <p:childTnLst>
                              <p:par>
                                <p:cTn id="65" presetID="53" presetClass="entr" presetSubtype="0" fill="hold" grpId="0" nodeType="afterEffect">
                                  <p:stCondLst>
                                    <p:cond delay="0"/>
                                  </p:stCondLst>
                                  <p:iterate type="wd">
                                    <p:tmPct val="10000"/>
                                  </p:iterate>
                                  <p:childTnLst>
                                    <p:set>
                                      <p:cBhvr>
                                        <p:cTn id="66" dur="1" fill="hold">
                                          <p:stCondLst>
                                            <p:cond delay="0"/>
                                          </p:stCondLst>
                                        </p:cTn>
                                        <p:tgtEl>
                                          <p:spTgt spid="16"/>
                                        </p:tgtEl>
                                        <p:attrNameLst>
                                          <p:attrName>style.visibility</p:attrName>
                                        </p:attrNameLst>
                                      </p:cBhvr>
                                      <p:to>
                                        <p:strVal val="visible"/>
                                      </p:to>
                                    </p:set>
                                    <p:anim calcmode="lin" valueType="num">
                                      <p:cBhvr>
                                        <p:cTn id="67" dur="2000" fill="hold"/>
                                        <p:tgtEl>
                                          <p:spTgt spid="16"/>
                                        </p:tgtEl>
                                        <p:attrNameLst>
                                          <p:attrName>ppt_w</p:attrName>
                                        </p:attrNameLst>
                                      </p:cBhvr>
                                      <p:tavLst>
                                        <p:tav tm="0">
                                          <p:val>
                                            <p:fltVal val="0"/>
                                          </p:val>
                                        </p:tav>
                                        <p:tav tm="100000">
                                          <p:val>
                                            <p:strVal val="#ppt_w"/>
                                          </p:val>
                                        </p:tav>
                                      </p:tavLst>
                                    </p:anim>
                                    <p:anim calcmode="lin" valueType="num">
                                      <p:cBhvr>
                                        <p:cTn id="68" dur="2000" fill="hold"/>
                                        <p:tgtEl>
                                          <p:spTgt spid="16"/>
                                        </p:tgtEl>
                                        <p:attrNameLst>
                                          <p:attrName>ppt_h</p:attrName>
                                        </p:attrNameLst>
                                      </p:cBhvr>
                                      <p:tavLst>
                                        <p:tav tm="0">
                                          <p:val>
                                            <p:fltVal val="0"/>
                                          </p:val>
                                        </p:tav>
                                        <p:tav tm="100000">
                                          <p:val>
                                            <p:strVal val="#ppt_h"/>
                                          </p:val>
                                        </p:tav>
                                      </p:tavLst>
                                    </p:anim>
                                    <p:animEffect transition="in" filter="fade">
                                      <p:cBhvr>
                                        <p:cTn id="69" dur="2000"/>
                                        <p:tgtEl>
                                          <p:spTgt spid="16"/>
                                        </p:tgtEl>
                                      </p:cBhvr>
                                    </p:animEffect>
                                  </p:childTnLst>
                                </p:cTn>
                              </p:par>
                            </p:childTnLst>
                          </p:cTn>
                        </p:par>
                        <p:par>
                          <p:cTn id="70" fill="hold">
                            <p:stCondLst>
                              <p:cond delay="14400"/>
                            </p:stCondLst>
                            <p:childTnLst>
                              <p:par>
                                <p:cTn id="71" presetID="53" presetClass="entr" presetSubtype="0" fill="hold" grpId="0" nodeType="afterEffect">
                                  <p:stCondLst>
                                    <p:cond delay="0"/>
                                  </p:stCondLst>
                                  <p:iterate type="wd">
                                    <p:tmPct val="10000"/>
                                  </p:iterate>
                                  <p:childTnLst>
                                    <p:set>
                                      <p:cBhvr>
                                        <p:cTn id="72" dur="1" fill="hold">
                                          <p:stCondLst>
                                            <p:cond delay="0"/>
                                          </p:stCondLst>
                                        </p:cTn>
                                        <p:tgtEl>
                                          <p:spTgt spid="15"/>
                                        </p:tgtEl>
                                        <p:attrNameLst>
                                          <p:attrName>style.visibility</p:attrName>
                                        </p:attrNameLst>
                                      </p:cBhvr>
                                      <p:to>
                                        <p:strVal val="visible"/>
                                      </p:to>
                                    </p:set>
                                    <p:anim calcmode="lin" valueType="num">
                                      <p:cBhvr>
                                        <p:cTn id="73" dur="2000" fill="hold"/>
                                        <p:tgtEl>
                                          <p:spTgt spid="15"/>
                                        </p:tgtEl>
                                        <p:attrNameLst>
                                          <p:attrName>ppt_w</p:attrName>
                                        </p:attrNameLst>
                                      </p:cBhvr>
                                      <p:tavLst>
                                        <p:tav tm="0">
                                          <p:val>
                                            <p:fltVal val="0"/>
                                          </p:val>
                                        </p:tav>
                                        <p:tav tm="100000">
                                          <p:val>
                                            <p:strVal val="#ppt_w"/>
                                          </p:val>
                                        </p:tav>
                                      </p:tavLst>
                                    </p:anim>
                                    <p:anim calcmode="lin" valueType="num">
                                      <p:cBhvr>
                                        <p:cTn id="74" dur="2000" fill="hold"/>
                                        <p:tgtEl>
                                          <p:spTgt spid="15"/>
                                        </p:tgtEl>
                                        <p:attrNameLst>
                                          <p:attrName>ppt_h</p:attrName>
                                        </p:attrNameLst>
                                      </p:cBhvr>
                                      <p:tavLst>
                                        <p:tav tm="0">
                                          <p:val>
                                            <p:fltVal val="0"/>
                                          </p:val>
                                        </p:tav>
                                        <p:tav tm="100000">
                                          <p:val>
                                            <p:strVal val="#ppt_h"/>
                                          </p:val>
                                        </p:tav>
                                      </p:tavLst>
                                    </p:anim>
                                    <p:animEffect transition="in" filter="fade">
                                      <p:cBhvr>
                                        <p:cTn id="75" dur="2000"/>
                                        <p:tgtEl>
                                          <p:spTgt spid="15"/>
                                        </p:tgtEl>
                                      </p:cBhvr>
                                    </p:animEffect>
                                  </p:childTnLst>
                                </p:cTn>
                              </p:par>
                            </p:childTnLst>
                          </p:cTn>
                        </p:par>
                        <p:par>
                          <p:cTn id="76" fill="hold">
                            <p:stCondLst>
                              <p:cond delay="17600"/>
                            </p:stCondLst>
                            <p:childTnLst>
                              <p:par>
                                <p:cTn id="77" presetID="53" presetClass="entr" presetSubtype="0" fill="hold" grpId="0" nodeType="afterEffect">
                                  <p:stCondLst>
                                    <p:cond delay="0"/>
                                  </p:stCondLst>
                                  <p:iterate type="wd">
                                    <p:tmPct val="1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000" fill="hold"/>
                                        <p:tgtEl>
                                          <p:spTgt spid="17"/>
                                        </p:tgtEl>
                                        <p:attrNameLst>
                                          <p:attrName>ppt_w</p:attrName>
                                        </p:attrNameLst>
                                      </p:cBhvr>
                                      <p:tavLst>
                                        <p:tav tm="0">
                                          <p:val>
                                            <p:fltVal val="0"/>
                                          </p:val>
                                        </p:tav>
                                        <p:tav tm="100000">
                                          <p:val>
                                            <p:strVal val="#ppt_w"/>
                                          </p:val>
                                        </p:tav>
                                      </p:tavLst>
                                    </p:anim>
                                    <p:anim calcmode="lin" valueType="num">
                                      <p:cBhvr>
                                        <p:cTn id="80" dur="2000" fill="hold"/>
                                        <p:tgtEl>
                                          <p:spTgt spid="17"/>
                                        </p:tgtEl>
                                        <p:attrNameLst>
                                          <p:attrName>ppt_h</p:attrName>
                                        </p:attrNameLst>
                                      </p:cBhvr>
                                      <p:tavLst>
                                        <p:tav tm="0">
                                          <p:val>
                                            <p:fltVal val="0"/>
                                          </p:val>
                                        </p:tav>
                                        <p:tav tm="100000">
                                          <p:val>
                                            <p:strVal val="#ppt_h"/>
                                          </p:val>
                                        </p:tav>
                                      </p:tavLst>
                                    </p:anim>
                                    <p:animEffect transition="in" filter="fade">
                                      <p:cBhvr>
                                        <p:cTn id="81" dur="2000"/>
                                        <p:tgtEl>
                                          <p:spTgt spid="17"/>
                                        </p:tgtEl>
                                      </p:cBhvr>
                                    </p:animEffect>
                                  </p:childTnLst>
                                </p:cTn>
                              </p:par>
                            </p:childTnLst>
                          </p:cTn>
                        </p:par>
                        <p:par>
                          <p:cTn id="82" fill="hold">
                            <p:stCondLst>
                              <p:cond delay="20200"/>
                            </p:stCondLst>
                            <p:childTnLst>
                              <p:par>
                                <p:cTn id="83" presetID="53" presetClass="entr" presetSubtype="0" fill="hold" grpId="0" nodeType="afterEffect">
                                  <p:stCondLst>
                                    <p:cond delay="0"/>
                                  </p:stCondLst>
                                  <p:iterate type="wd">
                                    <p:tmPct val="10000"/>
                                  </p:iterate>
                                  <p:childTnLst>
                                    <p:set>
                                      <p:cBhvr>
                                        <p:cTn id="84" dur="1" fill="hold">
                                          <p:stCondLst>
                                            <p:cond delay="0"/>
                                          </p:stCondLst>
                                        </p:cTn>
                                        <p:tgtEl>
                                          <p:spTgt spid="18"/>
                                        </p:tgtEl>
                                        <p:attrNameLst>
                                          <p:attrName>style.visibility</p:attrName>
                                        </p:attrNameLst>
                                      </p:cBhvr>
                                      <p:to>
                                        <p:strVal val="visible"/>
                                      </p:to>
                                    </p:set>
                                    <p:anim calcmode="lin" valueType="num">
                                      <p:cBhvr>
                                        <p:cTn id="85" dur="2000" fill="hold"/>
                                        <p:tgtEl>
                                          <p:spTgt spid="18"/>
                                        </p:tgtEl>
                                        <p:attrNameLst>
                                          <p:attrName>ppt_w</p:attrName>
                                        </p:attrNameLst>
                                      </p:cBhvr>
                                      <p:tavLst>
                                        <p:tav tm="0">
                                          <p:val>
                                            <p:fltVal val="0"/>
                                          </p:val>
                                        </p:tav>
                                        <p:tav tm="100000">
                                          <p:val>
                                            <p:strVal val="#ppt_w"/>
                                          </p:val>
                                        </p:tav>
                                      </p:tavLst>
                                    </p:anim>
                                    <p:anim calcmode="lin" valueType="num">
                                      <p:cBhvr>
                                        <p:cTn id="86" dur="2000" fill="hold"/>
                                        <p:tgtEl>
                                          <p:spTgt spid="18"/>
                                        </p:tgtEl>
                                        <p:attrNameLst>
                                          <p:attrName>ppt_h</p:attrName>
                                        </p:attrNameLst>
                                      </p:cBhvr>
                                      <p:tavLst>
                                        <p:tav tm="0">
                                          <p:val>
                                            <p:fltVal val="0"/>
                                          </p:val>
                                        </p:tav>
                                        <p:tav tm="100000">
                                          <p:val>
                                            <p:strVal val="#ppt_h"/>
                                          </p:val>
                                        </p:tav>
                                      </p:tavLst>
                                    </p:anim>
                                    <p:animEffect transition="in" filter="fade">
                                      <p:cBhvr>
                                        <p:cTn id="87" dur="2000"/>
                                        <p:tgtEl>
                                          <p:spTgt spid="18"/>
                                        </p:tgtEl>
                                      </p:cBhvr>
                                    </p:animEffect>
                                  </p:childTnLst>
                                </p:cTn>
                              </p:par>
                            </p:childTnLst>
                          </p:cTn>
                        </p:par>
                        <p:par>
                          <p:cTn id="88" fill="hold">
                            <p:stCondLst>
                              <p:cond delay="23400"/>
                            </p:stCondLst>
                            <p:childTnLst>
                              <p:par>
                                <p:cTn id="89" presetID="53" presetClass="entr" presetSubtype="0" fill="hold" grpId="0" nodeType="afterEffect">
                                  <p:stCondLst>
                                    <p:cond delay="0"/>
                                  </p:stCondLst>
                                  <p:iterate type="wd">
                                    <p:tmPct val="10000"/>
                                  </p:iterate>
                                  <p:childTnLst>
                                    <p:set>
                                      <p:cBhvr>
                                        <p:cTn id="90" dur="1" fill="hold">
                                          <p:stCondLst>
                                            <p:cond delay="0"/>
                                          </p:stCondLst>
                                        </p:cTn>
                                        <p:tgtEl>
                                          <p:spTgt spid="20"/>
                                        </p:tgtEl>
                                        <p:attrNameLst>
                                          <p:attrName>style.visibility</p:attrName>
                                        </p:attrNameLst>
                                      </p:cBhvr>
                                      <p:to>
                                        <p:strVal val="visible"/>
                                      </p:to>
                                    </p:set>
                                    <p:anim calcmode="lin" valueType="num">
                                      <p:cBhvr>
                                        <p:cTn id="91" dur="2000" fill="hold"/>
                                        <p:tgtEl>
                                          <p:spTgt spid="20"/>
                                        </p:tgtEl>
                                        <p:attrNameLst>
                                          <p:attrName>ppt_w</p:attrName>
                                        </p:attrNameLst>
                                      </p:cBhvr>
                                      <p:tavLst>
                                        <p:tav tm="0">
                                          <p:val>
                                            <p:fltVal val="0"/>
                                          </p:val>
                                        </p:tav>
                                        <p:tav tm="100000">
                                          <p:val>
                                            <p:strVal val="#ppt_w"/>
                                          </p:val>
                                        </p:tav>
                                      </p:tavLst>
                                    </p:anim>
                                    <p:anim calcmode="lin" valueType="num">
                                      <p:cBhvr>
                                        <p:cTn id="92" dur="2000" fill="hold"/>
                                        <p:tgtEl>
                                          <p:spTgt spid="20"/>
                                        </p:tgtEl>
                                        <p:attrNameLst>
                                          <p:attrName>ppt_h</p:attrName>
                                        </p:attrNameLst>
                                      </p:cBhvr>
                                      <p:tavLst>
                                        <p:tav tm="0">
                                          <p:val>
                                            <p:fltVal val="0"/>
                                          </p:val>
                                        </p:tav>
                                        <p:tav tm="100000">
                                          <p:val>
                                            <p:strVal val="#ppt_h"/>
                                          </p:val>
                                        </p:tav>
                                      </p:tavLst>
                                    </p:anim>
                                    <p:animEffect transition="in" filter="fade">
                                      <p:cBhvr>
                                        <p:cTn id="93" dur="20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21"/>
                                        </p:tgtEl>
                                        <p:attrNameLst>
                                          <p:attrName>style.visibility</p:attrName>
                                        </p:attrNameLst>
                                      </p:cBhvr>
                                      <p:to>
                                        <p:strVal val="visible"/>
                                      </p:to>
                                    </p:set>
                                    <p:animEffect transition="in" filter="fade">
                                      <p:cBhvr>
                                        <p:cTn id="98" dur="2000"/>
                                        <p:tgtEl>
                                          <p:spTgt spid="21"/>
                                        </p:tgtEl>
                                      </p:cBhvr>
                                    </p:animEffect>
                                    <p:anim calcmode="lin" valueType="num">
                                      <p:cBhvr>
                                        <p:cTn id="99" dur="2000" fill="hold"/>
                                        <p:tgtEl>
                                          <p:spTgt spid="21"/>
                                        </p:tgtEl>
                                        <p:attrNameLst>
                                          <p:attrName>ppt_w</p:attrName>
                                        </p:attrNameLst>
                                      </p:cBhvr>
                                      <p:tavLst>
                                        <p:tav tm="0" fmla="#ppt_w*sin(2.5*pi*$)">
                                          <p:val>
                                            <p:fltVal val="0"/>
                                          </p:val>
                                        </p:tav>
                                        <p:tav tm="100000">
                                          <p:val>
                                            <p:fltVal val="1"/>
                                          </p:val>
                                        </p:tav>
                                      </p:tavLst>
                                    </p:anim>
                                    <p:anim calcmode="lin" valueType="num">
                                      <p:cBhvr>
                                        <p:cTn id="10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p:bldP spid="13" grpId="0"/>
      <p:bldP spid="14" grpId="0"/>
      <p:bldP spid="15" grpId="0"/>
      <p:bldP spid="16" grpId="0"/>
      <p:bldP spid="17" grpId="0"/>
      <p:bldP spid="18" grpId="0"/>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43042" y="0"/>
            <a:ext cx="7438255"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بدعهدی‌های امریکا عامل بی اعتمادی به این کشور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6" name="Rounded Rectangular Callout 5"/>
          <p:cNvSpPr/>
          <p:nvPr/>
        </p:nvSpPr>
        <p:spPr>
          <a:xfrm>
            <a:off x="6143636" y="714356"/>
            <a:ext cx="2571768" cy="571504"/>
          </a:xfrm>
          <a:prstGeom prst="wedgeRoundRectCallout">
            <a:avLst>
              <a:gd name="adj1" fmla="val 408"/>
              <a:gd name="adj2" fmla="val 112370"/>
              <a:gd name="adj3"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lvl="0" algn="ctr"/>
            <a:r>
              <a:rPr lang="ar-SA" b="1" dirty="0" smtClean="0">
                <a:cs typeface="B Titr" pitchFamily="2" charset="-78"/>
              </a:rPr>
              <a:t>سیاست خارجی سلطه طلبانه؛</a:t>
            </a:r>
            <a:r>
              <a:rPr lang="ar-SA" dirty="0" smtClean="0">
                <a:cs typeface="B Titr" pitchFamily="2" charset="-78"/>
              </a:rPr>
              <a:t> </a:t>
            </a:r>
            <a:endParaRPr lang="en-US" dirty="0" smtClean="0">
              <a:cs typeface="B Titr" pitchFamily="2" charset="-78"/>
            </a:endParaRPr>
          </a:p>
        </p:txBody>
      </p:sp>
      <p:sp>
        <p:nvSpPr>
          <p:cNvPr id="7" name="Rectangle 6"/>
          <p:cNvSpPr/>
          <p:nvPr/>
        </p:nvSpPr>
        <p:spPr>
          <a:xfrm>
            <a:off x="32" y="2357430"/>
            <a:ext cx="7358050" cy="954107"/>
          </a:xfrm>
          <a:prstGeom prst="rect">
            <a:avLst/>
          </a:prstGeom>
        </p:spPr>
        <p:txBody>
          <a:bodyPr wrap="square">
            <a:spAutoFit/>
          </a:bodyPr>
          <a:lstStyle/>
          <a:p>
            <a:pPr algn="ctr" rtl="1"/>
            <a:r>
              <a:rPr lang="ar-SA" sz="2800" b="1" dirty="0" smtClean="0">
                <a:ln w="12700">
                  <a:solidFill>
                    <a:schemeClr val="tx2">
                      <a:satMod val="155000"/>
                    </a:schemeClr>
                  </a:solidFill>
                  <a:prstDash val="solid"/>
                </a:ln>
                <a:solidFill>
                  <a:srgbClr val="00B050"/>
                </a:solidFill>
                <a:cs typeface="B Titr" pitchFamily="2" charset="-78"/>
              </a:rPr>
              <a:t>سياست خارجي ايالات متحده امریکا در هيچ مقطع زماني از پايه اخلاقي خاصي برخوردار نبوده است.</a:t>
            </a:r>
            <a:endParaRPr lang="en-US" sz="2800" b="1" dirty="0">
              <a:ln w="12700">
                <a:solidFill>
                  <a:schemeClr val="tx2">
                    <a:satMod val="155000"/>
                  </a:schemeClr>
                </a:solidFill>
                <a:prstDash val="solid"/>
              </a:ln>
              <a:solidFill>
                <a:srgbClr val="00B050"/>
              </a:solidFill>
              <a:cs typeface="B Titr" pitchFamily="2" charset="-78"/>
            </a:endParaRPr>
          </a:p>
        </p:txBody>
      </p:sp>
      <p:sp>
        <p:nvSpPr>
          <p:cNvPr id="8" name="Rectangle 7"/>
          <p:cNvSpPr/>
          <p:nvPr/>
        </p:nvSpPr>
        <p:spPr>
          <a:xfrm>
            <a:off x="7358082" y="2000240"/>
            <a:ext cx="1566454" cy="461665"/>
          </a:xfrm>
          <a:prstGeom prst="rect">
            <a:avLst/>
          </a:prstGeom>
        </p:spPr>
        <p:txBody>
          <a:bodyPr wrap="none">
            <a:spAutoFit/>
          </a:bodyPr>
          <a:lstStyle/>
          <a:p>
            <a:pPr algn="justLow" rtl="1"/>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ويليام بولوم؛</a:t>
            </a:r>
            <a:endPar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9" name="Rectangle 8"/>
          <p:cNvSpPr/>
          <p:nvPr/>
        </p:nvSpPr>
        <p:spPr>
          <a:xfrm>
            <a:off x="0" y="3429000"/>
            <a:ext cx="9001156" cy="1200329"/>
          </a:xfrm>
          <a:prstGeom prst="rect">
            <a:avLst/>
          </a:prstGeom>
        </p:spPr>
        <p:txBody>
          <a:bodyPr wrap="square">
            <a:spAutoFit/>
          </a:bodyPr>
          <a:lstStyle/>
          <a:p>
            <a:pPr algn="ctr" rtl="1"/>
            <a:r>
              <a:rPr lang="ar-SA" sz="2400" b="1" dirty="0" smtClean="0">
                <a:ln w="11430"/>
                <a:solidFill>
                  <a:schemeClr val="tx2">
                    <a:lumMod val="75000"/>
                  </a:schemeClr>
                </a:solidFill>
                <a:effectLst>
                  <a:outerShdw blurRad="80000" dist="40000" dir="5040000" algn="tl">
                    <a:srgbClr val="000000">
                      <a:alpha val="30000"/>
                    </a:srgbClr>
                  </a:outerShdw>
                </a:effectLst>
                <a:cs typeface="B Titr" pitchFamily="2" charset="-78"/>
              </a:rPr>
              <a:t>اكثر دولت‌هاي انقلابي و مستقلي كه به واسطه دسيسه‌هاي پنهان يا عمليات مداخله‌جويانه واژگون شدند، با دولت‌هاي دست‌نشانده مستبد و هماهنگ با سياست‌ها و منافع امریکا جایگزین شدند</a:t>
            </a:r>
            <a:r>
              <a:rPr lang="en-US" sz="2400" b="1" dirty="0" smtClean="0">
                <a:ln w="11430"/>
                <a:solidFill>
                  <a:schemeClr val="tx2">
                    <a:lumMod val="75000"/>
                  </a:schemeClr>
                </a:solidFill>
                <a:effectLst>
                  <a:outerShdw blurRad="80000" dist="40000" dir="5040000" algn="tl">
                    <a:srgbClr val="000000">
                      <a:alpha val="30000"/>
                    </a:srgbClr>
                  </a:outerShdw>
                </a:effectLst>
                <a:cs typeface="B Titr" pitchFamily="2" charset="-78"/>
              </a:rPr>
              <a:t>. </a:t>
            </a:r>
          </a:p>
        </p:txBody>
      </p:sp>
      <p:sp>
        <p:nvSpPr>
          <p:cNvPr id="10" name="Rectangle 9"/>
          <p:cNvSpPr/>
          <p:nvPr/>
        </p:nvSpPr>
        <p:spPr>
          <a:xfrm>
            <a:off x="1714480" y="1357298"/>
            <a:ext cx="5713424"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rtl="1"/>
            <a:r>
              <a:rPr lang="ar-SA" sz="2400" b="1" dirty="0" smtClean="0">
                <a:ln w="11430"/>
                <a:solidFill>
                  <a:schemeClr val="tx2">
                    <a:lumMod val="75000"/>
                  </a:schemeClr>
                </a:solidFill>
                <a:effectLst>
                  <a:outerShdw blurRad="80000" dist="40000" dir="5040000" algn="tl">
                    <a:srgbClr val="000000">
                      <a:alpha val="30000"/>
                    </a:srgbClr>
                  </a:outerShdw>
                </a:effectLst>
                <a:cs typeface="B Titr" pitchFamily="2" charset="-78"/>
              </a:rPr>
              <a:t>روابط آمریکا بر اصل منافع ژئوپولتيك استوار است. </a:t>
            </a:r>
            <a:endParaRPr lang="en-US" sz="2400" b="1" dirty="0">
              <a:ln w="11430"/>
              <a:solidFill>
                <a:schemeClr val="tx2">
                  <a:lumMod val="75000"/>
                </a:schemeClr>
              </a:solidFill>
              <a:effectLst>
                <a:outerShdw blurRad="80000" dist="40000" dir="5040000" algn="tl">
                  <a:srgbClr val="000000">
                    <a:alpha val="30000"/>
                  </a:srgbClr>
                </a:outerShdw>
              </a:effectLst>
              <a:cs typeface="B Titr" pitchFamily="2" charset="-78"/>
            </a:endParaRPr>
          </a:p>
        </p:txBody>
      </p:sp>
      <p:sp>
        <p:nvSpPr>
          <p:cNvPr id="11" name="Rectangle 10"/>
          <p:cNvSpPr/>
          <p:nvPr/>
        </p:nvSpPr>
        <p:spPr>
          <a:xfrm>
            <a:off x="7358082" y="5100592"/>
            <a:ext cx="1620957" cy="461665"/>
          </a:xfrm>
          <a:prstGeom prst="rect">
            <a:avLst/>
          </a:prstGeom>
        </p:spPr>
        <p:txBody>
          <a:bodyPr wrap="none">
            <a:spAutoFit/>
          </a:bodyPr>
          <a:lstStyle/>
          <a:p>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به طور مثال</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ctangle 11"/>
          <p:cNvSpPr/>
          <p:nvPr/>
        </p:nvSpPr>
        <p:spPr>
          <a:xfrm>
            <a:off x="785786" y="4914796"/>
            <a:ext cx="6429388" cy="40011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rtl="1"/>
            <a:r>
              <a:rPr lang="ar-SA" sz="2000" b="1" cap="all" dirty="0" smtClean="0">
                <a:ln w="0"/>
                <a:solidFill>
                  <a:srgbClr val="660066"/>
                </a:solidFill>
                <a:effectLst>
                  <a:reflection blurRad="12700" stA="50000" endPos="50000" dist="5000" dir="5400000" sy="-100000" rotWithShape="0"/>
                </a:effectLst>
                <a:cs typeface="B Titr" pitchFamily="2" charset="-78"/>
              </a:rPr>
              <a:t>با سقوط "آلنده" در شیلی، "ژنرال پينوشه" روي كار آورده شد</a:t>
            </a:r>
            <a:r>
              <a:rPr lang="fa-IR" sz="2000" b="1" cap="all" dirty="0" smtClean="0">
                <a:ln w="0"/>
                <a:solidFill>
                  <a:srgbClr val="660066"/>
                </a:solidFill>
                <a:effectLst>
                  <a:reflection blurRad="12700" stA="50000" endPos="50000" dist="5000" dir="5400000" sy="-100000" rotWithShape="0"/>
                </a:effectLst>
                <a:cs typeface="B Titr" pitchFamily="2" charset="-78"/>
              </a:rPr>
              <a:t>.</a:t>
            </a:r>
            <a:r>
              <a:rPr lang="ar-SA" sz="2000" b="1" cap="all" dirty="0" smtClean="0">
                <a:ln w="0"/>
                <a:solidFill>
                  <a:srgbClr val="660066"/>
                </a:solidFill>
                <a:effectLst>
                  <a:reflection blurRad="12700" stA="50000" endPos="50000" dist="5000" dir="5400000" sy="-100000" rotWithShape="0"/>
                </a:effectLst>
                <a:cs typeface="B Titr" pitchFamily="2" charset="-78"/>
              </a:rPr>
              <a:t> </a:t>
            </a:r>
            <a:endParaRPr lang="fa-IR" sz="2000" b="1" cap="all" dirty="0">
              <a:ln w="0"/>
              <a:solidFill>
                <a:srgbClr val="660066"/>
              </a:solidFill>
              <a:effectLst>
                <a:reflection blurRad="12700" stA="50000" endPos="50000" dist="5000" dir="5400000" sy="-100000" rotWithShape="0"/>
              </a:effectLst>
            </a:endParaRPr>
          </a:p>
        </p:txBody>
      </p:sp>
      <p:sp>
        <p:nvSpPr>
          <p:cNvPr id="13" name="Rectangle 12"/>
          <p:cNvSpPr/>
          <p:nvPr/>
        </p:nvSpPr>
        <p:spPr>
          <a:xfrm>
            <a:off x="714380" y="5386344"/>
            <a:ext cx="6500826" cy="40011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rtl="1"/>
            <a:r>
              <a:rPr lang="ar-SA" sz="2000" b="1" cap="all" dirty="0" smtClean="0">
                <a:ln w="0"/>
                <a:solidFill>
                  <a:srgbClr val="660066"/>
                </a:solidFill>
                <a:effectLst>
                  <a:reflection blurRad="12700" stA="50000" endPos="50000" dist="5000" dir="5400000" sy="-100000" rotWithShape="0"/>
                </a:effectLst>
                <a:cs typeface="B Titr" pitchFamily="2" charset="-78"/>
              </a:rPr>
              <a:t>با سقوط "سوكارنو" در اندونزی، "ژنرال سوهارتو" آمد. </a:t>
            </a:r>
            <a:endParaRPr lang="fa-IR" sz="2000" b="1" cap="all" dirty="0">
              <a:ln w="0"/>
              <a:solidFill>
                <a:srgbClr val="660066"/>
              </a:solidFill>
              <a:effectLst>
                <a:reflection blurRad="12700" stA="50000" endPos="50000" dist="5000" dir="5400000" sy="-100000" rotWithShape="0"/>
              </a:effectLst>
            </a:endParaRPr>
          </a:p>
        </p:txBody>
      </p:sp>
      <p:sp>
        <p:nvSpPr>
          <p:cNvPr id="14" name="Rectangle 13"/>
          <p:cNvSpPr/>
          <p:nvPr/>
        </p:nvSpPr>
        <p:spPr>
          <a:xfrm>
            <a:off x="-71470" y="6278755"/>
            <a:ext cx="9144000" cy="507831"/>
          </a:xfrm>
          <a:prstGeom prst="rect">
            <a:avLst/>
          </a:prstGeom>
        </p:spPr>
        <p:txBody>
          <a:bodyPr wrap="square">
            <a:spAutoFit/>
          </a:bodyPr>
          <a:lstStyle/>
          <a:p>
            <a:pPr algn="justLow" rtl="1"/>
            <a:r>
              <a:rPr lang="ar-SA" sz="2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بنابراین هیچ اصل انسانی و اخلاقی در سیاست خارجی امریکا وجود ندارد</a:t>
            </a:r>
            <a:r>
              <a:rPr lang="en-US" sz="2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endPar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5" name="Right Brace 14"/>
          <p:cNvSpPr/>
          <p:nvPr/>
        </p:nvSpPr>
        <p:spPr>
          <a:xfrm>
            <a:off x="7143768" y="4921903"/>
            <a:ext cx="285752" cy="821631"/>
          </a:xfrm>
          <a:prstGeom prst="rightBrace">
            <a:avLst>
              <a:gd name="adj1" fmla="val 41580"/>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6" name="Bent Arrow 15"/>
          <p:cNvSpPr/>
          <p:nvPr/>
        </p:nvSpPr>
        <p:spPr>
          <a:xfrm flipH="1" flipV="1">
            <a:off x="7500958" y="2500306"/>
            <a:ext cx="785818" cy="428628"/>
          </a:xfrm>
          <a:prstGeom prst="bentArrow">
            <a:avLst>
              <a:gd name="adj1" fmla="val 44394"/>
              <a:gd name="adj2" fmla="val 25000"/>
              <a:gd name="adj3" fmla="val 25000"/>
              <a:gd name="adj4" fmla="val 43750"/>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solidFill>
                <a:schemeClr val="tx1"/>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childTnLst>
                          </p:cTn>
                        </p:par>
                        <p:par>
                          <p:cTn id="15" fill="hold">
                            <p:stCondLst>
                              <p:cond delay="2000"/>
                            </p:stCondLst>
                            <p:childTnLst>
                              <p:par>
                                <p:cTn id="16" presetID="53" presetClass="entr" presetSubtype="0" fill="hold" grpId="0" nodeType="afterEffect">
                                  <p:stCondLst>
                                    <p:cond delay="1000"/>
                                  </p:stCondLst>
                                  <p:iterate type="wd">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2000" fill="hold"/>
                                        <p:tgtEl>
                                          <p:spTgt spid="10"/>
                                        </p:tgtEl>
                                        <p:attrNameLst>
                                          <p:attrName>ppt_w</p:attrName>
                                        </p:attrNameLst>
                                      </p:cBhvr>
                                      <p:tavLst>
                                        <p:tav tm="0">
                                          <p:val>
                                            <p:fltVal val="0"/>
                                          </p:val>
                                        </p:tav>
                                        <p:tav tm="100000">
                                          <p:val>
                                            <p:strVal val="#ppt_w"/>
                                          </p:val>
                                        </p:tav>
                                      </p:tavLst>
                                    </p:anim>
                                    <p:anim calcmode="lin" valueType="num">
                                      <p:cBhvr>
                                        <p:cTn id="19" dur="2000" fill="hold"/>
                                        <p:tgtEl>
                                          <p:spTgt spid="10"/>
                                        </p:tgtEl>
                                        <p:attrNameLst>
                                          <p:attrName>ppt_h</p:attrName>
                                        </p:attrNameLst>
                                      </p:cBhvr>
                                      <p:tavLst>
                                        <p:tav tm="0">
                                          <p:val>
                                            <p:fltVal val="0"/>
                                          </p:val>
                                        </p:tav>
                                        <p:tav tm="100000">
                                          <p:val>
                                            <p:strVal val="#ppt_h"/>
                                          </p:val>
                                        </p:tav>
                                      </p:tavLst>
                                    </p:anim>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1"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2000"/>
                                        <p:tgtEl>
                                          <p:spTgt spid="16"/>
                                        </p:tgtEl>
                                      </p:cBhvr>
                                    </p:animEffect>
                                  </p:childTnLst>
                                </p:cTn>
                              </p:par>
                            </p:childTnLst>
                          </p:cTn>
                        </p:par>
                        <p:par>
                          <p:cTn id="32" fill="hold">
                            <p:stCondLst>
                              <p:cond delay="3000"/>
                            </p:stCondLst>
                            <p:childTnLst>
                              <p:par>
                                <p:cTn id="33" presetID="53" presetClass="entr" presetSubtype="0"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anim calcmode="lin" valueType="num">
                                      <p:cBhvr>
                                        <p:cTn id="35" dur="2000" fill="hold"/>
                                        <p:tgtEl>
                                          <p:spTgt spid="7"/>
                                        </p:tgtEl>
                                        <p:attrNameLst>
                                          <p:attrName>ppt_w</p:attrName>
                                        </p:attrNameLst>
                                      </p:cBhvr>
                                      <p:tavLst>
                                        <p:tav tm="0">
                                          <p:val>
                                            <p:fltVal val="0"/>
                                          </p:val>
                                        </p:tav>
                                        <p:tav tm="100000">
                                          <p:val>
                                            <p:strVal val="#ppt_w"/>
                                          </p:val>
                                        </p:tav>
                                      </p:tavLst>
                                    </p:anim>
                                    <p:anim calcmode="lin" valueType="num">
                                      <p:cBhvr>
                                        <p:cTn id="36" dur="2000" fill="hold"/>
                                        <p:tgtEl>
                                          <p:spTgt spid="7"/>
                                        </p:tgtEl>
                                        <p:attrNameLst>
                                          <p:attrName>ppt_h</p:attrName>
                                        </p:attrNameLst>
                                      </p:cBhvr>
                                      <p:tavLst>
                                        <p:tav tm="0">
                                          <p:val>
                                            <p:fltVal val="0"/>
                                          </p:val>
                                        </p:tav>
                                        <p:tav tm="100000">
                                          <p:val>
                                            <p:strVal val="#ppt_h"/>
                                          </p:val>
                                        </p:tav>
                                      </p:tavLst>
                                    </p:anim>
                                    <p:animEffect transition="in" filter="fade">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2000" fill="hold"/>
                                        <p:tgtEl>
                                          <p:spTgt spid="9"/>
                                        </p:tgtEl>
                                        <p:attrNameLst>
                                          <p:attrName>ppt_w</p:attrName>
                                        </p:attrNameLst>
                                      </p:cBhvr>
                                      <p:tavLst>
                                        <p:tav tm="0">
                                          <p:val>
                                            <p:fltVal val="0"/>
                                          </p:val>
                                        </p:tav>
                                        <p:tav tm="100000">
                                          <p:val>
                                            <p:strVal val="#ppt_w"/>
                                          </p:val>
                                        </p:tav>
                                      </p:tavLst>
                                    </p:anim>
                                    <p:anim calcmode="lin" valueType="num">
                                      <p:cBhvr>
                                        <p:cTn id="43" dur="2000" fill="hold"/>
                                        <p:tgtEl>
                                          <p:spTgt spid="9"/>
                                        </p:tgtEl>
                                        <p:attrNameLst>
                                          <p:attrName>ppt_h</p:attrName>
                                        </p:attrNameLst>
                                      </p:cBhvr>
                                      <p:tavLst>
                                        <p:tav tm="0">
                                          <p:val>
                                            <p:fltVal val="0"/>
                                          </p:val>
                                        </p:tav>
                                        <p:tav tm="100000">
                                          <p:val>
                                            <p:strVal val="#ppt_h"/>
                                          </p:val>
                                        </p:tav>
                                      </p:tavLst>
                                    </p:anim>
                                    <p:animEffect transition="in" filter="fade">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iterate type="wd">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2000" fill="hold"/>
                                        <p:tgtEl>
                                          <p:spTgt spid="11"/>
                                        </p:tgtEl>
                                        <p:attrNameLst>
                                          <p:attrName>ppt_w</p:attrName>
                                        </p:attrNameLst>
                                      </p:cBhvr>
                                      <p:tavLst>
                                        <p:tav tm="0">
                                          <p:val>
                                            <p:fltVal val="0"/>
                                          </p:val>
                                        </p:tav>
                                        <p:tav tm="100000">
                                          <p:val>
                                            <p:strVal val="#ppt_w"/>
                                          </p:val>
                                        </p:tav>
                                      </p:tavLst>
                                    </p:anim>
                                    <p:anim calcmode="lin" valueType="num">
                                      <p:cBhvr>
                                        <p:cTn id="50" dur="2000" fill="hold"/>
                                        <p:tgtEl>
                                          <p:spTgt spid="11"/>
                                        </p:tgtEl>
                                        <p:attrNameLst>
                                          <p:attrName>ppt_h</p:attrName>
                                        </p:attrNameLst>
                                      </p:cBhvr>
                                      <p:tavLst>
                                        <p:tav tm="0">
                                          <p:val>
                                            <p:fltVal val="0"/>
                                          </p:val>
                                        </p:tav>
                                        <p:tav tm="100000">
                                          <p:val>
                                            <p:strVal val="#ppt_h"/>
                                          </p:val>
                                        </p:tav>
                                      </p:tavLst>
                                    </p:anim>
                                    <p:animEffect transition="in" filter="fade">
                                      <p:cBhvr>
                                        <p:cTn id="51" dur="2000"/>
                                        <p:tgtEl>
                                          <p:spTgt spid="11"/>
                                        </p:tgtEl>
                                      </p:cBhvr>
                                    </p:animEffect>
                                  </p:childTnLst>
                                </p:cTn>
                              </p:par>
                            </p:childTnLst>
                          </p:cTn>
                        </p:par>
                        <p:par>
                          <p:cTn id="52" fill="hold">
                            <p:stCondLst>
                              <p:cond delay="2600"/>
                            </p:stCondLst>
                            <p:childTnLst>
                              <p:par>
                                <p:cTn id="53" presetID="22" presetClass="entr" presetSubtype="1" fill="hold" grpId="0" nodeType="afterEffect">
                                  <p:stCondLst>
                                    <p:cond delay="100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2000"/>
                                        <p:tgtEl>
                                          <p:spTgt spid="15"/>
                                        </p:tgtEl>
                                      </p:cBhvr>
                                    </p:animEffect>
                                  </p:childTnLst>
                                </p:cTn>
                              </p:par>
                            </p:childTnLst>
                          </p:cTn>
                        </p:par>
                        <p:par>
                          <p:cTn id="56" fill="hold">
                            <p:stCondLst>
                              <p:cond delay="5600"/>
                            </p:stCondLst>
                            <p:childTnLst>
                              <p:par>
                                <p:cTn id="57" presetID="53" presetClass="entr" presetSubtype="0" fill="hold" grpId="0" nodeType="afterEffect">
                                  <p:stCondLst>
                                    <p:cond delay="10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2000" fill="hold"/>
                                        <p:tgtEl>
                                          <p:spTgt spid="12"/>
                                        </p:tgtEl>
                                        <p:attrNameLst>
                                          <p:attrName>ppt_w</p:attrName>
                                        </p:attrNameLst>
                                      </p:cBhvr>
                                      <p:tavLst>
                                        <p:tav tm="0">
                                          <p:val>
                                            <p:fltVal val="0"/>
                                          </p:val>
                                        </p:tav>
                                        <p:tav tm="100000">
                                          <p:val>
                                            <p:strVal val="#ppt_w"/>
                                          </p:val>
                                        </p:tav>
                                      </p:tavLst>
                                    </p:anim>
                                    <p:anim calcmode="lin" valueType="num">
                                      <p:cBhvr>
                                        <p:cTn id="60" dur="2000" fill="hold"/>
                                        <p:tgtEl>
                                          <p:spTgt spid="12"/>
                                        </p:tgtEl>
                                        <p:attrNameLst>
                                          <p:attrName>ppt_h</p:attrName>
                                        </p:attrNameLst>
                                      </p:cBhvr>
                                      <p:tavLst>
                                        <p:tav tm="0">
                                          <p:val>
                                            <p:fltVal val="0"/>
                                          </p:val>
                                        </p:tav>
                                        <p:tav tm="100000">
                                          <p:val>
                                            <p:strVal val="#ppt_h"/>
                                          </p:val>
                                        </p:tav>
                                      </p:tavLst>
                                    </p:anim>
                                    <p:animEffect transition="in" filter="fade">
                                      <p:cBhvr>
                                        <p:cTn id="61" dur="2000"/>
                                        <p:tgtEl>
                                          <p:spTgt spid="12"/>
                                        </p:tgtEl>
                                      </p:cBhvr>
                                    </p:animEffect>
                                  </p:childTnLst>
                                </p:cTn>
                              </p:par>
                            </p:childTnLst>
                          </p:cTn>
                        </p:par>
                        <p:par>
                          <p:cTn id="62" fill="hold">
                            <p:stCondLst>
                              <p:cond delay="8600"/>
                            </p:stCondLst>
                            <p:childTnLst>
                              <p:par>
                                <p:cTn id="63" presetID="53" presetClass="entr" presetSubtype="0" fill="hold" grpId="0" nodeType="afterEffect">
                                  <p:stCondLst>
                                    <p:cond delay="1000"/>
                                  </p:stCondLst>
                                  <p:childTnLst>
                                    <p:set>
                                      <p:cBhvr>
                                        <p:cTn id="64" dur="1" fill="hold">
                                          <p:stCondLst>
                                            <p:cond delay="0"/>
                                          </p:stCondLst>
                                        </p:cTn>
                                        <p:tgtEl>
                                          <p:spTgt spid="13"/>
                                        </p:tgtEl>
                                        <p:attrNameLst>
                                          <p:attrName>style.visibility</p:attrName>
                                        </p:attrNameLst>
                                      </p:cBhvr>
                                      <p:to>
                                        <p:strVal val="visible"/>
                                      </p:to>
                                    </p:set>
                                    <p:anim calcmode="lin" valueType="num">
                                      <p:cBhvr>
                                        <p:cTn id="65" dur="2000" fill="hold"/>
                                        <p:tgtEl>
                                          <p:spTgt spid="13"/>
                                        </p:tgtEl>
                                        <p:attrNameLst>
                                          <p:attrName>ppt_w</p:attrName>
                                        </p:attrNameLst>
                                      </p:cBhvr>
                                      <p:tavLst>
                                        <p:tav tm="0">
                                          <p:val>
                                            <p:fltVal val="0"/>
                                          </p:val>
                                        </p:tav>
                                        <p:tav tm="100000">
                                          <p:val>
                                            <p:strVal val="#ppt_w"/>
                                          </p:val>
                                        </p:tav>
                                      </p:tavLst>
                                    </p:anim>
                                    <p:anim calcmode="lin" valueType="num">
                                      <p:cBhvr>
                                        <p:cTn id="66" dur="2000" fill="hold"/>
                                        <p:tgtEl>
                                          <p:spTgt spid="13"/>
                                        </p:tgtEl>
                                        <p:attrNameLst>
                                          <p:attrName>ppt_h</p:attrName>
                                        </p:attrNameLst>
                                      </p:cBhvr>
                                      <p:tavLst>
                                        <p:tav tm="0">
                                          <p:val>
                                            <p:fltVal val="0"/>
                                          </p:val>
                                        </p:tav>
                                        <p:tav tm="100000">
                                          <p:val>
                                            <p:strVal val="#ppt_h"/>
                                          </p:val>
                                        </p:tav>
                                      </p:tavLst>
                                    </p:anim>
                                    <p:animEffect transition="in" filter="fade">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2000" fill="hold"/>
                                        <p:tgtEl>
                                          <p:spTgt spid="14"/>
                                        </p:tgtEl>
                                        <p:attrNameLst>
                                          <p:attrName>ppt_w</p:attrName>
                                        </p:attrNameLst>
                                      </p:cBhvr>
                                      <p:tavLst>
                                        <p:tav tm="0">
                                          <p:val>
                                            <p:fltVal val="0"/>
                                          </p:val>
                                        </p:tav>
                                        <p:tav tm="100000">
                                          <p:val>
                                            <p:strVal val="#ppt_w"/>
                                          </p:val>
                                        </p:tav>
                                      </p:tavLst>
                                    </p:anim>
                                    <p:anim calcmode="lin" valueType="num">
                                      <p:cBhvr>
                                        <p:cTn id="73" dur="2000" fill="hold"/>
                                        <p:tgtEl>
                                          <p:spTgt spid="14"/>
                                        </p:tgtEl>
                                        <p:attrNameLst>
                                          <p:attrName>ppt_h</p:attrName>
                                        </p:attrNameLst>
                                      </p:cBhvr>
                                      <p:tavLst>
                                        <p:tav tm="0">
                                          <p:val>
                                            <p:fltVal val="0"/>
                                          </p:val>
                                        </p:tav>
                                        <p:tav tm="100000">
                                          <p:val>
                                            <p:strVal val="#ppt_h"/>
                                          </p:val>
                                        </p:tav>
                                      </p:tavLst>
                                    </p:anim>
                                    <p:animEffect transition="in" filter="fade">
                                      <p:cBhvr>
                                        <p:cTn id="7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p:bldP spid="11" grpId="0"/>
      <p:bldP spid="12" grpId="0"/>
      <p:bldP spid="13" grpId="0"/>
      <p:bldP spid="14"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43042" y="0"/>
            <a:ext cx="7438255"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بدعهدی‌های امریکا عامل بی اعتمادی به این کشور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5" name="Rounded Rectangular Callout 4"/>
          <p:cNvSpPr/>
          <p:nvPr/>
        </p:nvSpPr>
        <p:spPr>
          <a:xfrm>
            <a:off x="4929190" y="642918"/>
            <a:ext cx="4000528" cy="571504"/>
          </a:xfrm>
          <a:prstGeom prst="wedgeRoundRectCallout">
            <a:avLst>
              <a:gd name="adj1" fmla="val 408"/>
              <a:gd name="adj2" fmla="val 112370"/>
              <a:gd name="adj3"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lvl="0" algn="ctr"/>
            <a:r>
              <a:rPr lang="ar-SA" b="1" dirty="0" smtClean="0">
                <a:cs typeface="B Titr" pitchFamily="2" charset="-78"/>
              </a:rPr>
              <a:t>ترویج لیبرال دموکراسی؛ ابزاری برای کسب و حفظ منافع امریکایی؛ </a:t>
            </a:r>
          </a:p>
        </p:txBody>
      </p:sp>
      <p:sp>
        <p:nvSpPr>
          <p:cNvPr id="8" name="Rectangle 7"/>
          <p:cNvSpPr/>
          <p:nvPr/>
        </p:nvSpPr>
        <p:spPr>
          <a:xfrm>
            <a:off x="4429124" y="1357298"/>
            <a:ext cx="2214546" cy="23083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Low" rtl="1"/>
            <a:r>
              <a:rPr lang="ar-SA" dirty="0" smtClean="0">
                <a:cs typeface="B Titr" pitchFamily="2" charset="-78"/>
              </a:rPr>
              <a:t>به گواه تاریخ</a:t>
            </a:r>
            <a:r>
              <a:rPr lang="fa-IR" dirty="0" smtClean="0">
                <a:cs typeface="B Titr" pitchFamily="2" charset="-78"/>
              </a:rPr>
              <a:t>؛</a:t>
            </a:r>
            <a:r>
              <a:rPr lang="ar-SA" dirty="0" smtClean="0">
                <a:cs typeface="B Titr" pitchFamily="2" charset="-78"/>
              </a:rPr>
              <a:t> امریکا و اروپا زمانی از ایده ترویج دموکراسی سخن می گویند که عملاً نتوانند از دیکتاتورهای گوش به فرمان خود در برابر خیزش های عظیم مردمی حمایت نمایند</a:t>
            </a:r>
            <a:r>
              <a:rPr lang="en-US" dirty="0" smtClean="0">
                <a:cs typeface="B Titr" pitchFamily="2" charset="-78"/>
              </a:rPr>
              <a:t>. </a:t>
            </a:r>
            <a:endParaRPr lang="en-US" dirty="0">
              <a:cs typeface="B Titr" pitchFamily="2" charset="-78"/>
            </a:endParaRPr>
          </a:p>
        </p:txBody>
      </p:sp>
      <p:sp>
        <p:nvSpPr>
          <p:cNvPr id="10" name="Rectangle 9"/>
          <p:cNvSpPr/>
          <p:nvPr/>
        </p:nvSpPr>
        <p:spPr>
          <a:xfrm>
            <a:off x="214282" y="1571612"/>
            <a:ext cx="3500462" cy="203132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Low" rtl="1"/>
            <a:r>
              <a:rPr lang="ar-SA" dirty="0" smtClean="0">
                <a:cs typeface="B Titr" pitchFamily="2" charset="-78"/>
              </a:rPr>
              <a:t>الگو و روش استاندارد امریکا در حمایت از دیکتاتورها این است که پس از گذشت تاریخ مصرف دیکتاتورها و غیر قابل دفاع بودن آنها، سمت و سوی رفتارهای خود را تغییر داده و به محو کردن و سرپوش نهادن بر حمایت‌های بی دریغ خود از این دیکتاتوری‌ها می پردازد. </a:t>
            </a:r>
            <a:endParaRPr lang="en-US" dirty="0">
              <a:cs typeface="B Titr" pitchFamily="2" charset="-78"/>
            </a:endParaRPr>
          </a:p>
        </p:txBody>
      </p:sp>
      <p:sp>
        <p:nvSpPr>
          <p:cNvPr id="11" name="Rectangle 10"/>
          <p:cNvSpPr/>
          <p:nvPr/>
        </p:nvSpPr>
        <p:spPr>
          <a:xfrm>
            <a:off x="0" y="4071942"/>
            <a:ext cx="9144000" cy="830997"/>
          </a:xfrm>
          <a:prstGeom prst="rect">
            <a:avLst/>
          </a:prstGeom>
        </p:spPr>
        <p:txBody>
          <a:bodyPr wrap="square">
            <a:spAutoFit/>
          </a:bodyPr>
          <a:lstStyle/>
          <a:p>
            <a:pPr algn="justLow" rtl="1"/>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بنابراین امریکا در راستاي منافع ژئوپولتيك خود همچنانکه هیچ دشمن دائمی ندارد، هیچ متحد مادام‌العمری نیز نداشته و به راحتي به متحدان خود خيانت مي‌كند.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3" name="Rectangle 12"/>
          <p:cNvSpPr/>
          <p:nvPr/>
        </p:nvSpPr>
        <p:spPr>
          <a:xfrm>
            <a:off x="7143768" y="5572140"/>
            <a:ext cx="1928826" cy="646331"/>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در واقع امریکا به دو گروه ضربه زده است؛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4" name="Rectangle 13"/>
          <p:cNvSpPr/>
          <p:nvPr/>
        </p:nvSpPr>
        <p:spPr>
          <a:xfrm>
            <a:off x="0" y="5131370"/>
            <a:ext cx="6858016" cy="400110"/>
          </a:xfrm>
          <a:prstGeom prst="rect">
            <a:avLst/>
          </a:prstGeom>
        </p:spPr>
        <p:txBody>
          <a:bodyPr wrap="square">
            <a:spAutoFit/>
          </a:bodyPr>
          <a:lstStyle/>
          <a:p>
            <a:pPr algn="justLow" rtl="1"/>
            <a:r>
              <a:rPr lang="ar-SA" sz="2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آنان كه از ابتدا مطيع بوده و خود را هم‌پيمان اين كشور دانسته‌اند</a:t>
            </a:r>
            <a:r>
              <a:rPr lang="fa-IR" sz="2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a:t>
            </a:r>
            <a:endParaRPr lang="fa-IR" sz="2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6" name="Rectangle 15"/>
          <p:cNvSpPr/>
          <p:nvPr/>
        </p:nvSpPr>
        <p:spPr>
          <a:xfrm>
            <a:off x="1071538" y="5572140"/>
            <a:ext cx="5715008" cy="923330"/>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كشورهايي كه از مخالفان سياسي و تئوريك امریکا بوده ولي در مقطعي تحت فشارهاي سياسي، رسانه‌ای، نظامي و اقتصادي براي مدتي كرنش کرده و طبعاً زهر اين كرنش را نیز چشيده‌اند</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a:t>
            </a:r>
            <a:endParaRPr lang="fa-IR"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7" name="Oval Callout 16"/>
          <p:cNvSpPr/>
          <p:nvPr/>
        </p:nvSpPr>
        <p:spPr>
          <a:xfrm>
            <a:off x="2143108" y="642918"/>
            <a:ext cx="2071702" cy="714380"/>
          </a:xfrm>
          <a:prstGeom prst="wedgeEllipseCallout">
            <a:avLst>
              <a:gd name="adj1" fmla="val -32137"/>
              <a:gd name="adj2" fmla="val 79123"/>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نوام چامسکی:</a:t>
            </a:r>
            <a:endParaRPr lang="en-US" dirty="0" smtClean="0">
              <a:cs typeface="B Titr" pitchFamily="2" charset="-78"/>
            </a:endParaRPr>
          </a:p>
        </p:txBody>
      </p:sp>
      <p:sp>
        <p:nvSpPr>
          <p:cNvPr id="18" name="Right Brace 17"/>
          <p:cNvSpPr/>
          <p:nvPr/>
        </p:nvSpPr>
        <p:spPr>
          <a:xfrm>
            <a:off x="6715140" y="5072074"/>
            <a:ext cx="428628" cy="1643074"/>
          </a:xfrm>
          <a:prstGeom prst="rightBrace">
            <a:avLst>
              <a:gd name="adj1" fmla="val 60973"/>
              <a:gd name="adj2" fmla="val 50000"/>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iterate type="wd">
                                    <p:tmPct val="10000"/>
                                  </p:iterate>
                                  <p:childTnLst>
                                    <p:set>
                                      <p:cBhvr>
                                        <p:cTn id="22" dur="1" fill="hold">
                                          <p:stCondLst>
                                            <p:cond delay="0"/>
                                          </p:stCondLst>
                                        </p:cTn>
                                        <p:tgtEl>
                                          <p:spTgt spid="17"/>
                                        </p:tgtEl>
                                        <p:attrNameLst>
                                          <p:attrName>style.visibility</p:attrName>
                                        </p:attrNameLst>
                                      </p:cBhvr>
                                      <p:to>
                                        <p:strVal val="visible"/>
                                      </p:to>
                                    </p:set>
                                    <p:animEffect transition="in" filter="wipe(up)">
                                      <p:cBhvr>
                                        <p:cTn id="23" dur="2000"/>
                                        <p:tgtEl>
                                          <p:spTgt spid="17"/>
                                        </p:tgtEl>
                                      </p:cBhvr>
                                    </p:animEffect>
                                  </p:childTnLst>
                                </p:cTn>
                              </p:par>
                            </p:childTnLst>
                          </p:cTn>
                        </p:par>
                        <p:par>
                          <p:cTn id="24" fill="hold">
                            <p:stCondLst>
                              <p:cond delay="24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000" fill="hold"/>
                                        <p:tgtEl>
                                          <p:spTgt spid="11"/>
                                        </p:tgtEl>
                                        <p:attrNameLst>
                                          <p:attrName>ppt_w</p:attrName>
                                        </p:attrNameLst>
                                      </p:cBhvr>
                                      <p:tavLst>
                                        <p:tav tm="0">
                                          <p:val>
                                            <p:fltVal val="0"/>
                                          </p:val>
                                        </p:tav>
                                        <p:tav tm="100000">
                                          <p:val>
                                            <p:strVal val="#ppt_w"/>
                                          </p:val>
                                        </p:tav>
                                      </p:tavLst>
                                    </p:anim>
                                    <p:anim calcmode="lin" valueType="num">
                                      <p:cBhvr>
                                        <p:cTn id="33" dur="2000" fill="hold"/>
                                        <p:tgtEl>
                                          <p:spTgt spid="11"/>
                                        </p:tgtEl>
                                        <p:attrNameLst>
                                          <p:attrName>ppt_h</p:attrName>
                                        </p:attrNameLst>
                                      </p:cBhvr>
                                      <p:tavLst>
                                        <p:tav tm="0">
                                          <p:val>
                                            <p:fltVal val="0"/>
                                          </p:val>
                                        </p:tav>
                                        <p:tav tm="100000">
                                          <p:val>
                                            <p:strVal val="#ppt_h"/>
                                          </p:val>
                                        </p:tav>
                                      </p:tavLst>
                                    </p:anim>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2000" fill="hold"/>
                                        <p:tgtEl>
                                          <p:spTgt spid="13"/>
                                        </p:tgtEl>
                                        <p:attrNameLst>
                                          <p:attrName>ppt_w</p:attrName>
                                        </p:attrNameLst>
                                      </p:cBhvr>
                                      <p:tavLst>
                                        <p:tav tm="0">
                                          <p:val>
                                            <p:fltVal val="0"/>
                                          </p:val>
                                        </p:tav>
                                        <p:tav tm="100000">
                                          <p:val>
                                            <p:strVal val="#ppt_w"/>
                                          </p:val>
                                        </p:tav>
                                      </p:tavLst>
                                    </p:anim>
                                    <p:anim calcmode="lin" valueType="num">
                                      <p:cBhvr>
                                        <p:cTn id="40" dur="2000" fill="hold"/>
                                        <p:tgtEl>
                                          <p:spTgt spid="13"/>
                                        </p:tgtEl>
                                        <p:attrNameLst>
                                          <p:attrName>ppt_h</p:attrName>
                                        </p:attrNameLst>
                                      </p:cBhvr>
                                      <p:tavLst>
                                        <p:tav tm="0">
                                          <p:val>
                                            <p:fltVal val="0"/>
                                          </p:val>
                                        </p:tav>
                                        <p:tav tm="100000">
                                          <p:val>
                                            <p:strVal val="#ppt_h"/>
                                          </p:val>
                                        </p:tav>
                                      </p:tavLst>
                                    </p:anim>
                                    <p:animEffect transition="in" filter="fade">
                                      <p:cBhvr>
                                        <p:cTn id="41" dur="2000"/>
                                        <p:tgtEl>
                                          <p:spTgt spid="13"/>
                                        </p:tgtEl>
                                      </p:cBhvr>
                                    </p:animEffect>
                                  </p:childTnLst>
                                </p:cTn>
                              </p:par>
                            </p:childTnLst>
                          </p:cTn>
                        </p:par>
                        <p:par>
                          <p:cTn id="42" fill="hold">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2000"/>
                                        <p:tgtEl>
                                          <p:spTgt spid="18"/>
                                        </p:tgtEl>
                                      </p:cBhvr>
                                    </p:animEffect>
                                  </p:childTnLst>
                                </p:cTn>
                              </p:par>
                            </p:childTnLst>
                          </p:cTn>
                        </p:par>
                        <p:par>
                          <p:cTn id="46" fill="hold">
                            <p:stCondLst>
                              <p:cond delay="4000"/>
                            </p:stCondLst>
                            <p:childTnLst>
                              <p:par>
                                <p:cTn id="47" presetID="53" presetClass="entr" presetSubtype="0" fill="hold" grpId="0" nodeType="afterEffect">
                                  <p:stCondLst>
                                    <p:cond delay="1500"/>
                                  </p:stCondLst>
                                  <p:iterate type="wd">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2000" fill="hold"/>
                                        <p:tgtEl>
                                          <p:spTgt spid="14"/>
                                        </p:tgtEl>
                                        <p:attrNameLst>
                                          <p:attrName>ppt_w</p:attrName>
                                        </p:attrNameLst>
                                      </p:cBhvr>
                                      <p:tavLst>
                                        <p:tav tm="0">
                                          <p:val>
                                            <p:fltVal val="0"/>
                                          </p:val>
                                        </p:tav>
                                        <p:tav tm="100000">
                                          <p:val>
                                            <p:strVal val="#ppt_w"/>
                                          </p:val>
                                        </p:tav>
                                      </p:tavLst>
                                    </p:anim>
                                    <p:anim calcmode="lin" valueType="num">
                                      <p:cBhvr>
                                        <p:cTn id="50" dur="2000" fill="hold"/>
                                        <p:tgtEl>
                                          <p:spTgt spid="14"/>
                                        </p:tgtEl>
                                        <p:attrNameLst>
                                          <p:attrName>ppt_h</p:attrName>
                                        </p:attrNameLst>
                                      </p:cBhvr>
                                      <p:tavLst>
                                        <p:tav tm="0">
                                          <p:val>
                                            <p:fltVal val="0"/>
                                          </p:val>
                                        </p:tav>
                                        <p:tav tm="100000">
                                          <p:val>
                                            <p:strVal val="#ppt_h"/>
                                          </p:val>
                                        </p:tav>
                                      </p:tavLst>
                                    </p:anim>
                                    <p:animEffect transition="in" filter="fade">
                                      <p:cBhvr>
                                        <p:cTn id="51" dur="2000"/>
                                        <p:tgtEl>
                                          <p:spTgt spid="14"/>
                                        </p:tgtEl>
                                      </p:cBhvr>
                                    </p:animEffect>
                                  </p:childTnLst>
                                </p:cTn>
                              </p:par>
                            </p:childTnLst>
                          </p:cTn>
                        </p:par>
                        <p:par>
                          <p:cTn id="52" fill="hold">
                            <p:stCondLst>
                              <p:cond delay="10100"/>
                            </p:stCondLst>
                            <p:childTnLst>
                              <p:par>
                                <p:cTn id="53" presetID="53" presetClass="entr" presetSubtype="0" fill="hold" grpId="0" nodeType="afterEffect">
                                  <p:stCondLst>
                                    <p:cond delay="1500"/>
                                  </p:stCondLst>
                                  <p:iterate type="wd">
                                    <p:tmPct val="10000"/>
                                  </p:iterate>
                                  <p:childTnLst>
                                    <p:set>
                                      <p:cBhvr>
                                        <p:cTn id="54" dur="1" fill="hold">
                                          <p:stCondLst>
                                            <p:cond delay="0"/>
                                          </p:stCondLst>
                                        </p:cTn>
                                        <p:tgtEl>
                                          <p:spTgt spid="16"/>
                                        </p:tgtEl>
                                        <p:attrNameLst>
                                          <p:attrName>style.visibility</p:attrName>
                                        </p:attrNameLst>
                                      </p:cBhvr>
                                      <p:to>
                                        <p:strVal val="visible"/>
                                      </p:to>
                                    </p:set>
                                    <p:anim calcmode="lin" valueType="num">
                                      <p:cBhvr>
                                        <p:cTn id="55" dur="2000" fill="hold"/>
                                        <p:tgtEl>
                                          <p:spTgt spid="16"/>
                                        </p:tgtEl>
                                        <p:attrNameLst>
                                          <p:attrName>ppt_w</p:attrName>
                                        </p:attrNameLst>
                                      </p:cBhvr>
                                      <p:tavLst>
                                        <p:tav tm="0">
                                          <p:val>
                                            <p:fltVal val="0"/>
                                          </p:val>
                                        </p:tav>
                                        <p:tav tm="100000">
                                          <p:val>
                                            <p:strVal val="#ppt_w"/>
                                          </p:val>
                                        </p:tav>
                                      </p:tavLst>
                                    </p:anim>
                                    <p:anim calcmode="lin" valueType="num">
                                      <p:cBhvr>
                                        <p:cTn id="56" dur="2000" fill="hold"/>
                                        <p:tgtEl>
                                          <p:spTgt spid="16"/>
                                        </p:tgtEl>
                                        <p:attrNameLst>
                                          <p:attrName>ppt_h</p:attrName>
                                        </p:attrNameLst>
                                      </p:cBhvr>
                                      <p:tavLst>
                                        <p:tav tm="0">
                                          <p:val>
                                            <p:fltVal val="0"/>
                                          </p:val>
                                        </p:tav>
                                        <p:tav tm="100000">
                                          <p:val>
                                            <p:strVal val="#ppt_h"/>
                                          </p:val>
                                        </p:tav>
                                      </p:tavLst>
                                    </p:anim>
                                    <p:animEffect transition="in" filter="fade">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0" grpId="0" animBg="1"/>
      <p:bldP spid="11" grpId="0"/>
      <p:bldP spid="13" grpId="0"/>
      <p:bldP spid="14" grpId="0"/>
      <p:bldP spid="16" grpId="0"/>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43042" y="0"/>
            <a:ext cx="7438255"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بدعهدی‌های امریکا عامل بی اعتمادی به این کشور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5" name="Rounded Rectangular Callout 4"/>
          <p:cNvSpPr/>
          <p:nvPr/>
        </p:nvSpPr>
        <p:spPr>
          <a:xfrm>
            <a:off x="5500694" y="642918"/>
            <a:ext cx="3429024" cy="571504"/>
          </a:xfrm>
          <a:prstGeom prst="wedgeRoundRectCallout">
            <a:avLst>
              <a:gd name="adj1" fmla="val 6642"/>
              <a:gd name="adj2" fmla="val 141461"/>
              <a:gd name="adj3"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lvl="0" algn="ctr"/>
            <a:r>
              <a:rPr lang="ar-SA" sz="2400" b="1" dirty="0" smtClean="0">
                <a:cs typeface="B Titr" pitchFamily="2" charset="-78"/>
              </a:rPr>
              <a:t>دخالت در کشورهای جهان</a:t>
            </a:r>
          </a:p>
        </p:txBody>
      </p:sp>
      <p:graphicFrame>
        <p:nvGraphicFramePr>
          <p:cNvPr id="11" name="Diagram 10"/>
          <p:cNvGraphicFramePr/>
          <p:nvPr/>
        </p:nvGraphicFramePr>
        <p:xfrm>
          <a:off x="571472" y="1785926"/>
          <a:ext cx="764386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3000"/>
                                  </p:stCondLst>
                                  <p:childTnLst>
                                    <p:set>
                                      <p:cBhvr>
                                        <p:cTn id="17" dur="1" fill="hold">
                                          <p:stCondLst>
                                            <p:cond delay="0"/>
                                          </p:stCondLst>
                                        </p:cTn>
                                        <p:tgtEl>
                                          <p:spTgt spid="11">
                                            <p:graphicEl>
                                              <a:dgm id="{90D4AC5B-EA44-4904-93BC-8BBA8A852DA4}"/>
                                            </p:graphicEl>
                                          </p:spTgt>
                                        </p:tgtEl>
                                        <p:attrNameLst>
                                          <p:attrName>style.visibility</p:attrName>
                                        </p:attrNameLst>
                                      </p:cBhvr>
                                      <p:to>
                                        <p:strVal val="visible"/>
                                      </p:to>
                                    </p:set>
                                    <p:anim calcmode="lin" valueType="num">
                                      <p:cBhvr>
                                        <p:cTn id="18" dur="2000" fill="hold"/>
                                        <p:tgtEl>
                                          <p:spTgt spid="11">
                                            <p:graphicEl>
                                              <a:dgm id="{90D4AC5B-EA44-4904-93BC-8BBA8A852DA4}"/>
                                            </p:graphicEl>
                                          </p:spTgt>
                                        </p:tgtEl>
                                        <p:attrNameLst>
                                          <p:attrName>ppt_w</p:attrName>
                                        </p:attrNameLst>
                                      </p:cBhvr>
                                      <p:tavLst>
                                        <p:tav tm="0">
                                          <p:val>
                                            <p:fltVal val="0"/>
                                          </p:val>
                                        </p:tav>
                                        <p:tav tm="100000">
                                          <p:val>
                                            <p:strVal val="#ppt_w"/>
                                          </p:val>
                                        </p:tav>
                                      </p:tavLst>
                                    </p:anim>
                                    <p:anim calcmode="lin" valueType="num">
                                      <p:cBhvr>
                                        <p:cTn id="19" dur="2000" fill="hold"/>
                                        <p:tgtEl>
                                          <p:spTgt spid="11">
                                            <p:graphicEl>
                                              <a:dgm id="{90D4AC5B-EA44-4904-93BC-8BBA8A852DA4}"/>
                                            </p:graphicEl>
                                          </p:spTgt>
                                        </p:tgtEl>
                                        <p:attrNameLst>
                                          <p:attrName>ppt_h</p:attrName>
                                        </p:attrNameLst>
                                      </p:cBhvr>
                                      <p:tavLst>
                                        <p:tav tm="0">
                                          <p:val>
                                            <p:fltVal val="0"/>
                                          </p:val>
                                        </p:tav>
                                        <p:tav tm="100000">
                                          <p:val>
                                            <p:strVal val="#ppt_h"/>
                                          </p:val>
                                        </p:tav>
                                      </p:tavLst>
                                    </p:anim>
                                    <p:animEffect transition="in" filter="fade">
                                      <p:cBhvr>
                                        <p:cTn id="20" dur="2000"/>
                                        <p:tgtEl>
                                          <p:spTgt spid="11">
                                            <p:graphicEl>
                                              <a:dgm id="{90D4AC5B-EA44-4904-93BC-8BBA8A852DA4}"/>
                                            </p:graphicEl>
                                          </p:spTgt>
                                        </p:tgtEl>
                                      </p:cBhvr>
                                    </p:animEffect>
                                  </p:childTnLst>
                                </p:cTn>
                              </p:par>
                            </p:childTnLst>
                          </p:cTn>
                        </p:par>
                        <p:par>
                          <p:cTn id="21" fill="hold">
                            <p:stCondLst>
                              <p:cond delay="7000"/>
                            </p:stCondLst>
                            <p:childTnLst>
                              <p:par>
                                <p:cTn id="22" presetID="53" presetClass="entr" presetSubtype="0" fill="hold" grpId="0" nodeType="afterEffect">
                                  <p:stCondLst>
                                    <p:cond delay="3000"/>
                                  </p:stCondLst>
                                  <p:childTnLst>
                                    <p:set>
                                      <p:cBhvr>
                                        <p:cTn id="23" dur="1" fill="hold">
                                          <p:stCondLst>
                                            <p:cond delay="0"/>
                                          </p:stCondLst>
                                        </p:cTn>
                                        <p:tgtEl>
                                          <p:spTgt spid="11">
                                            <p:graphicEl>
                                              <a:dgm id="{D3F983B8-3509-4639-9298-480E5C0218A3}"/>
                                            </p:graphicEl>
                                          </p:spTgt>
                                        </p:tgtEl>
                                        <p:attrNameLst>
                                          <p:attrName>style.visibility</p:attrName>
                                        </p:attrNameLst>
                                      </p:cBhvr>
                                      <p:to>
                                        <p:strVal val="visible"/>
                                      </p:to>
                                    </p:set>
                                    <p:anim calcmode="lin" valueType="num">
                                      <p:cBhvr>
                                        <p:cTn id="24" dur="2000" fill="hold"/>
                                        <p:tgtEl>
                                          <p:spTgt spid="11">
                                            <p:graphicEl>
                                              <a:dgm id="{D3F983B8-3509-4639-9298-480E5C0218A3}"/>
                                            </p:graphicEl>
                                          </p:spTgt>
                                        </p:tgtEl>
                                        <p:attrNameLst>
                                          <p:attrName>ppt_w</p:attrName>
                                        </p:attrNameLst>
                                      </p:cBhvr>
                                      <p:tavLst>
                                        <p:tav tm="0">
                                          <p:val>
                                            <p:fltVal val="0"/>
                                          </p:val>
                                        </p:tav>
                                        <p:tav tm="100000">
                                          <p:val>
                                            <p:strVal val="#ppt_w"/>
                                          </p:val>
                                        </p:tav>
                                      </p:tavLst>
                                    </p:anim>
                                    <p:anim calcmode="lin" valueType="num">
                                      <p:cBhvr>
                                        <p:cTn id="25" dur="2000" fill="hold"/>
                                        <p:tgtEl>
                                          <p:spTgt spid="11">
                                            <p:graphicEl>
                                              <a:dgm id="{D3F983B8-3509-4639-9298-480E5C0218A3}"/>
                                            </p:graphicEl>
                                          </p:spTgt>
                                        </p:tgtEl>
                                        <p:attrNameLst>
                                          <p:attrName>ppt_h</p:attrName>
                                        </p:attrNameLst>
                                      </p:cBhvr>
                                      <p:tavLst>
                                        <p:tav tm="0">
                                          <p:val>
                                            <p:fltVal val="0"/>
                                          </p:val>
                                        </p:tav>
                                        <p:tav tm="100000">
                                          <p:val>
                                            <p:strVal val="#ppt_h"/>
                                          </p:val>
                                        </p:tav>
                                      </p:tavLst>
                                    </p:anim>
                                    <p:animEffect transition="in" filter="fade">
                                      <p:cBhvr>
                                        <p:cTn id="26" dur="2000"/>
                                        <p:tgtEl>
                                          <p:spTgt spid="11">
                                            <p:graphicEl>
                                              <a:dgm id="{D3F983B8-3509-4639-9298-480E5C0218A3}"/>
                                            </p:graphicEl>
                                          </p:spTgt>
                                        </p:tgtEl>
                                      </p:cBhvr>
                                    </p:animEffect>
                                  </p:childTnLst>
                                </p:cTn>
                              </p:par>
                            </p:childTnLst>
                          </p:cTn>
                        </p:par>
                        <p:par>
                          <p:cTn id="27" fill="hold">
                            <p:stCondLst>
                              <p:cond delay="12000"/>
                            </p:stCondLst>
                            <p:childTnLst>
                              <p:par>
                                <p:cTn id="28" presetID="53" presetClass="entr" presetSubtype="0" fill="hold" grpId="0" nodeType="afterEffect">
                                  <p:stCondLst>
                                    <p:cond delay="3000"/>
                                  </p:stCondLst>
                                  <p:childTnLst>
                                    <p:set>
                                      <p:cBhvr>
                                        <p:cTn id="29" dur="1" fill="hold">
                                          <p:stCondLst>
                                            <p:cond delay="0"/>
                                          </p:stCondLst>
                                        </p:cTn>
                                        <p:tgtEl>
                                          <p:spTgt spid="11">
                                            <p:graphicEl>
                                              <a:dgm id="{51E39B4C-423A-422F-A235-C5364DAAADD1}"/>
                                            </p:graphicEl>
                                          </p:spTgt>
                                        </p:tgtEl>
                                        <p:attrNameLst>
                                          <p:attrName>style.visibility</p:attrName>
                                        </p:attrNameLst>
                                      </p:cBhvr>
                                      <p:to>
                                        <p:strVal val="visible"/>
                                      </p:to>
                                    </p:set>
                                    <p:anim calcmode="lin" valueType="num">
                                      <p:cBhvr>
                                        <p:cTn id="30" dur="2000" fill="hold"/>
                                        <p:tgtEl>
                                          <p:spTgt spid="11">
                                            <p:graphicEl>
                                              <a:dgm id="{51E39B4C-423A-422F-A235-C5364DAAADD1}"/>
                                            </p:graphicEl>
                                          </p:spTgt>
                                        </p:tgtEl>
                                        <p:attrNameLst>
                                          <p:attrName>ppt_w</p:attrName>
                                        </p:attrNameLst>
                                      </p:cBhvr>
                                      <p:tavLst>
                                        <p:tav tm="0">
                                          <p:val>
                                            <p:fltVal val="0"/>
                                          </p:val>
                                        </p:tav>
                                        <p:tav tm="100000">
                                          <p:val>
                                            <p:strVal val="#ppt_w"/>
                                          </p:val>
                                        </p:tav>
                                      </p:tavLst>
                                    </p:anim>
                                    <p:anim calcmode="lin" valueType="num">
                                      <p:cBhvr>
                                        <p:cTn id="31" dur="2000" fill="hold"/>
                                        <p:tgtEl>
                                          <p:spTgt spid="11">
                                            <p:graphicEl>
                                              <a:dgm id="{51E39B4C-423A-422F-A235-C5364DAAADD1}"/>
                                            </p:graphicEl>
                                          </p:spTgt>
                                        </p:tgtEl>
                                        <p:attrNameLst>
                                          <p:attrName>ppt_h</p:attrName>
                                        </p:attrNameLst>
                                      </p:cBhvr>
                                      <p:tavLst>
                                        <p:tav tm="0">
                                          <p:val>
                                            <p:fltVal val="0"/>
                                          </p:val>
                                        </p:tav>
                                        <p:tav tm="100000">
                                          <p:val>
                                            <p:strVal val="#ppt_h"/>
                                          </p:val>
                                        </p:tav>
                                      </p:tavLst>
                                    </p:anim>
                                    <p:animEffect transition="in" filter="fade">
                                      <p:cBhvr>
                                        <p:cTn id="32" dur="2000"/>
                                        <p:tgtEl>
                                          <p:spTgt spid="11">
                                            <p:graphicEl>
                                              <a:dgm id="{51E39B4C-423A-422F-A235-C5364DAAADD1}"/>
                                            </p:graphicEl>
                                          </p:spTgt>
                                        </p:tgtEl>
                                      </p:cBhvr>
                                    </p:animEffect>
                                  </p:childTnLst>
                                </p:cTn>
                              </p:par>
                            </p:childTnLst>
                          </p:cTn>
                        </p:par>
                        <p:par>
                          <p:cTn id="33" fill="hold">
                            <p:stCondLst>
                              <p:cond delay="17000"/>
                            </p:stCondLst>
                            <p:childTnLst>
                              <p:par>
                                <p:cTn id="34" presetID="53" presetClass="entr" presetSubtype="0" fill="hold" grpId="0" nodeType="afterEffect">
                                  <p:stCondLst>
                                    <p:cond delay="3000"/>
                                  </p:stCondLst>
                                  <p:childTnLst>
                                    <p:set>
                                      <p:cBhvr>
                                        <p:cTn id="35" dur="1" fill="hold">
                                          <p:stCondLst>
                                            <p:cond delay="0"/>
                                          </p:stCondLst>
                                        </p:cTn>
                                        <p:tgtEl>
                                          <p:spTgt spid="11">
                                            <p:graphicEl>
                                              <a:dgm id="{0EBDC4B6-733A-49D8-960F-A518D20D2000}"/>
                                            </p:graphicEl>
                                          </p:spTgt>
                                        </p:tgtEl>
                                        <p:attrNameLst>
                                          <p:attrName>style.visibility</p:attrName>
                                        </p:attrNameLst>
                                      </p:cBhvr>
                                      <p:to>
                                        <p:strVal val="visible"/>
                                      </p:to>
                                    </p:set>
                                    <p:anim calcmode="lin" valueType="num">
                                      <p:cBhvr>
                                        <p:cTn id="36" dur="2000" fill="hold"/>
                                        <p:tgtEl>
                                          <p:spTgt spid="11">
                                            <p:graphicEl>
                                              <a:dgm id="{0EBDC4B6-733A-49D8-960F-A518D20D2000}"/>
                                            </p:graphicEl>
                                          </p:spTgt>
                                        </p:tgtEl>
                                        <p:attrNameLst>
                                          <p:attrName>ppt_w</p:attrName>
                                        </p:attrNameLst>
                                      </p:cBhvr>
                                      <p:tavLst>
                                        <p:tav tm="0">
                                          <p:val>
                                            <p:fltVal val="0"/>
                                          </p:val>
                                        </p:tav>
                                        <p:tav tm="100000">
                                          <p:val>
                                            <p:strVal val="#ppt_w"/>
                                          </p:val>
                                        </p:tav>
                                      </p:tavLst>
                                    </p:anim>
                                    <p:anim calcmode="lin" valueType="num">
                                      <p:cBhvr>
                                        <p:cTn id="37" dur="2000" fill="hold"/>
                                        <p:tgtEl>
                                          <p:spTgt spid="11">
                                            <p:graphicEl>
                                              <a:dgm id="{0EBDC4B6-733A-49D8-960F-A518D20D2000}"/>
                                            </p:graphicEl>
                                          </p:spTgt>
                                        </p:tgtEl>
                                        <p:attrNameLst>
                                          <p:attrName>ppt_h</p:attrName>
                                        </p:attrNameLst>
                                      </p:cBhvr>
                                      <p:tavLst>
                                        <p:tav tm="0">
                                          <p:val>
                                            <p:fltVal val="0"/>
                                          </p:val>
                                        </p:tav>
                                        <p:tav tm="100000">
                                          <p:val>
                                            <p:strVal val="#ppt_h"/>
                                          </p:val>
                                        </p:tav>
                                      </p:tavLst>
                                    </p:anim>
                                    <p:animEffect transition="in" filter="fade">
                                      <p:cBhvr>
                                        <p:cTn id="38" dur="2000"/>
                                        <p:tgtEl>
                                          <p:spTgt spid="11">
                                            <p:graphicEl>
                                              <a:dgm id="{0EBDC4B6-733A-49D8-960F-A518D20D2000}"/>
                                            </p:graphicEl>
                                          </p:spTgt>
                                        </p:tgtEl>
                                      </p:cBhvr>
                                    </p:animEffect>
                                  </p:childTnLst>
                                </p:cTn>
                              </p:par>
                            </p:childTnLst>
                          </p:cTn>
                        </p:par>
                        <p:par>
                          <p:cTn id="39" fill="hold">
                            <p:stCondLst>
                              <p:cond delay="22000"/>
                            </p:stCondLst>
                            <p:childTnLst>
                              <p:par>
                                <p:cTn id="40" presetID="53" presetClass="entr" presetSubtype="0" fill="hold" grpId="0" nodeType="afterEffect">
                                  <p:stCondLst>
                                    <p:cond delay="3000"/>
                                  </p:stCondLst>
                                  <p:childTnLst>
                                    <p:set>
                                      <p:cBhvr>
                                        <p:cTn id="41" dur="1" fill="hold">
                                          <p:stCondLst>
                                            <p:cond delay="0"/>
                                          </p:stCondLst>
                                        </p:cTn>
                                        <p:tgtEl>
                                          <p:spTgt spid="11">
                                            <p:graphicEl>
                                              <a:dgm id="{98E8A064-B079-49E2-B721-F93C959A80CE}"/>
                                            </p:graphicEl>
                                          </p:spTgt>
                                        </p:tgtEl>
                                        <p:attrNameLst>
                                          <p:attrName>style.visibility</p:attrName>
                                        </p:attrNameLst>
                                      </p:cBhvr>
                                      <p:to>
                                        <p:strVal val="visible"/>
                                      </p:to>
                                    </p:set>
                                    <p:anim calcmode="lin" valueType="num">
                                      <p:cBhvr>
                                        <p:cTn id="42" dur="2000" fill="hold"/>
                                        <p:tgtEl>
                                          <p:spTgt spid="11">
                                            <p:graphicEl>
                                              <a:dgm id="{98E8A064-B079-49E2-B721-F93C959A80CE}"/>
                                            </p:graphicEl>
                                          </p:spTgt>
                                        </p:tgtEl>
                                        <p:attrNameLst>
                                          <p:attrName>ppt_w</p:attrName>
                                        </p:attrNameLst>
                                      </p:cBhvr>
                                      <p:tavLst>
                                        <p:tav tm="0">
                                          <p:val>
                                            <p:fltVal val="0"/>
                                          </p:val>
                                        </p:tav>
                                        <p:tav tm="100000">
                                          <p:val>
                                            <p:strVal val="#ppt_w"/>
                                          </p:val>
                                        </p:tav>
                                      </p:tavLst>
                                    </p:anim>
                                    <p:anim calcmode="lin" valueType="num">
                                      <p:cBhvr>
                                        <p:cTn id="43" dur="2000" fill="hold"/>
                                        <p:tgtEl>
                                          <p:spTgt spid="11">
                                            <p:graphicEl>
                                              <a:dgm id="{98E8A064-B079-49E2-B721-F93C959A80CE}"/>
                                            </p:graphicEl>
                                          </p:spTgt>
                                        </p:tgtEl>
                                        <p:attrNameLst>
                                          <p:attrName>ppt_h</p:attrName>
                                        </p:attrNameLst>
                                      </p:cBhvr>
                                      <p:tavLst>
                                        <p:tav tm="0">
                                          <p:val>
                                            <p:fltVal val="0"/>
                                          </p:val>
                                        </p:tav>
                                        <p:tav tm="100000">
                                          <p:val>
                                            <p:strVal val="#ppt_h"/>
                                          </p:val>
                                        </p:tav>
                                      </p:tavLst>
                                    </p:anim>
                                    <p:animEffect transition="in" filter="fade">
                                      <p:cBhvr>
                                        <p:cTn id="44" dur="2000"/>
                                        <p:tgtEl>
                                          <p:spTgt spid="11">
                                            <p:graphicEl>
                                              <a:dgm id="{98E8A064-B079-49E2-B721-F93C959A80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11"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43042" y="0"/>
            <a:ext cx="7438255"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بدعهدی‌های امریکا عامل بی اعتمادی به این کشور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5" name="Rounded Rectangular Callout 4"/>
          <p:cNvSpPr/>
          <p:nvPr/>
        </p:nvSpPr>
        <p:spPr>
          <a:xfrm>
            <a:off x="3357554" y="642918"/>
            <a:ext cx="5572164" cy="571504"/>
          </a:xfrm>
          <a:prstGeom prst="wedgeRoundRectCallout">
            <a:avLst>
              <a:gd name="adj1" fmla="val 6642"/>
              <a:gd name="adj2" fmla="val 141461"/>
              <a:gd name="adj3"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lvl="0" algn="ctr"/>
            <a:r>
              <a:rPr lang="ar-SA" sz="2400" b="1" dirty="0" smtClean="0">
                <a:cs typeface="B Titr" pitchFamily="2" charset="-78"/>
              </a:rPr>
              <a:t>رویکرد غیردموکراتیک امریکایی در داخل؛ </a:t>
            </a:r>
          </a:p>
        </p:txBody>
      </p:sp>
      <p:graphicFrame>
        <p:nvGraphicFramePr>
          <p:cNvPr id="6" name="Diagram 5"/>
          <p:cNvGraphicFramePr/>
          <p:nvPr/>
        </p:nvGraphicFramePr>
        <p:xfrm>
          <a:off x="0" y="1928802"/>
          <a:ext cx="9144000" cy="4929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2500"/>
                                  </p:stCondLst>
                                  <p:childTnLst>
                                    <p:set>
                                      <p:cBhvr>
                                        <p:cTn id="17" dur="1" fill="hold">
                                          <p:stCondLst>
                                            <p:cond delay="0"/>
                                          </p:stCondLst>
                                        </p:cTn>
                                        <p:tgtEl>
                                          <p:spTgt spid="6">
                                            <p:graphicEl>
                                              <a:dgm id="{30E3289F-2A8D-4D05-9B53-B27A105A5BCF}"/>
                                            </p:graphicEl>
                                          </p:spTgt>
                                        </p:tgtEl>
                                        <p:attrNameLst>
                                          <p:attrName>style.visibility</p:attrName>
                                        </p:attrNameLst>
                                      </p:cBhvr>
                                      <p:to>
                                        <p:strVal val="visible"/>
                                      </p:to>
                                    </p:set>
                                    <p:anim calcmode="lin" valueType="num">
                                      <p:cBhvr>
                                        <p:cTn id="18" dur="2000" fill="hold"/>
                                        <p:tgtEl>
                                          <p:spTgt spid="6">
                                            <p:graphicEl>
                                              <a:dgm id="{30E3289F-2A8D-4D05-9B53-B27A105A5BCF}"/>
                                            </p:graphicEl>
                                          </p:spTgt>
                                        </p:tgtEl>
                                        <p:attrNameLst>
                                          <p:attrName>ppt_w</p:attrName>
                                        </p:attrNameLst>
                                      </p:cBhvr>
                                      <p:tavLst>
                                        <p:tav tm="0">
                                          <p:val>
                                            <p:fltVal val="0"/>
                                          </p:val>
                                        </p:tav>
                                        <p:tav tm="100000">
                                          <p:val>
                                            <p:strVal val="#ppt_w"/>
                                          </p:val>
                                        </p:tav>
                                      </p:tavLst>
                                    </p:anim>
                                    <p:anim calcmode="lin" valueType="num">
                                      <p:cBhvr>
                                        <p:cTn id="19" dur="2000" fill="hold"/>
                                        <p:tgtEl>
                                          <p:spTgt spid="6">
                                            <p:graphicEl>
                                              <a:dgm id="{30E3289F-2A8D-4D05-9B53-B27A105A5BCF}"/>
                                            </p:graphicEl>
                                          </p:spTgt>
                                        </p:tgtEl>
                                        <p:attrNameLst>
                                          <p:attrName>ppt_h</p:attrName>
                                        </p:attrNameLst>
                                      </p:cBhvr>
                                      <p:tavLst>
                                        <p:tav tm="0">
                                          <p:val>
                                            <p:fltVal val="0"/>
                                          </p:val>
                                        </p:tav>
                                        <p:tav tm="100000">
                                          <p:val>
                                            <p:strVal val="#ppt_h"/>
                                          </p:val>
                                        </p:tav>
                                      </p:tavLst>
                                    </p:anim>
                                    <p:animEffect transition="in" filter="fade">
                                      <p:cBhvr>
                                        <p:cTn id="20" dur="2000"/>
                                        <p:tgtEl>
                                          <p:spTgt spid="6">
                                            <p:graphicEl>
                                              <a:dgm id="{30E3289F-2A8D-4D05-9B53-B27A105A5BCF}"/>
                                            </p:graphicEl>
                                          </p:spTgt>
                                        </p:tgtEl>
                                      </p:cBhvr>
                                    </p:animEffect>
                                  </p:childTnLst>
                                </p:cTn>
                              </p:par>
                            </p:childTnLst>
                          </p:cTn>
                        </p:par>
                        <p:par>
                          <p:cTn id="21" fill="hold">
                            <p:stCondLst>
                              <p:cond delay="6500"/>
                            </p:stCondLst>
                            <p:childTnLst>
                              <p:par>
                                <p:cTn id="22" presetID="53" presetClass="entr" presetSubtype="0" fill="hold" grpId="0" nodeType="afterEffect">
                                  <p:stCondLst>
                                    <p:cond delay="2500"/>
                                  </p:stCondLst>
                                  <p:childTnLst>
                                    <p:set>
                                      <p:cBhvr>
                                        <p:cTn id="23" dur="1" fill="hold">
                                          <p:stCondLst>
                                            <p:cond delay="0"/>
                                          </p:stCondLst>
                                        </p:cTn>
                                        <p:tgtEl>
                                          <p:spTgt spid="6">
                                            <p:graphicEl>
                                              <a:dgm id="{49821704-BD86-4B95-B554-ADE395C6D497}"/>
                                            </p:graphicEl>
                                          </p:spTgt>
                                        </p:tgtEl>
                                        <p:attrNameLst>
                                          <p:attrName>style.visibility</p:attrName>
                                        </p:attrNameLst>
                                      </p:cBhvr>
                                      <p:to>
                                        <p:strVal val="visible"/>
                                      </p:to>
                                    </p:set>
                                    <p:anim calcmode="lin" valueType="num">
                                      <p:cBhvr>
                                        <p:cTn id="24" dur="2000" fill="hold"/>
                                        <p:tgtEl>
                                          <p:spTgt spid="6">
                                            <p:graphicEl>
                                              <a:dgm id="{49821704-BD86-4B95-B554-ADE395C6D497}"/>
                                            </p:graphicEl>
                                          </p:spTgt>
                                        </p:tgtEl>
                                        <p:attrNameLst>
                                          <p:attrName>ppt_w</p:attrName>
                                        </p:attrNameLst>
                                      </p:cBhvr>
                                      <p:tavLst>
                                        <p:tav tm="0">
                                          <p:val>
                                            <p:fltVal val="0"/>
                                          </p:val>
                                        </p:tav>
                                        <p:tav tm="100000">
                                          <p:val>
                                            <p:strVal val="#ppt_w"/>
                                          </p:val>
                                        </p:tav>
                                      </p:tavLst>
                                    </p:anim>
                                    <p:anim calcmode="lin" valueType="num">
                                      <p:cBhvr>
                                        <p:cTn id="25" dur="2000" fill="hold"/>
                                        <p:tgtEl>
                                          <p:spTgt spid="6">
                                            <p:graphicEl>
                                              <a:dgm id="{49821704-BD86-4B95-B554-ADE395C6D497}"/>
                                            </p:graphicEl>
                                          </p:spTgt>
                                        </p:tgtEl>
                                        <p:attrNameLst>
                                          <p:attrName>ppt_h</p:attrName>
                                        </p:attrNameLst>
                                      </p:cBhvr>
                                      <p:tavLst>
                                        <p:tav tm="0">
                                          <p:val>
                                            <p:fltVal val="0"/>
                                          </p:val>
                                        </p:tav>
                                        <p:tav tm="100000">
                                          <p:val>
                                            <p:strVal val="#ppt_h"/>
                                          </p:val>
                                        </p:tav>
                                      </p:tavLst>
                                    </p:anim>
                                    <p:animEffect transition="in" filter="fade">
                                      <p:cBhvr>
                                        <p:cTn id="26" dur="2000"/>
                                        <p:tgtEl>
                                          <p:spTgt spid="6">
                                            <p:graphicEl>
                                              <a:dgm id="{49821704-BD86-4B95-B554-ADE395C6D497}"/>
                                            </p:graphicEl>
                                          </p:spTgt>
                                        </p:tgtEl>
                                      </p:cBhvr>
                                    </p:animEffect>
                                  </p:childTnLst>
                                </p:cTn>
                              </p:par>
                            </p:childTnLst>
                          </p:cTn>
                        </p:par>
                        <p:par>
                          <p:cTn id="27" fill="hold">
                            <p:stCondLst>
                              <p:cond delay="11000"/>
                            </p:stCondLst>
                            <p:childTnLst>
                              <p:par>
                                <p:cTn id="28" presetID="53" presetClass="entr" presetSubtype="0" fill="hold" grpId="0" nodeType="afterEffect">
                                  <p:stCondLst>
                                    <p:cond delay="2500"/>
                                  </p:stCondLst>
                                  <p:childTnLst>
                                    <p:set>
                                      <p:cBhvr>
                                        <p:cTn id="29" dur="1" fill="hold">
                                          <p:stCondLst>
                                            <p:cond delay="0"/>
                                          </p:stCondLst>
                                        </p:cTn>
                                        <p:tgtEl>
                                          <p:spTgt spid="6">
                                            <p:graphicEl>
                                              <a:dgm id="{A480E50F-1C7C-447C-A382-A3D491216A60}"/>
                                            </p:graphicEl>
                                          </p:spTgt>
                                        </p:tgtEl>
                                        <p:attrNameLst>
                                          <p:attrName>style.visibility</p:attrName>
                                        </p:attrNameLst>
                                      </p:cBhvr>
                                      <p:to>
                                        <p:strVal val="visible"/>
                                      </p:to>
                                    </p:set>
                                    <p:anim calcmode="lin" valueType="num">
                                      <p:cBhvr>
                                        <p:cTn id="30" dur="2000" fill="hold"/>
                                        <p:tgtEl>
                                          <p:spTgt spid="6">
                                            <p:graphicEl>
                                              <a:dgm id="{A480E50F-1C7C-447C-A382-A3D491216A60}"/>
                                            </p:graphicEl>
                                          </p:spTgt>
                                        </p:tgtEl>
                                        <p:attrNameLst>
                                          <p:attrName>ppt_w</p:attrName>
                                        </p:attrNameLst>
                                      </p:cBhvr>
                                      <p:tavLst>
                                        <p:tav tm="0">
                                          <p:val>
                                            <p:fltVal val="0"/>
                                          </p:val>
                                        </p:tav>
                                        <p:tav tm="100000">
                                          <p:val>
                                            <p:strVal val="#ppt_w"/>
                                          </p:val>
                                        </p:tav>
                                      </p:tavLst>
                                    </p:anim>
                                    <p:anim calcmode="lin" valueType="num">
                                      <p:cBhvr>
                                        <p:cTn id="31" dur="2000" fill="hold"/>
                                        <p:tgtEl>
                                          <p:spTgt spid="6">
                                            <p:graphicEl>
                                              <a:dgm id="{A480E50F-1C7C-447C-A382-A3D491216A60}"/>
                                            </p:graphicEl>
                                          </p:spTgt>
                                        </p:tgtEl>
                                        <p:attrNameLst>
                                          <p:attrName>ppt_h</p:attrName>
                                        </p:attrNameLst>
                                      </p:cBhvr>
                                      <p:tavLst>
                                        <p:tav tm="0">
                                          <p:val>
                                            <p:fltVal val="0"/>
                                          </p:val>
                                        </p:tav>
                                        <p:tav tm="100000">
                                          <p:val>
                                            <p:strVal val="#ppt_h"/>
                                          </p:val>
                                        </p:tav>
                                      </p:tavLst>
                                    </p:anim>
                                    <p:animEffect transition="in" filter="fade">
                                      <p:cBhvr>
                                        <p:cTn id="32" dur="2000"/>
                                        <p:tgtEl>
                                          <p:spTgt spid="6">
                                            <p:graphicEl>
                                              <a:dgm id="{A480E50F-1C7C-447C-A382-A3D491216A60}"/>
                                            </p:graphicEl>
                                          </p:spTgt>
                                        </p:tgtEl>
                                      </p:cBhvr>
                                    </p:animEffect>
                                  </p:childTnLst>
                                </p:cTn>
                              </p:par>
                            </p:childTnLst>
                          </p:cTn>
                        </p:par>
                        <p:par>
                          <p:cTn id="33" fill="hold">
                            <p:stCondLst>
                              <p:cond delay="15500"/>
                            </p:stCondLst>
                            <p:childTnLst>
                              <p:par>
                                <p:cTn id="34" presetID="53" presetClass="entr" presetSubtype="0" fill="hold" grpId="0" nodeType="afterEffect">
                                  <p:stCondLst>
                                    <p:cond delay="2500"/>
                                  </p:stCondLst>
                                  <p:childTnLst>
                                    <p:set>
                                      <p:cBhvr>
                                        <p:cTn id="35" dur="1" fill="hold">
                                          <p:stCondLst>
                                            <p:cond delay="0"/>
                                          </p:stCondLst>
                                        </p:cTn>
                                        <p:tgtEl>
                                          <p:spTgt spid="6">
                                            <p:graphicEl>
                                              <a:dgm id="{2C94F24E-6AED-40DF-BDEC-99FF837F7A11}"/>
                                            </p:graphicEl>
                                          </p:spTgt>
                                        </p:tgtEl>
                                        <p:attrNameLst>
                                          <p:attrName>style.visibility</p:attrName>
                                        </p:attrNameLst>
                                      </p:cBhvr>
                                      <p:to>
                                        <p:strVal val="visible"/>
                                      </p:to>
                                    </p:set>
                                    <p:anim calcmode="lin" valueType="num">
                                      <p:cBhvr>
                                        <p:cTn id="36" dur="2000" fill="hold"/>
                                        <p:tgtEl>
                                          <p:spTgt spid="6">
                                            <p:graphicEl>
                                              <a:dgm id="{2C94F24E-6AED-40DF-BDEC-99FF837F7A11}"/>
                                            </p:graphicEl>
                                          </p:spTgt>
                                        </p:tgtEl>
                                        <p:attrNameLst>
                                          <p:attrName>ppt_w</p:attrName>
                                        </p:attrNameLst>
                                      </p:cBhvr>
                                      <p:tavLst>
                                        <p:tav tm="0">
                                          <p:val>
                                            <p:fltVal val="0"/>
                                          </p:val>
                                        </p:tav>
                                        <p:tav tm="100000">
                                          <p:val>
                                            <p:strVal val="#ppt_w"/>
                                          </p:val>
                                        </p:tav>
                                      </p:tavLst>
                                    </p:anim>
                                    <p:anim calcmode="lin" valueType="num">
                                      <p:cBhvr>
                                        <p:cTn id="37" dur="2000" fill="hold"/>
                                        <p:tgtEl>
                                          <p:spTgt spid="6">
                                            <p:graphicEl>
                                              <a:dgm id="{2C94F24E-6AED-40DF-BDEC-99FF837F7A11}"/>
                                            </p:graphicEl>
                                          </p:spTgt>
                                        </p:tgtEl>
                                        <p:attrNameLst>
                                          <p:attrName>ppt_h</p:attrName>
                                        </p:attrNameLst>
                                      </p:cBhvr>
                                      <p:tavLst>
                                        <p:tav tm="0">
                                          <p:val>
                                            <p:fltVal val="0"/>
                                          </p:val>
                                        </p:tav>
                                        <p:tav tm="100000">
                                          <p:val>
                                            <p:strVal val="#ppt_h"/>
                                          </p:val>
                                        </p:tav>
                                      </p:tavLst>
                                    </p:anim>
                                    <p:animEffect transition="in" filter="fade">
                                      <p:cBhvr>
                                        <p:cTn id="38" dur="2000"/>
                                        <p:tgtEl>
                                          <p:spTgt spid="6">
                                            <p:graphicEl>
                                              <a:dgm id="{2C94F24E-6AED-40DF-BDEC-99FF837F7A11}"/>
                                            </p:graphicEl>
                                          </p:spTgt>
                                        </p:tgtEl>
                                      </p:cBhvr>
                                    </p:animEffect>
                                  </p:childTnLst>
                                </p:cTn>
                              </p:par>
                            </p:childTnLst>
                          </p:cTn>
                        </p:par>
                        <p:par>
                          <p:cTn id="39" fill="hold">
                            <p:stCondLst>
                              <p:cond delay="20000"/>
                            </p:stCondLst>
                            <p:childTnLst>
                              <p:par>
                                <p:cTn id="40" presetID="53" presetClass="entr" presetSubtype="0" fill="hold" grpId="0" nodeType="afterEffect">
                                  <p:stCondLst>
                                    <p:cond delay="2500"/>
                                  </p:stCondLst>
                                  <p:childTnLst>
                                    <p:set>
                                      <p:cBhvr>
                                        <p:cTn id="41" dur="1" fill="hold">
                                          <p:stCondLst>
                                            <p:cond delay="0"/>
                                          </p:stCondLst>
                                        </p:cTn>
                                        <p:tgtEl>
                                          <p:spTgt spid="6">
                                            <p:graphicEl>
                                              <a:dgm id="{836E6CA0-8DA1-4606-9826-C8CD808359B0}"/>
                                            </p:graphicEl>
                                          </p:spTgt>
                                        </p:tgtEl>
                                        <p:attrNameLst>
                                          <p:attrName>style.visibility</p:attrName>
                                        </p:attrNameLst>
                                      </p:cBhvr>
                                      <p:to>
                                        <p:strVal val="visible"/>
                                      </p:to>
                                    </p:set>
                                    <p:anim calcmode="lin" valueType="num">
                                      <p:cBhvr>
                                        <p:cTn id="42" dur="2000" fill="hold"/>
                                        <p:tgtEl>
                                          <p:spTgt spid="6">
                                            <p:graphicEl>
                                              <a:dgm id="{836E6CA0-8DA1-4606-9826-C8CD808359B0}"/>
                                            </p:graphicEl>
                                          </p:spTgt>
                                        </p:tgtEl>
                                        <p:attrNameLst>
                                          <p:attrName>ppt_w</p:attrName>
                                        </p:attrNameLst>
                                      </p:cBhvr>
                                      <p:tavLst>
                                        <p:tav tm="0">
                                          <p:val>
                                            <p:fltVal val="0"/>
                                          </p:val>
                                        </p:tav>
                                        <p:tav tm="100000">
                                          <p:val>
                                            <p:strVal val="#ppt_w"/>
                                          </p:val>
                                        </p:tav>
                                      </p:tavLst>
                                    </p:anim>
                                    <p:anim calcmode="lin" valueType="num">
                                      <p:cBhvr>
                                        <p:cTn id="43" dur="2000" fill="hold"/>
                                        <p:tgtEl>
                                          <p:spTgt spid="6">
                                            <p:graphicEl>
                                              <a:dgm id="{836E6CA0-8DA1-4606-9826-C8CD808359B0}"/>
                                            </p:graphicEl>
                                          </p:spTgt>
                                        </p:tgtEl>
                                        <p:attrNameLst>
                                          <p:attrName>ppt_h</p:attrName>
                                        </p:attrNameLst>
                                      </p:cBhvr>
                                      <p:tavLst>
                                        <p:tav tm="0">
                                          <p:val>
                                            <p:fltVal val="0"/>
                                          </p:val>
                                        </p:tav>
                                        <p:tav tm="100000">
                                          <p:val>
                                            <p:strVal val="#ppt_h"/>
                                          </p:val>
                                        </p:tav>
                                      </p:tavLst>
                                    </p:anim>
                                    <p:animEffect transition="in" filter="fade">
                                      <p:cBhvr>
                                        <p:cTn id="44" dur="2000"/>
                                        <p:tgtEl>
                                          <p:spTgt spid="6">
                                            <p:graphicEl>
                                              <a:dgm id="{836E6CA0-8DA1-4606-9826-C8CD808359B0}"/>
                                            </p:graphicEl>
                                          </p:spTgt>
                                        </p:tgtEl>
                                      </p:cBhvr>
                                    </p:animEffect>
                                  </p:childTnLst>
                                </p:cTn>
                              </p:par>
                            </p:childTnLst>
                          </p:cTn>
                        </p:par>
                        <p:par>
                          <p:cTn id="45" fill="hold">
                            <p:stCondLst>
                              <p:cond delay="24500"/>
                            </p:stCondLst>
                            <p:childTnLst>
                              <p:par>
                                <p:cTn id="46" presetID="53" presetClass="entr" presetSubtype="0" fill="hold" grpId="0" nodeType="afterEffect">
                                  <p:stCondLst>
                                    <p:cond delay="2500"/>
                                  </p:stCondLst>
                                  <p:childTnLst>
                                    <p:set>
                                      <p:cBhvr>
                                        <p:cTn id="47" dur="1" fill="hold">
                                          <p:stCondLst>
                                            <p:cond delay="0"/>
                                          </p:stCondLst>
                                        </p:cTn>
                                        <p:tgtEl>
                                          <p:spTgt spid="6">
                                            <p:graphicEl>
                                              <a:dgm id="{E1355831-6EC3-4AE5-A040-264D9B5FD1E8}"/>
                                            </p:graphicEl>
                                          </p:spTgt>
                                        </p:tgtEl>
                                        <p:attrNameLst>
                                          <p:attrName>style.visibility</p:attrName>
                                        </p:attrNameLst>
                                      </p:cBhvr>
                                      <p:to>
                                        <p:strVal val="visible"/>
                                      </p:to>
                                    </p:set>
                                    <p:anim calcmode="lin" valueType="num">
                                      <p:cBhvr>
                                        <p:cTn id="48" dur="2000" fill="hold"/>
                                        <p:tgtEl>
                                          <p:spTgt spid="6">
                                            <p:graphicEl>
                                              <a:dgm id="{E1355831-6EC3-4AE5-A040-264D9B5FD1E8}"/>
                                            </p:graphicEl>
                                          </p:spTgt>
                                        </p:tgtEl>
                                        <p:attrNameLst>
                                          <p:attrName>ppt_w</p:attrName>
                                        </p:attrNameLst>
                                      </p:cBhvr>
                                      <p:tavLst>
                                        <p:tav tm="0">
                                          <p:val>
                                            <p:fltVal val="0"/>
                                          </p:val>
                                        </p:tav>
                                        <p:tav tm="100000">
                                          <p:val>
                                            <p:strVal val="#ppt_w"/>
                                          </p:val>
                                        </p:tav>
                                      </p:tavLst>
                                    </p:anim>
                                    <p:anim calcmode="lin" valueType="num">
                                      <p:cBhvr>
                                        <p:cTn id="49" dur="2000" fill="hold"/>
                                        <p:tgtEl>
                                          <p:spTgt spid="6">
                                            <p:graphicEl>
                                              <a:dgm id="{E1355831-6EC3-4AE5-A040-264D9B5FD1E8}"/>
                                            </p:graphicEl>
                                          </p:spTgt>
                                        </p:tgtEl>
                                        <p:attrNameLst>
                                          <p:attrName>ppt_h</p:attrName>
                                        </p:attrNameLst>
                                      </p:cBhvr>
                                      <p:tavLst>
                                        <p:tav tm="0">
                                          <p:val>
                                            <p:fltVal val="0"/>
                                          </p:val>
                                        </p:tav>
                                        <p:tav tm="100000">
                                          <p:val>
                                            <p:strVal val="#ppt_h"/>
                                          </p:val>
                                        </p:tav>
                                      </p:tavLst>
                                    </p:anim>
                                    <p:animEffect transition="in" filter="fade">
                                      <p:cBhvr>
                                        <p:cTn id="50" dur="2000"/>
                                        <p:tgtEl>
                                          <p:spTgt spid="6">
                                            <p:graphicEl>
                                              <a:dgm id="{E1355831-6EC3-4AE5-A040-264D9B5FD1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214290"/>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نقض عهد و خیانت در قاره امریکا </a:t>
            </a:r>
          </a:p>
        </p:txBody>
      </p:sp>
      <p:sp>
        <p:nvSpPr>
          <p:cNvPr id="5" name="Rounded Rectangular Callout 4"/>
          <p:cNvSpPr/>
          <p:nvPr/>
        </p:nvSpPr>
        <p:spPr>
          <a:xfrm>
            <a:off x="4929190" y="2143116"/>
            <a:ext cx="3537841" cy="633787"/>
          </a:xfrm>
          <a:prstGeom prst="wedgeRoundRectCallout">
            <a:avLst>
              <a:gd name="adj1" fmla="val -44188"/>
              <a:gd name="adj2" fmla="val 155853"/>
              <a:gd name="adj3"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lvl="0" algn="ctr"/>
            <a:r>
              <a:rPr lang="ar-SA" sz="2400" b="1" dirty="0" smtClean="0">
                <a:cs typeface="B Titr" pitchFamily="2" charset="-78"/>
              </a:rPr>
              <a:t>در برخورد با مردم خود</a:t>
            </a:r>
          </a:p>
        </p:txBody>
      </p:sp>
      <p:sp>
        <p:nvSpPr>
          <p:cNvPr id="6" name="Rounded Rectangle 5"/>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200" dirty="0" smtClean="0">
                <a:cs typeface="B Titr" pitchFamily="2" charset="-78"/>
              </a:rPr>
              <a:t>شیکاگو، سرکوب خونین تظاهرات کارگران- 1886م</a:t>
            </a:r>
            <a:endParaRPr lang="en-US" sz="3200" dirty="0" smtClean="0">
              <a:cs typeface="B Titr" pitchFamily="2" charset="-78"/>
            </a:endParaRPr>
          </a:p>
          <a:p>
            <a:pPr algn="ctr"/>
            <a:endParaRPr lang="fa-IR" sz="3200" dirty="0">
              <a:cs typeface="B Titr" pitchFamily="2" charset="-78"/>
            </a:endParaRPr>
          </a:p>
        </p:txBody>
      </p:sp>
      <p:sp>
        <p:nvSpPr>
          <p:cNvPr id="7" name="Rounded Rectangle 6"/>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200" dirty="0" smtClean="0">
                <a:cs typeface="B Titr" pitchFamily="2" charset="-78"/>
              </a:rPr>
              <a:t>داکوتای جنوبی، کشتار 300 تن از سرخپوستان- 1890م</a:t>
            </a:r>
          </a:p>
        </p:txBody>
      </p:sp>
      <p:sp>
        <p:nvSpPr>
          <p:cNvPr id="8" name="Rounded Rectangle 7"/>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200" dirty="0" smtClean="0">
                <a:cs typeface="B Titr" pitchFamily="2" charset="-78"/>
              </a:rPr>
              <a:t>شیکاگو، سرکوب اعتصاب کارگران راه آهن- 1894م</a:t>
            </a:r>
          </a:p>
        </p:txBody>
      </p:sp>
      <p:sp>
        <p:nvSpPr>
          <p:cNvPr id="9" name="Rounded Rectangle 8"/>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200" dirty="0" smtClean="0">
                <a:cs typeface="B Titr" pitchFamily="2" charset="-78"/>
              </a:rPr>
              <a:t>مینِسوتا، سرکوب سرخپوستان چیپوو- 1898م</a:t>
            </a:r>
          </a:p>
        </p:txBody>
      </p:sp>
      <p:sp>
        <p:nvSpPr>
          <p:cNvPr id="10" name="Rounded Rectangle 9"/>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آیداهو، اشغال منطقه معادن کوئر دآلن</a:t>
            </a:r>
            <a:r>
              <a:rPr lang="en-US" sz="3200" dirty="0" smtClean="0">
                <a:cs typeface="B Titr" pitchFamily="2" charset="-78"/>
              </a:rPr>
              <a:t>1892  </a:t>
            </a:r>
          </a:p>
        </p:txBody>
      </p:sp>
      <p:sp>
        <p:nvSpPr>
          <p:cNvPr id="11" name="Rounded Rectangle 10"/>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اوکلاهوما، سرکوب شورش سرخپوستان کریک- 1901م</a:t>
            </a:r>
          </a:p>
        </p:txBody>
      </p:sp>
      <p:sp>
        <p:nvSpPr>
          <p:cNvPr id="12" name="Rounded Rectangle 11"/>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کلورادو، سرکوب اعتصاب معدنچیان- 1914م</a:t>
            </a:r>
          </a:p>
        </p:txBody>
      </p:sp>
      <p:sp>
        <p:nvSpPr>
          <p:cNvPr id="13" name="Rounded Rectangle 12"/>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کلورادو، سرکوب اعتصاب معدنچیان- 1914م</a:t>
            </a:r>
          </a:p>
        </p:txBody>
      </p:sp>
      <p:sp>
        <p:nvSpPr>
          <p:cNvPr id="15" name="Rounded Rectangle 14"/>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تگزاس، سرکوب قیام مکزیکی- امریکایی ها- 1915م</a:t>
            </a:r>
          </a:p>
        </p:txBody>
      </p:sp>
      <p:sp>
        <p:nvSpPr>
          <p:cNvPr id="16" name="Rounded Rectangle 15"/>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ویرجینیای غربی، حمله به معدنچیان- 21 و1920م</a:t>
            </a:r>
          </a:p>
        </p:txBody>
      </p:sp>
      <p:sp>
        <p:nvSpPr>
          <p:cNvPr id="17" name="Rounded Rectangle 16"/>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واشنگتن دی سی، سرکوب سربازان جنگ جهانی اول- 1932م</a:t>
            </a:r>
          </a:p>
        </p:txBody>
      </p:sp>
      <p:sp>
        <p:nvSpPr>
          <p:cNvPr id="18" name="Rounded Rectangle 17"/>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دیترویت، سرکوب شورش سیاهان- 1943م</a:t>
            </a:r>
          </a:p>
        </p:txBody>
      </p:sp>
      <p:sp>
        <p:nvSpPr>
          <p:cNvPr id="19" name="Rounded Rectangle 18"/>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دیترویت، سرکوب خونین جنبش سیاهان- 1967م</a:t>
            </a:r>
          </a:p>
        </p:txBody>
      </p:sp>
      <p:sp>
        <p:nvSpPr>
          <p:cNvPr id="20" name="Rounded Rectangle 19"/>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امریکا، سرکوب «حزب پلنگان سیاه»- 80  تا  1966م</a:t>
            </a:r>
          </a:p>
        </p:txBody>
      </p:sp>
      <p:sp>
        <p:nvSpPr>
          <p:cNvPr id="21" name="Rounded Rectangle 20"/>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نیویورک، ترور ملکوم ایکس- 1965م</a:t>
            </a:r>
          </a:p>
        </p:txBody>
      </p:sp>
      <p:sp>
        <p:nvSpPr>
          <p:cNvPr id="22" name="Rounded Rectangle 21"/>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پورتوریکو ، سرکوب قیام استقلال طلبان در پانس- 1950م</a:t>
            </a:r>
          </a:p>
        </p:txBody>
      </p:sp>
      <p:sp>
        <p:nvSpPr>
          <p:cNvPr id="23" name="Rounded Rectangle 22"/>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پورتوریکو، بیرون کشیدن از چنگ اسپانیا- 1898م</a:t>
            </a:r>
          </a:p>
        </p:txBody>
      </p:sp>
      <p:sp>
        <p:nvSpPr>
          <p:cNvPr id="24" name="Rounded Rectangle 23"/>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گوام، بیرون کشیدن از چنگ اسپانیا- 1898م</a:t>
            </a:r>
          </a:p>
        </p:txBody>
      </p:sp>
      <p:sp>
        <p:nvSpPr>
          <p:cNvPr id="25" name="Rounded Rectangle 24"/>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داکوتای جنوبی، محاصره سرخپوستان شورشی در لاکوتاس- 1973م</a:t>
            </a:r>
          </a:p>
        </p:txBody>
      </p:sp>
      <p:sp>
        <p:nvSpPr>
          <p:cNvPr id="26" name="Rounded Rectangle 25"/>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یداهو، سرکوب اعتصاب کارگران معدن نقره- 1892م</a:t>
            </a:r>
          </a:p>
        </p:txBody>
      </p:sp>
      <p:sp>
        <p:nvSpPr>
          <p:cNvPr id="27" name="Rounded Rectangle 26"/>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فیلادلفیا، سرکوب «سازمان حرکت»- 85  تا  1972م</a:t>
            </a:r>
          </a:p>
        </p:txBody>
      </p:sp>
      <p:sp>
        <p:nvSpPr>
          <p:cNvPr id="28" name="Rounded Rectangle 27"/>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ممفیس، ترور مارتین لوتر کینگ در تنسی و اشغال شهرها- 1968م</a:t>
            </a:r>
          </a:p>
        </p:txBody>
      </p:sp>
      <p:sp>
        <p:nvSpPr>
          <p:cNvPr id="29" name="Rounded Rectangle 28"/>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جزایر وِرجین، سرکوب شورش سیاهان در «سنت کُرویکس- 1989م</a:t>
            </a:r>
          </a:p>
        </p:txBody>
      </p:sp>
      <p:sp>
        <p:nvSpPr>
          <p:cNvPr id="30" name="Rounded Rectangle 29"/>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لس آنجلس سرکوب شورش مردم1992</a:t>
            </a:r>
          </a:p>
        </p:txBody>
      </p:sp>
      <p:sp>
        <p:nvSpPr>
          <p:cNvPr id="31" name="Rounded Rectangle 30"/>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حمله به واکو محل فرقه دیویدیان در 28 فوریه 1993 و سوزاندن بیش از50 نفر </a:t>
            </a:r>
          </a:p>
        </p:txBody>
      </p:sp>
      <p:sp>
        <p:nvSpPr>
          <p:cNvPr id="32" name="Rounded Rectangle 31"/>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سرکوب جنبش وال استریت و یا 1درصد در مقابل 99درصد 17 سپتامبر 2011</a:t>
            </a:r>
          </a:p>
        </p:txBody>
      </p:sp>
      <p:sp>
        <p:nvSpPr>
          <p:cNvPr id="34" name="Rounded Rectangle 33"/>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smtClean="0">
                <a:cs typeface="B Titr" pitchFamily="2" charset="-78"/>
              </a:rPr>
              <a:t>سرکوب جنبش اعتراضی سیاهان به خشونت پلیس  2015-2016 </a:t>
            </a:r>
          </a:p>
        </p:txBody>
      </p:sp>
      <p:sp>
        <p:nvSpPr>
          <p:cNvPr id="35" name="Rounded Rectangle 34"/>
          <p:cNvSpPr/>
          <p:nvPr/>
        </p:nvSpPr>
        <p:spPr>
          <a:xfrm>
            <a:off x="1714512" y="4085212"/>
            <a:ext cx="5715040" cy="27728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dirty="0" smtClean="0">
                <a:cs typeface="B Titr" pitchFamily="2" charset="-78"/>
              </a:rPr>
              <a:t>منطقه "گایانا" در ایالت سانفرانسیسکو سرکوب "معبد خورشید" و قتل و عام 911 شهروند آمریکایی عضو آمریکا در سال 1978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2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par>
                          <p:cTn id="21" fill="hold">
                            <p:stCondLst>
                              <p:cond delay="6000"/>
                            </p:stCondLst>
                            <p:childTnLst>
                              <p:par>
                                <p:cTn id="22" presetID="53" presetClass="entr" presetSubtype="0" fill="hold" grpId="0" nodeType="afterEffect">
                                  <p:stCondLst>
                                    <p:cond delay="200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fltVal val="0"/>
                                          </p:val>
                                        </p:tav>
                                        <p:tav tm="100000">
                                          <p:val>
                                            <p:strVal val="#ppt_w"/>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Effect transition="in" filter="fade">
                                      <p:cBhvr>
                                        <p:cTn id="26" dur="2000"/>
                                        <p:tgtEl>
                                          <p:spTgt spid="7"/>
                                        </p:tgtEl>
                                      </p:cBhvr>
                                    </p:animEffect>
                                  </p:childTnLst>
                                </p:cTn>
                              </p:par>
                            </p:childTnLst>
                          </p:cTn>
                        </p:par>
                        <p:par>
                          <p:cTn id="27" fill="hold">
                            <p:stCondLst>
                              <p:cond delay="10000"/>
                            </p:stCondLst>
                            <p:childTnLst>
                              <p:par>
                                <p:cTn id="28" presetID="53" presetClass="entr" presetSubtype="0" fill="hold" grpId="0" nodeType="afterEffect">
                                  <p:stCondLst>
                                    <p:cond delay="200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fltVal val="0"/>
                                          </p:val>
                                        </p:tav>
                                        <p:tav tm="100000">
                                          <p:val>
                                            <p:strVal val="#ppt_w"/>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Effect transition="in" filter="fade">
                                      <p:cBhvr>
                                        <p:cTn id="32" dur="2000"/>
                                        <p:tgtEl>
                                          <p:spTgt spid="8"/>
                                        </p:tgtEl>
                                      </p:cBhvr>
                                    </p:animEffect>
                                  </p:childTnLst>
                                </p:cTn>
                              </p:par>
                            </p:childTnLst>
                          </p:cTn>
                        </p:par>
                        <p:par>
                          <p:cTn id="33" fill="hold">
                            <p:stCondLst>
                              <p:cond delay="14000"/>
                            </p:stCondLst>
                            <p:childTnLst>
                              <p:par>
                                <p:cTn id="34" presetID="53" presetClass="entr" presetSubtype="0" fill="hold" grpId="0" nodeType="afterEffect">
                                  <p:stCondLst>
                                    <p:cond delay="2000"/>
                                  </p:stCondLst>
                                  <p:childTnLst>
                                    <p:set>
                                      <p:cBhvr>
                                        <p:cTn id="35" dur="1" fill="hold">
                                          <p:stCondLst>
                                            <p:cond delay="0"/>
                                          </p:stCondLst>
                                        </p:cTn>
                                        <p:tgtEl>
                                          <p:spTgt spid="9"/>
                                        </p:tgtEl>
                                        <p:attrNameLst>
                                          <p:attrName>style.visibility</p:attrName>
                                        </p:attrNameLst>
                                      </p:cBhvr>
                                      <p:to>
                                        <p:strVal val="visible"/>
                                      </p:to>
                                    </p:set>
                                    <p:anim calcmode="lin" valueType="num">
                                      <p:cBhvr>
                                        <p:cTn id="36" dur="2000" fill="hold"/>
                                        <p:tgtEl>
                                          <p:spTgt spid="9"/>
                                        </p:tgtEl>
                                        <p:attrNameLst>
                                          <p:attrName>ppt_w</p:attrName>
                                        </p:attrNameLst>
                                      </p:cBhvr>
                                      <p:tavLst>
                                        <p:tav tm="0">
                                          <p:val>
                                            <p:fltVal val="0"/>
                                          </p:val>
                                        </p:tav>
                                        <p:tav tm="100000">
                                          <p:val>
                                            <p:strVal val="#ppt_w"/>
                                          </p:val>
                                        </p:tav>
                                      </p:tavLst>
                                    </p:anim>
                                    <p:anim calcmode="lin" valueType="num">
                                      <p:cBhvr>
                                        <p:cTn id="37" dur="2000" fill="hold"/>
                                        <p:tgtEl>
                                          <p:spTgt spid="9"/>
                                        </p:tgtEl>
                                        <p:attrNameLst>
                                          <p:attrName>ppt_h</p:attrName>
                                        </p:attrNameLst>
                                      </p:cBhvr>
                                      <p:tavLst>
                                        <p:tav tm="0">
                                          <p:val>
                                            <p:fltVal val="0"/>
                                          </p:val>
                                        </p:tav>
                                        <p:tav tm="100000">
                                          <p:val>
                                            <p:strVal val="#ppt_h"/>
                                          </p:val>
                                        </p:tav>
                                      </p:tavLst>
                                    </p:anim>
                                    <p:animEffect transition="in" filter="fade">
                                      <p:cBhvr>
                                        <p:cTn id="38" dur="2000"/>
                                        <p:tgtEl>
                                          <p:spTgt spid="9"/>
                                        </p:tgtEl>
                                      </p:cBhvr>
                                    </p:animEffect>
                                  </p:childTnLst>
                                </p:cTn>
                              </p:par>
                            </p:childTnLst>
                          </p:cTn>
                        </p:par>
                        <p:par>
                          <p:cTn id="39" fill="hold">
                            <p:stCondLst>
                              <p:cond delay="18000"/>
                            </p:stCondLst>
                            <p:childTnLst>
                              <p:par>
                                <p:cTn id="40" presetID="53" presetClass="entr" presetSubtype="0" fill="hold" grpId="0" nodeType="afterEffect">
                                  <p:stCondLst>
                                    <p:cond delay="20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2000" fill="hold"/>
                                        <p:tgtEl>
                                          <p:spTgt spid="10"/>
                                        </p:tgtEl>
                                        <p:attrNameLst>
                                          <p:attrName>ppt_w</p:attrName>
                                        </p:attrNameLst>
                                      </p:cBhvr>
                                      <p:tavLst>
                                        <p:tav tm="0">
                                          <p:val>
                                            <p:fltVal val="0"/>
                                          </p:val>
                                        </p:tav>
                                        <p:tav tm="100000">
                                          <p:val>
                                            <p:strVal val="#ppt_w"/>
                                          </p:val>
                                        </p:tav>
                                      </p:tavLst>
                                    </p:anim>
                                    <p:anim calcmode="lin" valueType="num">
                                      <p:cBhvr>
                                        <p:cTn id="43" dur="2000" fill="hold"/>
                                        <p:tgtEl>
                                          <p:spTgt spid="10"/>
                                        </p:tgtEl>
                                        <p:attrNameLst>
                                          <p:attrName>ppt_h</p:attrName>
                                        </p:attrNameLst>
                                      </p:cBhvr>
                                      <p:tavLst>
                                        <p:tav tm="0">
                                          <p:val>
                                            <p:fltVal val="0"/>
                                          </p:val>
                                        </p:tav>
                                        <p:tav tm="100000">
                                          <p:val>
                                            <p:strVal val="#ppt_h"/>
                                          </p:val>
                                        </p:tav>
                                      </p:tavLst>
                                    </p:anim>
                                    <p:animEffect transition="in" filter="fade">
                                      <p:cBhvr>
                                        <p:cTn id="44" dur="2000"/>
                                        <p:tgtEl>
                                          <p:spTgt spid="10"/>
                                        </p:tgtEl>
                                      </p:cBhvr>
                                    </p:animEffect>
                                  </p:childTnLst>
                                </p:cTn>
                              </p:par>
                            </p:childTnLst>
                          </p:cTn>
                        </p:par>
                        <p:par>
                          <p:cTn id="45" fill="hold">
                            <p:stCondLst>
                              <p:cond delay="22000"/>
                            </p:stCondLst>
                            <p:childTnLst>
                              <p:par>
                                <p:cTn id="46" presetID="53" presetClass="entr" presetSubtype="0" fill="hold" grpId="0" nodeType="afterEffect">
                                  <p:stCondLst>
                                    <p:cond delay="200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000" fill="hold"/>
                                        <p:tgtEl>
                                          <p:spTgt spid="11"/>
                                        </p:tgtEl>
                                        <p:attrNameLst>
                                          <p:attrName>ppt_w</p:attrName>
                                        </p:attrNameLst>
                                      </p:cBhvr>
                                      <p:tavLst>
                                        <p:tav tm="0">
                                          <p:val>
                                            <p:fltVal val="0"/>
                                          </p:val>
                                        </p:tav>
                                        <p:tav tm="100000">
                                          <p:val>
                                            <p:strVal val="#ppt_w"/>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Effect transition="in" filter="fade">
                                      <p:cBhvr>
                                        <p:cTn id="50" dur="2000"/>
                                        <p:tgtEl>
                                          <p:spTgt spid="11"/>
                                        </p:tgtEl>
                                      </p:cBhvr>
                                    </p:animEffect>
                                  </p:childTnLst>
                                </p:cTn>
                              </p:par>
                            </p:childTnLst>
                          </p:cTn>
                        </p:par>
                        <p:par>
                          <p:cTn id="51" fill="hold">
                            <p:stCondLst>
                              <p:cond delay="26000"/>
                            </p:stCondLst>
                            <p:childTnLst>
                              <p:par>
                                <p:cTn id="52" presetID="53" presetClass="entr" presetSubtype="0" fill="hold" grpId="0" nodeType="afterEffect">
                                  <p:stCondLst>
                                    <p:cond delay="2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000" fill="hold"/>
                                        <p:tgtEl>
                                          <p:spTgt spid="12"/>
                                        </p:tgtEl>
                                        <p:attrNameLst>
                                          <p:attrName>ppt_w</p:attrName>
                                        </p:attrNameLst>
                                      </p:cBhvr>
                                      <p:tavLst>
                                        <p:tav tm="0">
                                          <p:val>
                                            <p:fltVal val="0"/>
                                          </p:val>
                                        </p:tav>
                                        <p:tav tm="100000">
                                          <p:val>
                                            <p:strVal val="#ppt_w"/>
                                          </p:val>
                                        </p:tav>
                                      </p:tavLst>
                                    </p:anim>
                                    <p:anim calcmode="lin" valueType="num">
                                      <p:cBhvr>
                                        <p:cTn id="55" dur="2000" fill="hold"/>
                                        <p:tgtEl>
                                          <p:spTgt spid="12"/>
                                        </p:tgtEl>
                                        <p:attrNameLst>
                                          <p:attrName>ppt_h</p:attrName>
                                        </p:attrNameLst>
                                      </p:cBhvr>
                                      <p:tavLst>
                                        <p:tav tm="0">
                                          <p:val>
                                            <p:fltVal val="0"/>
                                          </p:val>
                                        </p:tav>
                                        <p:tav tm="100000">
                                          <p:val>
                                            <p:strVal val="#ppt_h"/>
                                          </p:val>
                                        </p:tav>
                                      </p:tavLst>
                                    </p:anim>
                                    <p:animEffect transition="in" filter="fade">
                                      <p:cBhvr>
                                        <p:cTn id="56" dur="2000"/>
                                        <p:tgtEl>
                                          <p:spTgt spid="12"/>
                                        </p:tgtEl>
                                      </p:cBhvr>
                                    </p:animEffect>
                                  </p:childTnLst>
                                </p:cTn>
                              </p:par>
                            </p:childTnLst>
                          </p:cTn>
                        </p:par>
                        <p:par>
                          <p:cTn id="57" fill="hold">
                            <p:stCondLst>
                              <p:cond delay="30000"/>
                            </p:stCondLst>
                            <p:childTnLst>
                              <p:par>
                                <p:cTn id="58" presetID="53" presetClass="entr" presetSubtype="0" fill="hold" grpId="0" nodeType="afterEffect">
                                  <p:stCondLst>
                                    <p:cond delay="20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2000" fill="hold"/>
                                        <p:tgtEl>
                                          <p:spTgt spid="13"/>
                                        </p:tgtEl>
                                        <p:attrNameLst>
                                          <p:attrName>ppt_w</p:attrName>
                                        </p:attrNameLst>
                                      </p:cBhvr>
                                      <p:tavLst>
                                        <p:tav tm="0">
                                          <p:val>
                                            <p:fltVal val="0"/>
                                          </p:val>
                                        </p:tav>
                                        <p:tav tm="100000">
                                          <p:val>
                                            <p:strVal val="#ppt_w"/>
                                          </p:val>
                                        </p:tav>
                                      </p:tavLst>
                                    </p:anim>
                                    <p:anim calcmode="lin" valueType="num">
                                      <p:cBhvr>
                                        <p:cTn id="61" dur="2000" fill="hold"/>
                                        <p:tgtEl>
                                          <p:spTgt spid="13"/>
                                        </p:tgtEl>
                                        <p:attrNameLst>
                                          <p:attrName>ppt_h</p:attrName>
                                        </p:attrNameLst>
                                      </p:cBhvr>
                                      <p:tavLst>
                                        <p:tav tm="0">
                                          <p:val>
                                            <p:fltVal val="0"/>
                                          </p:val>
                                        </p:tav>
                                        <p:tav tm="100000">
                                          <p:val>
                                            <p:strVal val="#ppt_h"/>
                                          </p:val>
                                        </p:tav>
                                      </p:tavLst>
                                    </p:anim>
                                    <p:animEffect transition="in" filter="fade">
                                      <p:cBhvr>
                                        <p:cTn id="62" dur="2000"/>
                                        <p:tgtEl>
                                          <p:spTgt spid="13"/>
                                        </p:tgtEl>
                                      </p:cBhvr>
                                    </p:animEffect>
                                  </p:childTnLst>
                                </p:cTn>
                              </p:par>
                            </p:childTnLst>
                          </p:cTn>
                        </p:par>
                        <p:par>
                          <p:cTn id="63" fill="hold">
                            <p:stCondLst>
                              <p:cond delay="34000"/>
                            </p:stCondLst>
                            <p:childTnLst>
                              <p:par>
                                <p:cTn id="64" presetID="53" presetClass="entr" presetSubtype="0" fill="hold" grpId="0" nodeType="afterEffect">
                                  <p:stCondLst>
                                    <p:cond delay="20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2000" fill="hold"/>
                                        <p:tgtEl>
                                          <p:spTgt spid="15"/>
                                        </p:tgtEl>
                                        <p:attrNameLst>
                                          <p:attrName>ppt_w</p:attrName>
                                        </p:attrNameLst>
                                      </p:cBhvr>
                                      <p:tavLst>
                                        <p:tav tm="0">
                                          <p:val>
                                            <p:fltVal val="0"/>
                                          </p:val>
                                        </p:tav>
                                        <p:tav tm="100000">
                                          <p:val>
                                            <p:strVal val="#ppt_w"/>
                                          </p:val>
                                        </p:tav>
                                      </p:tavLst>
                                    </p:anim>
                                    <p:anim calcmode="lin" valueType="num">
                                      <p:cBhvr>
                                        <p:cTn id="67" dur="2000" fill="hold"/>
                                        <p:tgtEl>
                                          <p:spTgt spid="15"/>
                                        </p:tgtEl>
                                        <p:attrNameLst>
                                          <p:attrName>ppt_h</p:attrName>
                                        </p:attrNameLst>
                                      </p:cBhvr>
                                      <p:tavLst>
                                        <p:tav tm="0">
                                          <p:val>
                                            <p:fltVal val="0"/>
                                          </p:val>
                                        </p:tav>
                                        <p:tav tm="100000">
                                          <p:val>
                                            <p:strVal val="#ppt_h"/>
                                          </p:val>
                                        </p:tav>
                                      </p:tavLst>
                                    </p:anim>
                                    <p:animEffect transition="in" filter="fade">
                                      <p:cBhvr>
                                        <p:cTn id="68" dur="2000"/>
                                        <p:tgtEl>
                                          <p:spTgt spid="15"/>
                                        </p:tgtEl>
                                      </p:cBhvr>
                                    </p:animEffect>
                                  </p:childTnLst>
                                </p:cTn>
                              </p:par>
                            </p:childTnLst>
                          </p:cTn>
                        </p:par>
                        <p:par>
                          <p:cTn id="69" fill="hold">
                            <p:stCondLst>
                              <p:cond delay="38000"/>
                            </p:stCondLst>
                            <p:childTnLst>
                              <p:par>
                                <p:cTn id="70" presetID="53" presetClass="entr" presetSubtype="0" fill="hold" grpId="0" nodeType="afterEffect">
                                  <p:stCondLst>
                                    <p:cond delay="2000"/>
                                  </p:stCondLst>
                                  <p:childTnLst>
                                    <p:set>
                                      <p:cBhvr>
                                        <p:cTn id="71" dur="1" fill="hold">
                                          <p:stCondLst>
                                            <p:cond delay="0"/>
                                          </p:stCondLst>
                                        </p:cTn>
                                        <p:tgtEl>
                                          <p:spTgt spid="16"/>
                                        </p:tgtEl>
                                        <p:attrNameLst>
                                          <p:attrName>style.visibility</p:attrName>
                                        </p:attrNameLst>
                                      </p:cBhvr>
                                      <p:to>
                                        <p:strVal val="visible"/>
                                      </p:to>
                                    </p:set>
                                    <p:anim calcmode="lin" valueType="num">
                                      <p:cBhvr>
                                        <p:cTn id="72" dur="2000" fill="hold"/>
                                        <p:tgtEl>
                                          <p:spTgt spid="16"/>
                                        </p:tgtEl>
                                        <p:attrNameLst>
                                          <p:attrName>ppt_w</p:attrName>
                                        </p:attrNameLst>
                                      </p:cBhvr>
                                      <p:tavLst>
                                        <p:tav tm="0">
                                          <p:val>
                                            <p:fltVal val="0"/>
                                          </p:val>
                                        </p:tav>
                                        <p:tav tm="100000">
                                          <p:val>
                                            <p:strVal val="#ppt_w"/>
                                          </p:val>
                                        </p:tav>
                                      </p:tavLst>
                                    </p:anim>
                                    <p:anim calcmode="lin" valueType="num">
                                      <p:cBhvr>
                                        <p:cTn id="73" dur="2000" fill="hold"/>
                                        <p:tgtEl>
                                          <p:spTgt spid="16"/>
                                        </p:tgtEl>
                                        <p:attrNameLst>
                                          <p:attrName>ppt_h</p:attrName>
                                        </p:attrNameLst>
                                      </p:cBhvr>
                                      <p:tavLst>
                                        <p:tav tm="0">
                                          <p:val>
                                            <p:fltVal val="0"/>
                                          </p:val>
                                        </p:tav>
                                        <p:tav tm="100000">
                                          <p:val>
                                            <p:strVal val="#ppt_h"/>
                                          </p:val>
                                        </p:tav>
                                      </p:tavLst>
                                    </p:anim>
                                    <p:animEffect transition="in" filter="fade">
                                      <p:cBhvr>
                                        <p:cTn id="74" dur="2000"/>
                                        <p:tgtEl>
                                          <p:spTgt spid="16"/>
                                        </p:tgtEl>
                                      </p:cBhvr>
                                    </p:animEffect>
                                  </p:childTnLst>
                                </p:cTn>
                              </p:par>
                            </p:childTnLst>
                          </p:cTn>
                        </p:par>
                        <p:par>
                          <p:cTn id="75" fill="hold">
                            <p:stCondLst>
                              <p:cond delay="42000"/>
                            </p:stCondLst>
                            <p:childTnLst>
                              <p:par>
                                <p:cTn id="76" presetID="53" presetClass="entr" presetSubtype="0" fill="hold" grpId="0" nodeType="afterEffect">
                                  <p:stCondLst>
                                    <p:cond delay="2000"/>
                                  </p:stCondLst>
                                  <p:childTnLst>
                                    <p:set>
                                      <p:cBhvr>
                                        <p:cTn id="77" dur="1" fill="hold">
                                          <p:stCondLst>
                                            <p:cond delay="0"/>
                                          </p:stCondLst>
                                        </p:cTn>
                                        <p:tgtEl>
                                          <p:spTgt spid="17"/>
                                        </p:tgtEl>
                                        <p:attrNameLst>
                                          <p:attrName>style.visibility</p:attrName>
                                        </p:attrNameLst>
                                      </p:cBhvr>
                                      <p:to>
                                        <p:strVal val="visible"/>
                                      </p:to>
                                    </p:set>
                                    <p:anim calcmode="lin" valueType="num">
                                      <p:cBhvr>
                                        <p:cTn id="78" dur="2000" fill="hold"/>
                                        <p:tgtEl>
                                          <p:spTgt spid="17"/>
                                        </p:tgtEl>
                                        <p:attrNameLst>
                                          <p:attrName>ppt_w</p:attrName>
                                        </p:attrNameLst>
                                      </p:cBhvr>
                                      <p:tavLst>
                                        <p:tav tm="0">
                                          <p:val>
                                            <p:fltVal val="0"/>
                                          </p:val>
                                        </p:tav>
                                        <p:tav tm="100000">
                                          <p:val>
                                            <p:strVal val="#ppt_w"/>
                                          </p:val>
                                        </p:tav>
                                      </p:tavLst>
                                    </p:anim>
                                    <p:anim calcmode="lin" valueType="num">
                                      <p:cBhvr>
                                        <p:cTn id="79" dur="2000" fill="hold"/>
                                        <p:tgtEl>
                                          <p:spTgt spid="17"/>
                                        </p:tgtEl>
                                        <p:attrNameLst>
                                          <p:attrName>ppt_h</p:attrName>
                                        </p:attrNameLst>
                                      </p:cBhvr>
                                      <p:tavLst>
                                        <p:tav tm="0">
                                          <p:val>
                                            <p:fltVal val="0"/>
                                          </p:val>
                                        </p:tav>
                                        <p:tav tm="100000">
                                          <p:val>
                                            <p:strVal val="#ppt_h"/>
                                          </p:val>
                                        </p:tav>
                                      </p:tavLst>
                                    </p:anim>
                                    <p:animEffect transition="in" filter="fade">
                                      <p:cBhvr>
                                        <p:cTn id="80" dur="2000"/>
                                        <p:tgtEl>
                                          <p:spTgt spid="17"/>
                                        </p:tgtEl>
                                      </p:cBhvr>
                                    </p:animEffect>
                                  </p:childTnLst>
                                </p:cTn>
                              </p:par>
                            </p:childTnLst>
                          </p:cTn>
                        </p:par>
                        <p:par>
                          <p:cTn id="81" fill="hold">
                            <p:stCondLst>
                              <p:cond delay="46000"/>
                            </p:stCondLst>
                            <p:childTnLst>
                              <p:par>
                                <p:cTn id="82" presetID="53" presetClass="entr" presetSubtype="0" fill="hold" grpId="0" nodeType="afterEffect">
                                  <p:stCondLst>
                                    <p:cond delay="2000"/>
                                  </p:stCondLst>
                                  <p:childTnLst>
                                    <p:set>
                                      <p:cBhvr>
                                        <p:cTn id="83" dur="1" fill="hold">
                                          <p:stCondLst>
                                            <p:cond delay="0"/>
                                          </p:stCondLst>
                                        </p:cTn>
                                        <p:tgtEl>
                                          <p:spTgt spid="18"/>
                                        </p:tgtEl>
                                        <p:attrNameLst>
                                          <p:attrName>style.visibility</p:attrName>
                                        </p:attrNameLst>
                                      </p:cBhvr>
                                      <p:to>
                                        <p:strVal val="visible"/>
                                      </p:to>
                                    </p:set>
                                    <p:anim calcmode="lin" valueType="num">
                                      <p:cBhvr>
                                        <p:cTn id="84" dur="2000" fill="hold"/>
                                        <p:tgtEl>
                                          <p:spTgt spid="18"/>
                                        </p:tgtEl>
                                        <p:attrNameLst>
                                          <p:attrName>ppt_w</p:attrName>
                                        </p:attrNameLst>
                                      </p:cBhvr>
                                      <p:tavLst>
                                        <p:tav tm="0">
                                          <p:val>
                                            <p:fltVal val="0"/>
                                          </p:val>
                                        </p:tav>
                                        <p:tav tm="100000">
                                          <p:val>
                                            <p:strVal val="#ppt_w"/>
                                          </p:val>
                                        </p:tav>
                                      </p:tavLst>
                                    </p:anim>
                                    <p:anim calcmode="lin" valueType="num">
                                      <p:cBhvr>
                                        <p:cTn id="85" dur="2000" fill="hold"/>
                                        <p:tgtEl>
                                          <p:spTgt spid="18"/>
                                        </p:tgtEl>
                                        <p:attrNameLst>
                                          <p:attrName>ppt_h</p:attrName>
                                        </p:attrNameLst>
                                      </p:cBhvr>
                                      <p:tavLst>
                                        <p:tav tm="0">
                                          <p:val>
                                            <p:fltVal val="0"/>
                                          </p:val>
                                        </p:tav>
                                        <p:tav tm="100000">
                                          <p:val>
                                            <p:strVal val="#ppt_h"/>
                                          </p:val>
                                        </p:tav>
                                      </p:tavLst>
                                    </p:anim>
                                    <p:animEffect transition="in" filter="fade">
                                      <p:cBhvr>
                                        <p:cTn id="86" dur="2000"/>
                                        <p:tgtEl>
                                          <p:spTgt spid="18"/>
                                        </p:tgtEl>
                                      </p:cBhvr>
                                    </p:animEffect>
                                  </p:childTnLst>
                                </p:cTn>
                              </p:par>
                            </p:childTnLst>
                          </p:cTn>
                        </p:par>
                        <p:par>
                          <p:cTn id="87" fill="hold">
                            <p:stCondLst>
                              <p:cond delay="50000"/>
                            </p:stCondLst>
                            <p:childTnLst>
                              <p:par>
                                <p:cTn id="88" presetID="53" presetClass="entr" presetSubtype="0" fill="hold" grpId="0" nodeType="afterEffect">
                                  <p:stCondLst>
                                    <p:cond delay="20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2000" fill="hold"/>
                                        <p:tgtEl>
                                          <p:spTgt spid="19"/>
                                        </p:tgtEl>
                                        <p:attrNameLst>
                                          <p:attrName>ppt_w</p:attrName>
                                        </p:attrNameLst>
                                      </p:cBhvr>
                                      <p:tavLst>
                                        <p:tav tm="0">
                                          <p:val>
                                            <p:fltVal val="0"/>
                                          </p:val>
                                        </p:tav>
                                        <p:tav tm="100000">
                                          <p:val>
                                            <p:strVal val="#ppt_w"/>
                                          </p:val>
                                        </p:tav>
                                      </p:tavLst>
                                    </p:anim>
                                    <p:anim calcmode="lin" valueType="num">
                                      <p:cBhvr>
                                        <p:cTn id="91" dur="2000" fill="hold"/>
                                        <p:tgtEl>
                                          <p:spTgt spid="19"/>
                                        </p:tgtEl>
                                        <p:attrNameLst>
                                          <p:attrName>ppt_h</p:attrName>
                                        </p:attrNameLst>
                                      </p:cBhvr>
                                      <p:tavLst>
                                        <p:tav tm="0">
                                          <p:val>
                                            <p:fltVal val="0"/>
                                          </p:val>
                                        </p:tav>
                                        <p:tav tm="100000">
                                          <p:val>
                                            <p:strVal val="#ppt_h"/>
                                          </p:val>
                                        </p:tav>
                                      </p:tavLst>
                                    </p:anim>
                                    <p:animEffect transition="in" filter="fade">
                                      <p:cBhvr>
                                        <p:cTn id="92" dur="2000"/>
                                        <p:tgtEl>
                                          <p:spTgt spid="19"/>
                                        </p:tgtEl>
                                      </p:cBhvr>
                                    </p:animEffect>
                                  </p:childTnLst>
                                </p:cTn>
                              </p:par>
                            </p:childTnLst>
                          </p:cTn>
                        </p:par>
                        <p:par>
                          <p:cTn id="93" fill="hold">
                            <p:stCondLst>
                              <p:cond delay="54000"/>
                            </p:stCondLst>
                            <p:childTnLst>
                              <p:par>
                                <p:cTn id="94" presetID="53" presetClass="entr" presetSubtype="0" fill="hold" grpId="0" nodeType="afterEffect">
                                  <p:stCondLst>
                                    <p:cond delay="2000"/>
                                  </p:stCondLst>
                                  <p:childTnLst>
                                    <p:set>
                                      <p:cBhvr>
                                        <p:cTn id="95" dur="1" fill="hold">
                                          <p:stCondLst>
                                            <p:cond delay="0"/>
                                          </p:stCondLst>
                                        </p:cTn>
                                        <p:tgtEl>
                                          <p:spTgt spid="20"/>
                                        </p:tgtEl>
                                        <p:attrNameLst>
                                          <p:attrName>style.visibility</p:attrName>
                                        </p:attrNameLst>
                                      </p:cBhvr>
                                      <p:to>
                                        <p:strVal val="visible"/>
                                      </p:to>
                                    </p:set>
                                    <p:anim calcmode="lin" valueType="num">
                                      <p:cBhvr>
                                        <p:cTn id="96" dur="2000" fill="hold"/>
                                        <p:tgtEl>
                                          <p:spTgt spid="20"/>
                                        </p:tgtEl>
                                        <p:attrNameLst>
                                          <p:attrName>ppt_w</p:attrName>
                                        </p:attrNameLst>
                                      </p:cBhvr>
                                      <p:tavLst>
                                        <p:tav tm="0">
                                          <p:val>
                                            <p:fltVal val="0"/>
                                          </p:val>
                                        </p:tav>
                                        <p:tav tm="100000">
                                          <p:val>
                                            <p:strVal val="#ppt_w"/>
                                          </p:val>
                                        </p:tav>
                                      </p:tavLst>
                                    </p:anim>
                                    <p:anim calcmode="lin" valueType="num">
                                      <p:cBhvr>
                                        <p:cTn id="97" dur="2000" fill="hold"/>
                                        <p:tgtEl>
                                          <p:spTgt spid="20"/>
                                        </p:tgtEl>
                                        <p:attrNameLst>
                                          <p:attrName>ppt_h</p:attrName>
                                        </p:attrNameLst>
                                      </p:cBhvr>
                                      <p:tavLst>
                                        <p:tav tm="0">
                                          <p:val>
                                            <p:fltVal val="0"/>
                                          </p:val>
                                        </p:tav>
                                        <p:tav tm="100000">
                                          <p:val>
                                            <p:strVal val="#ppt_h"/>
                                          </p:val>
                                        </p:tav>
                                      </p:tavLst>
                                    </p:anim>
                                    <p:animEffect transition="in" filter="fade">
                                      <p:cBhvr>
                                        <p:cTn id="98" dur="2000"/>
                                        <p:tgtEl>
                                          <p:spTgt spid="20"/>
                                        </p:tgtEl>
                                      </p:cBhvr>
                                    </p:animEffect>
                                  </p:childTnLst>
                                </p:cTn>
                              </p:par>
                            </p:childTnLst>
                          </p:cTn>
                        </p:par>
                        <p:par>
                          <p:cTn id="99" fill="hold">
                            <p:stCondLst>
                              <p:cond delay="58000"/>
                            </p:stCondLst>
                            <p:childTnLst>
                              <p:par>
                                <p:cTn id="100" presetID="53" presetClass="entr" presetSubtype="0" fill="hold" grpId="0" nodeType="afterEffect">
                                  <p:stCondLst>
                                    <p:cond delay="200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2000" fill="hold"/>
                                        <p:tgtEl>
                                          <p:spTgt spid="21"/>
                                        </p:tgtEl>
                                        <p:attrNameLst>
                                          <p:attrName>ppt_w</p:attrName>
                                        </p:attrNameLst>
                                      </p:cBhvr>
                                      <p:tavLst>
                                        <p:tav tm="0">
                                          <p:val>
                                            <p:fltVal val="0"/>
                                          </p:val>
                                        </p:tav>
                                        <p:tav tm="100000">
                                          <p:val>
                                            <p:strVal val="#ppt_w"/>
                                          </p:val>
                                        </p:tav>
                                      </p:tavLst>
                                    </p:anim>
                                    <p:anim calcmode="lin" valueType="num">
                                      <p:cBhvr>
                                        <p:cTn id="103" dur="2000" fill="hold"/>
                                        <p:tgtEl>
                                          <p:spTgt spid="21"/>
                                        </p:tgtEl>
                                        <p:attrNameLst>
                                          <p:attrName>ppt_h</p:attrName>
                                        </p:attrNameLst>
                                      </p:cBhvr>
                                      <p:tavLst>
                                        <p:tav tm="0">
                                          <p:val>
                                            <p:fltVal val="0"/>
                                          </p:val>
                                        </p:tav>
                                        <p:tav tm="100000">
                                          <p:val>
                                            <p:strVal val="#ppt_h"/>
                                          </p:val>
                                        </p:tav>
                                      </p:tavLst>
                                    </p:anim>
                                    <p:animEffect transition="in" filter="fade">
                                      <p:cBhvr>
                                        <p:cTn id="104" dur="2000"/>
                                        <p:tgtEl>
                                          <p:spTgt spid="21"/>
                                        </p:tgtEl>
                                      </p:cBhvr>
                                    </p:animEffect>
                                  </p:childTnLst>
                                </p:cTn>
                              </p:par>
                            </p:childTnLst>
                          </p:cTn>
                        </p:par>
                        <p:par>
                          <p:cTn id="105" fill="hold">
                            <p:stCondLst>
                              <p:cond delay="62000"/>
                            </p:stCondLst>
                            <p:childTnLst>
                              <p:par>
                                <p:cTn id="106" presetID="53" presetClass="entr" presetSubtype="0" fill="hold" grpId="0" nodeType="afterEffect">
                                  <p:stCondLst>
                                    <p:cond delay="200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2000" fill="hold"/>
                                        <p:tgtEl>
                                          <p:spTgt spid="22"/>
                                        </p:tgtEl>
                                        <p:attrNameLst>
                                          <p:attrName>ppt_w</p:attrName>
                                        </p:attrNameLst>
                                      </p:cBhvr>
                                      <p:tavLst>
                                        <p:tav tm="0">
                                          <p:val>
                                            <p:fltVal val="0"/>
                                          </p:val>
                                        </p:tav>
                                        <p:tav tm="100000">
                                          <p:val>
                                            <p:strVal val="#ppt_w"/>
                                          </p:val>
                                        </p:tav>
                                      </p:tavLst>
                                    </p:anim>
                                    <p:anim calcmode="lin" valueType="num">
                                      <p:cBhvr>
                                        <p:cTn id="109" dur="2000" fill="hold"/>
                                        <p:tgtEl>
                                          <p:spTgt spid="22"/>
                                        </p:tgtEl>
                                        <p:attrNameLst>
                                          <p:attrName>ppt_h</p:attrName>
                                        </p:attrNameLst>
                                      </p:cBhvr>
                                      <p:tavLst>
                                        <p:tav tm="0">
                                          <p:val>
                                            <p:fltVal val="0"/>
                                          </p:val>
                                        </p:tav>
                                        <p:tav tm="100000">
                                          <p:val>
                                            <p:strVal val="#ppt_h"/>
                                          </p:val>
                                        </p:tav>
                                      </p:tavLst>
                                    </p:anim>
                                    <p:animEffect transition="in" filter="fade">
                                      <p:cBhvr>
                                        <p:cTn id="110" dur="2000"/>
                                        <p:tgtEl>
                                          <p:spTgt spid="22"/>
                                        </p:tgtEl>
                                      </p:cBhvr>
                                    </p:animEffect>
                                  </p:childTnLst>
                                </p:cTn>
                              </p:par>
                            </p:childTnLst>
                          </p:cTn>
                        </p:par>
                        <p:par>
                          <p:cTn id="111" fill="hold">
                            <p:stCondLst>
                              <p:cond delay="66000"/>
                            </p:stCondLst>
                            <p:childTnLst>
                              <p:par>
                                <p:cTn id="112" presetID="53" presetClass="entr" presetSubtype="0" fill="hold" grpId="0" nodeType="afterEffect">
                                  <p:stCondLst>
                                    <p:cond delay="200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2000" fill="hold"/>
                                        <p:tgtEl>
                                          <p:spTgt spid="23"/>
                                        </p:tgtEl>
                                        <p:attrNameLst>
                                          <p:attrName>ppt_w</p:attrName>
                                        </p:attrNameLst>
                                      </p:cBhvr>
                                      <p:tavLst>
                                        <p:tav tm="0">
                                          <p:val>
                                            <p:fltVal val="0"/>
                                          </p:val>
                                        </p:tav>
                                        <p:tav tm="100000">
                                          <p:val>
                                            <p:strVal val="#ppt_w"/>
                                          </p:val>
                                        </p:tav>
                                      </p:tavLst>
                                    </p:anim>
                                    <p:anim calcmode="lin" valueType="num">
                                      <p:cBhvr>
                                        <p:cTn id="115" dur="2000" fill="hold"/>
                                        <p:tgtEl>
                                          <p:spTgt spid="23"/>
                                        </p:tgtEl>
                                        <p:attrNameLst>
                                          <p:attrName>ppt_h</p:attrName>
                                        </p:attrNameLst>
                                      </p:cBhvr>
                                      <p:tavLst>
                                        <p:tav tm="0">
                                          <p:val>
                                            <p:fltVal val="0"/>
                                          </p:val>
                                        </p:tav>
                                        <p:tav tm="100000">
                                          <p:val>
                                            <p:strVal val="#ppt_h"/>
                                          </p:val>
                                        </p:tav>
                                      </p:tavLst>
                                    </p:anim>
                                    <p:animEffect transition="in" filter="fade">
                                      <p:cBhvr>
                                        <p:cTn id="116" dur="2000"/>
                                        <p:tgtEl>
                                          <p:spTgt spid="23"/>
                                        </p:tgtEl>
                                      </p:cBhvr>
                                    </p:animEffect>
                                  </p:childTnLst>
                                </p:cTn>
                              </p:par>
                            </p:childTnLst>
                          </p:cTn>
                        </p:par>
                        <p:par>
                          <p:cTn id="117" fill="hold">
                            <p:stCondLst>
                              <p:cond delay="70000"/>
                            </p:stCondLst>
                            <p:childTnLst>
                              <p:par>
                                <p:cTn id="118" presetID="53" presetClass="entr" presetSubtype="0" fill="hold" grpId="0" nodeType="afterEffect">
                                  <p:stCondLst>
                                    <p:cond delay="200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2000" fill="hold"/>
                                        <p:tgtEl>
                                          <p:spTgt spid="24"/>
                                        </p:tgtEl>
                                        <p:attrNameLst>
                                          <p:attrName>ppt_w</p:attrName>
                                        </p:attrNameLst>
                                      </p:cBhvr>
                                      <p:tavLst>
                                        <p:tav tm="0">
                                          <p:val>
                                            <p:fltVal val="0"/>
                                          </p:val>
                                        </p:tav>
                                        <p:tav tm="100000">
                                          <p:val>
                                            <p:strVal val="#ppt_w"/>
                                          </p:val>
                                        </p:tav>
                                      </p:tavLst>
                                    </p:anim>
                                    <p:anim calcmode="lin" valueType="num">
                                      <p:cBhvr>
                                        <p:cTn id="121" dur="2000" fill="hold"/>
                                        <p:tgtEl>
                                          <p:spTgt spid="24"/>
                                        </p:tgtEl>
                                        <p:attrNameLst>
                                          <p:attrName>ppt_h</p:attrName>
                                        </p:attrNameLst>
                                      </p:cBhvr>
                                      <p:tavLst>
                                        <p:tav tm="0">
                                          <p:val>
                                            <p:fltVal val="0"/>
                                          </p:val>
                                        </p:tav>
                                        <p:tav tm="100000">
                                          <p:val>
                                            <p:strVal val="#ppt_h"/>
                                          </p:val>
                                        </p:tav>
                                      </p:tavLst>
                                    </p:anim>
                                    <p:animEffect transition="in" filter="fade">
                                      <p:cBhvr>
                                        <p:cTn id="122" dur="2000"/>
                                        <p:tgtEl>
                                          <p:spTgt spid="24"/>
                                        </p:tgtEl>
                                      </p:cBhvr>
                                    </p:animEffect>
                                  </p:childTnLst>
                                </p:cTn>
                              </p:par>
                            </p:childTnLst>
                          </p:cTn>
                        </p:par>
                        <p:par>
                          <p:cTn id="123" fill="hold">
                            <p:stCondLst>
                              <p:cond delay="74000"/>
                            </p:stCondLst>
                            <p:childTnLst>
                              <p:par>
                                <p:cTn id="124" presetID="53" presetClass="entr" presetSubtype="0" fill="hold" grpId="0" nodeType="afterEffect">
                                  <p:stCondLst>
                                    <p:cond delay="200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2000" fill="hold"/>
                                        <p:tgtEl>
                                          <p:spTgt spid="25"/>
                                        </p:tgtEl>
                                        <p:attrNameLst>
                                          <p:attrName>ppt_w</p:attrName>
                                        </p:attrNameLst>
                                      </p:cBhvr>
                                      <p:tavLst>
                                        <p:tav tm="0">
                                          <p:val>
                                            <p:fltVal val="0"/>
                                          </p:val>
                                        </p:tav>
                                        <p:tav tm="100000">
                                          <p:val>
                                            <p:strVal val="#ppt_w"/>
                                          </p:val>
                                        </p:tav>
                                      </p:tavLst>
                                    </p:anim>
                                    <p:anim calcmode="lin" valueType="num">
                                      <p:cBhvr>
                                        <p:cTn id="127" dur="2000" fill="hold"/>
                                        <p:tgtEl>
                                          <p:spTgt spid="25"/>
                                        </p:tgtEl>
                                        <p:attrNameLst>
                                          <p:attrName>ppt_h</p:attrName>
                                        </p:attrNameLst>
                                      </p:cBhvr>
                                      <p:tavLst>
                                        <p:tav tm="0">
                                          <p:val>
                                            <p:fltVal val="0"/>
                                          </p:val>
                                        </p:tav>
                                        <p:tav tm="100000">
                                          <p:val>
                                            <p:strVal val="#ppt_h"/>
                                          </p:val>
                                        </p:tav>
                                      </p:tavLst>
                                    </p:anim>
                                    <p:animEffect transition="in" filter="fade">
                                      <p:cBhvr>
                                        <p:cTn id="128" dur="2000"/>
                                        <p:tgtEl>
                                          <p:spTgt spid="25"/>
                                        </p:tgtEl>
                                      </p:cBhvr>
                                    </p:animEffect>
                                  </p:childTnLst>
                                </p:cTn>
                              </p:par>
                            </p:childTnLst>
                          </p:cTn>
                        </p:par>
                        <p:par>
                          <p:cTn id="129" fill="hold">
                            <p:stCondLst>
                              <p:cond delay="78000"/>
                            </p:stCondLst>
                            <p:childTnLst>
                              <p:par>
                                <p:cTn id="130" presetID="53" presetClass="entr" presetSubtype="0" fill="hold" grpId="0" nodeType="afterEffect">
                                  <p:stCondLst>
                                    <p:cond delay="2000"/>
                                  </p:stCondLst>
                                  <p:childTnLst>
                                    <p:set>
                                      <p:cBhvr>
                                        <p:cTn id="131" dur="1" fill="hold">
                                          <p:stCondLst>
                                            <p:cond delay="0"/>
                                          </p:stCondLst>
                                        </p:cTn>
                                        <p:tgtEl>
                                          <p:spTgt spid="26"/>
                                        </p:tgtEl>
                                        <p:attrNameLst>
                                          <p:attrName>style.visibility</p:attrName>
                                        </p:attrNameLst>
                                      </p:cBhvr>
                                      <p:to>
                                        <p:strVal val="visible"/>
                                      </p:to>
                                    </p:set>
                                    <p:anim calcmode="lin" valueType="num">
                                      <p:cBhvr>
                                        <p:cTn id="132" dur="2000" fill="hold"/>
                                        <p:tgtEl>
                                          <p:spTgt spid="26"/>
                                        </p:tgtEl>
                                        <p:attrNameLst>
                                          <p:attrName>ppt_w</p:attrName>
                                        </p:attrNameLst>
                                      </p:cBhvr>
                                      <p:tavLst>
                                        <p:tav tm="0">
                                          <p:val>
                                            <p:fltVal val="0"/>
                                          </p:val>
                                        </p:tav>
                                        <p:tav tm="100000">
                                          <p:val>
                                            <p:strVal val="#ppt_w"/>
                                          </p:val>
                                        </p:tav>
                                      </p:tavLst>
                                    </p:anim>
                                    <p:anim calcmode="lin" valueType="num">
                                      <p:cBhvr>
                                        <p:cTn id="133" dur="2000" fill="hold"/>
                                        <p:tgtEl>
                                          <p:spTgt spid="26"/>
                                        </p:tgtEl>
                                        <p:attrNameLst>
                                          <p:attrName>ppt_h</p:attrName>
                                        </p:attrNameLst>
                                      </p:cBhvr>
                                      <p:tavLst>
                                        <p:tav tm="0">
                                          <p:val>
                                            <p:fltVal val="0"/>
                                          </p:val>
                                        </p:tav>
                                        <p:tav tm="100000">
                                          <p:val>
                                            <p:strVal val="#ppt_h"/>
                                          </p:val>
                                        </p:tav>
                                      </p:tavLst>
                                    </p:anim>
                                    <p:animEffect transition="in" filter="fade">
                                      <p:cBhvr>
                                        <p:cTn id="134" dur="2000"/>
                                        <p:tgtEl>
                                          <p:spTgt spid="26"/>
                                        </p:tgtEl>
                                      </p:cBhvr>
                                    </p:animEffect>
                                  </p:childTnLst>
                                </p:cTn>
                              </p:par>
                            </p:childTnLst>
                          </p:cTn>
                        </p:par>
                        <p:par>
                          <p:cTn id="135" fill="hold">
                            <p:stCondLst>
                              <p:cond delay="82000"/>
                            </p:stCondLst>
                            <p:childTnLst>
                              <p:par>
                                <p:cTn id="136" presetID="53" presetClass="entr" presetSubtype="0" fill="hold" grpId="0" nodeType="afterEffect">
                                  <p:stCondLst>
                                    <p:cond delay="200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2000" fill="hold"/>
                                        <p:tgtEl>
                                          <p:spTgt spid="27"/>
                                        </p:tgtEl>
                                        <p:attrNameLst>
                                          <p:attrName>ppt_w</p:attrName>
                                        </p:attrNameLst>
                                      </p:cBhvr>
                                      <p:tavLst>
                                        <p:tav tm="0">
                                          <p:val>
                                            <p:fltVal val="0"/>
                                          </p:val>
                                        </p:tav>
                                        <p:tav tm="100000">
                                          <p:val>
                                            <p:strVal val="#ppt_w"/>
                                          </p:val>
                                        </p:tav>
                                      </p:tavLst>
                                    </p:anim>
                                    <p:anim calcmode="lin" valueType="num">
                                      <p:cBhvr>
                                        <p:cTn id="139" dur="2000" fill="hold"/>
                                        <p:tgtEl>
                                          <p:spTgt spid="27"/>
                                        </p:tgtEl>
                                        <p:attrNameLst>
                                          <p:attrName>ppt_h</p:attrName>
                                        </p:attrNameLst>
                                      </p:cBhvr>
                                      <p:tavLst>
                                        <p:tav tm="0">
                                          <p:val>
                                            <p:fltVal val="0"/>
                                          </p:val>
                                        </p:tav>
                                        <p:tav tm="100000">
                                          <p:val>
                                            <p:strVal val="#ppt_h"/>
                                          </p:val>
                                        </p:tav>
                                      </p:tavLst>
                                    </p:anim>
                                    <p:animEffect transition="in" filter="fade">
                                      <p:cBhvr>
                                        <p:cTn id="140" dur="2000"/>
                                        <p:tgtEl>
                                          <p:spTgt spid="27"/>
                                        </p:tgtEl>
                                      </p:cBhvr>
                                    </p:animEffect>
                                  </p:childTnLst>
                                </p:cTn>
                              </p:par>
                            </p:childTnLst>
                          </p:cTn>
                        </p:par>
                        <p:par>
                          <p:cTn id="141" fill="hold">
                            <p:stCondLst>
                              <p:cond delay="86000"/>
                            </p:stCondLst>
                            <p:childTnLst>
                              <p:par>
                                <p:cTn id="142" presetID="53" presetClass="entr" presetSubtype="0" fill="hold" grpId="0" nodeType="afterEffect">
                                  <p:stCondLst>
                                    <p:cond delay="200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2000" fill="hold"/>
                                        <p:tgtEl>
                                          <p:spTgt spid="28"/>
                                        </p:tgtEl>
                                        <p:attrNameLst>
                                          <p:attrName>ppt_w</p:attrName>
                                        </p:attrNameLst>
                                      </p:cBhvr>
                                      <p:tavLst>
                                        <p:tav tm="0">
                                          <p:val>
                                            <p:fltVal val="0"/>
                                          </p:val>
                                        </p:tav>
                                        <p:tav tm="100000">
                                          <p:val>
                                            <p:strVal val="#ppt_w"/>
                                          </p:val>
                                        </p:tav>
                                      </p:tavLst>
                                    </p:anim>
                                    <p:anim calcmode="lin" valueType="num">
                                      <p:cBhvr>
                                        <p:cTn id="145" dur="2000" fill="hold"/>
                                        <p:tgtEl>
                                          <p:spTgt spid="28"/>
                                        </p:tgtEl>
                                        <p:attrNameLst>
                                          <p:attrName>ppt_h</p:attrName>
                                        </p:attrNameLst>
                                      </p:cBhvr>
                                      <p:tavLst>
                                        <p:tav tm="0">
                                          <p:val>
                                            <p:fltVal val="0"/>
                                          </p:val>
                                        </p:tav>
                                        <p:tav tm="100000">
                                          <p:val>
                                            <p:strVal val="#ppt_h"/>
                                          </p:val>
                                        </p:tav>
                                      </p:tavLst>
                                    </p:anim>
                                    <p:animEffect transition="in" filter="fade">
                                      <p:cBhvr>
                                        <p:cTn id="146" dur="2000"/>
                                        <p:tgtEl>
                                          <p:spTgt spid="28"/>
                                        </p:tgtEl>
                                      </p:cBhvr>
                                    </p:animEffect>
                                  </p:childTnLst>
                                </p:cTn>
                              </p:par>
                            </p:childTnLst>
                          </p:cTn>
                        </p:par>
                        <p:par>
                          <p:cTn id="147" fill="hold">
                            <p:stCondLst>
                              <p:cond delay="90000"/>
                            </p:stCondLst>
                            <p:childTnLst>
                              <p:par>
                                <p:cTn id="148" presetID="53" presetClass="entr" presetSubtype="0" fill="hold" grpId="0" nodeType="afterEffect">
                                  <p:stCondLst>
                                    <p:cond delay="2000"/>
                                  </p:stCondLst>
                                  <p:childTnLst>
                                    <p:set>
                                      <p:cBhvr>
                                        <p:cTn id="149" dur="1" fill="hold">
                                          <p:stCondLst>
                                            <p:cond delay="0"/>
                                          </p:stCondLst>
                                        </p:cTn>
                                        <p:tgtEl>
                                          <p:spTgt spid="29"/>
                                        </p:tgtEl>
                                        <p:attrNameLst>
                                          <p:attrName>style.visibility</p:attrName>
                                        </p:attrNameLst>
                                      </p:cBhvr>
                                      <p:to>
                                        <p:strVal val="visible"/>
                                      </p:to>
                                    </p:set>
                                    <p:anim calcmode="lin" valueType="num">
                                      <p:cBhvr>
                                        <p:cTn id="150" dur="2000" fill="hold"/>
                                        <p:tgtEl>
                                          <p:spTgt spid="29"/>
                                        </p:tgtEl>
                                        <p:attrNameLst>
                                          <p:attrName>ppt_w</p:attrName>
                                        </p:attrNameLst>
                                      </p:cBhvr>
                                      <p:tavLst>
                                        <p:tav tm="0">
                                          <p:val>
                                            <p:fltVal val="0"/>
                                          </p:val>
                                        </p:tav>
                                        <p:tav tm="100000">
                                          <p:val>
                                            <p:strVal val="#ppt_w"/>
                                          </p:val>
                                        </p:tav>
                                      </p:tavLst>
                                    </p:anim>
                                    <p:anim calcmode="lin" valueType="num">
                                      <p:cBhvr>
                                        <p:cTn id="151" dur="2000" fill="hold"/>
                                        <p:tgtEl>
                                          <p:spTgt spid="29"/>
                                        </p:tgtEl>
                                        <p:attrNameLst>
                                          <p:attrName>ppt_h</p:attrName>
                                        </p:attrNameLst>
                                      </p:cBhvr>
                                      <p:tavLst>
                                        <p:tav tm="0">
                                          <p:val>
                                            <p:fltVal val="0"/>
                                          </p:val>
                                        </p:tav>
                                        <p:tav tm="100000">
                                          <p:val>
                                            <p:strVal val="#ppt_h"/>
                                          </p:val>
                                        </p:tav>
                                      </p:tavLst>
                                    </p:anim>
                                    <p:animEffect transition="in" filter="fade">
                                      <p:cBhvr>
                                        <p:cTn id="152" dur="2000"/>
                                        <p:tgtEl>
                                          <p:spTgt spid="29"/>
                                        </p:tgtEl>
                                      </p:cBhvr>
                                    </p:animEffect>
                                  </p:childTnLst>
                                </p:cTn>
                              </p:par>
                            </p:childTnLst>
                          </p:cTn>
                        </p:par>
                        <p:par>
                          <p:cTn id="153" fill="hold">
                            <p:stCondLst>
                              <p:cond delay="94000"/>
                            </p:stCondLst>
                            <p:childTnLst>
                              <p:par>
                                <p:cTn id="154" presetID="53" presetClass="entr" presetSubtype="0" fill="hold" grpId="0" nodeType="afterEffect">
                                  <p:stCondLst>
                                    <p:cond delay="20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2000" fill="hold"/>
                                        <p:tgtEl>
                                          <p:spTgt spid="30"/>
                                        </p:tgtEl>
                                        <p:attrNameLst>
                                          <p:attrName>ppt_w</p:attrName>
                                        </p:attrNameLst>
                                      </p:cBhvr>
                                      <p:tavLst>
                                        <p:tav tm="0">
                                          <p:val>
                                            <p:fltVal val="0"/>
                                          </p:val>
                                        </p:tav>
                                        <p:tav tm="100000">
                                          <p:val>
                                            <p:strVal val="#ppt_w"/>
                                          </p:val>
                                        </p:tav>
                                      </p:tavLst>
                                    </p:anim>
                                    <p:anim calcmode="lin" valueType="num">
                                      <p:cBhvr>
                                        <p:cTn id="157" dur="2000" fill="hold"/>
                                        <p:tgtEl>
                                          <p:spTgt spid="30"/>
                                        </p:tgtEl>
                                        <p:attrNameLst>
                                          <p:attrName>ppt_h</p:attrName>
                                        </p:attrNameLst>
                                      </p:cBhvr>
                                      <p:tavLst>
                                        <p:tav tm="0">
                                          <p:val>
                                            <p:fltVal val="0"/>
                                          </p:val>
                                        </p:tav>
                                        <p:tav tm="100000">
                                          <p:val>
                                            <p:strVal val="#ppt_h"/>
                                          </p:val>
                                        </p:tav>
                                      </p:tavLst>
                                    </p:anim>
                                    <p:animEffect transition="in" filter="fade">
                                      <p:cBhvr>
                                        <p:cTn id="158" dur="2000"/>
                                        <p:tgtEl>
                                          <p:spTgt spid="30"/>
                                        </p:tgtEl>
                                      </p:cBhvr>
                                    </p:animEffect>
                                  </p:childTnLst>
                                </p:cTn>
                              </p:par>
                            </p:childTnLst>
                          </p:cTn>
                        </p:par>
                        <p:par>
                          <p:cTn id="159" fill="hold">
                            <p:stCondLst>
                              <p:cond delay="98000"/>
                            </p:stCondLst>
                            <p:childTnLst>
                              <p:par>
                                <p:cTn id="160" presetID="53" presetClass="entr" presetSubtype="0" fill="hold" grpId="0" nodeType="afterEffect">
                                  <p:stCondLst>
                                    <p:cond delay="2000"/>
                                  </p:stCondLst>
                                  <p:childTnLst>
                                    <p:set>
                                      <p:cBhvr>
                                        <p:cTn id="161" dur="1" fill="hold">
                                          <p:stCondLst>
                                            <p:cond delay="0"/>
                                          </p:stCondLst>
                                        </p:cTn>
                                        <p:tgtEl>
                                          <p:spTgt spid="31"/>
                                        </p:tgtEl>
                                        <p:attrNameLst>
                                          <p:attrName>style.visibility</p:attrName>
                                        </p:attrNameLst>
                                      </p:cBhvr>
                                      <p:to>
                                        <p:strVal val="visible"/>
                                      </p:to>
                                    </p:set>
                                    <p:anim calcmode="lin" valueType="num">
                                      <p:cBhvr>
                                        <p:cTn id="162" dur="2000" fill="hold"/>
                                        <p:tgtEl>
                                          <p:spTgt spid="31"/>
                                        </p:tgtEl>
                                        <p:attrNameLst>
                                          <p:attrName>ppt_w</p:attrName>
                                        </p:attrNameLst>
                                      </p:cBhvr>
                                      <p:tavLst>
                                        <p:tav tm="0">
                                          <p:val>
                                            <p:fltVal val="0"/>
                                          </p:val>
                                        </p:tav>
                                        <p:tav tm="100000">
                                          <p:val>
                                            <p:strVal val="#ppt_w"/>
                                          </p:val>
                                        </p:tav>
                                      </p:tavLst>
                                    </p:anim>
                                    <p:anim calcmode="lin" valueType="num">
                                      <p:cBhvr>
                                        <p:cTn id="163" dur="2000" fill="hold"/>
                                        <p:tgtEl>
                                          <p:spTgt spid="31"/>
                                        </p:tgtEl>
                                        <p:attrNameLst>
                                          <p:attrName>ppt_h</p:attrName>
                                        </p:attrNameLst>
                                      </p:cBhvr>
                                      <p:tavLst>
                                        <p:tav tm="0">
                                          <p:val>
                                            <p:fltVal val="0"/>
                                          </p:val>
                                        </p:tav>
                                        <p:tav tm="100000">
                                          <p:val>
                                            <p:strVal val="#ppt_h"/>
                                          </p:val>
                                        </p:tav>
                                      </p:tavLst>
                                    </p:anim>
                                    <p:animEffect transition="in" filter="fade">
                                      <p:cBhvr>
                                        <p:cTn id="164" dur="2000"/>
                                        <p:tgtEl>
                                          <p:spTgt spid="31"/>
                                        </p:tgtEl>
                                      </p:cBhvr>
                                    </p:animEffect>
                                  </p:childTnLst>
                                </p:cTn>
                              </p:par>
                            </p:childTnLst>
                          </p:cTn>
                        </p:par>
                        <p:par>
                          <p:cTn id="165" fill="hold">
                            <p:stCondLst>
                              <p:cond delay="102000"/>
                            </p:stCondLst>
                            <p:childTnLst>
                              <p:par>
                                <p:cTn id="166" presetID="53" presetClass="entr" presetSubtype="0" fill="hold" grpId="0" nodeType="afterEffect">
                                  <p:stCondLst>
                                    <p:cond delay="200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2000" fill="hold"/>
                                        <p:tgtEl>
                                          <p:spTgt spid="32"/>
                                        </p:tgtEl>
                                        <p:attrNameLst>
                                          <p:attrName>ppt_w</p:attrName>
                                        </p:attrNameLst>
                                      </p:cBhvr>
                                      <p:tavLst>
                                        <p:tav tm="0">
                                          <p:val>
                                            <p:fltVal val="0"/>
                                          </p:val>
                                        </p:tav>
                                        <p:tav tm="100000">
                                          <p:val>
                                            <p:strVal val="#ppt_w"/>
                                          </p:val>
                                        </p:tav>
                                      </p:tavLst>
                                    </p:anim>
                                    <p:anim calcmode="lin" valueType="num">
                                      <p:cBhvr>
                                        <p:cTn id="169" dur="2000" fill="hold"/>
                                        <p:tgtEl>
                                          <p:spTgt spid="32"/>
                                        </p:tgtEl>
                                        <p:attrNameLst>
                                          <p:attrName>ppt_h</p:attrName>
                                        </p:attrNameLst>
                                      </p:cBhvr>
                                      <p:tavLst>
                                        <p:tav tm="0">
                                          <p:val>
                                            <p:fltVal val="0"/>
                                          </p:val>
                                        </p:tav>
                                        <p:tav tm="100000">
                                          <p:val>
                                            <p:strVal val="#ppt_h"/>
                                          </p:val>
                                        </p:tav>
                                      </p:tavLst>
                                    </p:anim>
                                    <p:animEffect transition="in" filter="fade">
                                      <p:cBhvr>
                                        <p:cTn id="170" dur="2000"/>
                                        <p:tgtEl>
                                          <p:spTgt spid="32"/>
                                        </p:tgtEl>
                                      </p:cBhvr>
                                    </p:animEffect>
                                  </p:childTnLst>
                                </p:cTn>
                              </p:par>
                            </p:childTnLst>
                          </p:cTn>
                        </p:par>
                        <p:par>
                          <p:cTn id="171" fill="hold">
                            <p:stCondLst>
                              <p:cond delay="106000"/>
                            </p:stCondLst>
                            <p:childTnLst>
                              <p:par>
                                <p:cTn id="172" presetID="53" presetClass="entr" presetSubtype="0" fill="hold" grpId="0" nodeType="afterEffect">
                                  <p:stCondLst>
                                    <p:cond delay="2000"/>
                                  </p:stCondLst>
                                  <p:childTnLst>
                                    <p:set>
                                      <p:cBhvr>
                                        <p:cTn id="173" dur="1" fill="hold">
                                          <p:stCondLst>
                                            <p:cond delay="0"/>
                                          </p:stCondLst>
                                        </p:cTn>
                                        <p:tgtEl>
                                          <p:spTgt spid="34"/>
                                        </p:tgtEl>
                                        <p:attrNameLst>
                                          <p:attrName>style.visibility</p:attrName>
                                        </p:attrNameLst>
                                      </p:cBhvr>
                                      <p:to>
                                        <p:strVal val="visible"/>
                                      </p:to>
                                    </p:set>
                                    <p:anim calcmode="lin" valueType="num">
                                      <p:cBhvr>
                                        <p:cTn id="174" dur="2000" fill="hold"/>
                                        <p:tgtEl>
                                          <p:spTgt spid="34"/>
                                        </p:tgtEl>
                                        <p:attrNameLst>
                                          <p:attrName>ppt_w</p:attrName>
                                        </p:attrNameLst>
                                      </p:cBhvr>
                                      <p:tavLst>
                                        <p:tav tm="0">
                                          <p:val>
                                            <p:fltVal val="0"/>
                                          </p:val>
                                        </p:tav>
                                        <p:tav tm="100000">
                                          <p:val>
                                            <p:strVal val="#ppt_w"/>
                                          </p:val>
                                        </p:tav>
                                      </p:tavLst>
                                    </p:anim>
                                    <p:anim calcmode="lin" valueType="num">
                                      <p:cBhvr>
                                        <p:cTn id="175" dur="2000" fill="hold"/>
                                        <p:tgtEl>
                                          <p:spTgt spid="34"/>
                                        </p:tgtEl>
                                        <p:attrNameLst>
                                          <p:attrName>ppt_h</p:attrName>
                                        </p:attrNameLst>
                                      </p:cBhvr>
                                      <p:tavLst>
                                        <p:tav tm="0">
                                          <p:val>
                                            <p:fltVal val="0"/>
                                          </p:val>
                                        </p:tav>
                                        <p:tav tm="100000">
                                          <p:val>
                                            <p:strVal val="#ppt_h"/>
                                          </p:val>
                                        </p:tav>
                                      </p:tavLst>
                                    </p:anim>
                                    <p:animEffect transition="in" filter="fade">
                                      <p:cBhvr>
                                        <p:cTn id="176" dur="2000"/>
                                        <p:tgtEl>
                                          <p:spTgt spid="34"/>
                                        </p:tgtEl>
                                      </p:cBhvr>
                                    </p:animEffect>
                                  </p:childTnLst>
                                </p:cTn>
                              </p:par>
                            </p:childTnLst>
                          </p:cTn>
                        </p:par>
                        <p:par>
                          <p:cTn id="177" fill="hold">
                            <p:stCondLst>
                              <p:cond delay="110000"/>
                            </p:stCondLst>
                            <p:childTnLst>
                              <p:par>
                                <p:cTn id="178" presetID="53" presetClass="entr" presetSubtype="0" fill="hold" grpId="0" nodeType="afterEffect">
                                  <p:stCondLst>
                                    <p:cond delay="2000"/>
                                  </p:stCondLst>
                                  <p:childTnLst>
                                    <p:set>
                                      <p:cBhvr>
                                        <p:cTn id="179" dur="1" fill="hold">
                                          <p:stCondLst>
                                            <p:cond delay="0"/>
                                          </p:stCondLst>
                                        </p:cTn>
                                        <p:tgtEl>
                                          <p:spTgt spid="35"/>
                                        </p:tgtEl>
                                        <p:attrNameLst>
                                          <p:attrName>style.visibility</p:attrName>
                                        </p:attrNameLst>
                                      </p:cBhvr>
                                      <p:to>
                                        <p:strVal val="visible"/>
                                      </p:to>
                                    </p:set>
                                    <p:anim calcmode="lin" valueType="num">
                                      <p:cBhvr>
                                        <p:cTn id="180" dur="2000" fill="hold"/>
                                        <p:tgtEl>
                                          <p:spTgt spid="35"/>
                                        </p:tgtEl>
                                        <p:attrNameLst>
                                          <p:attrName>ppt_w</p:attrName>
                                        </p:attrNameLst>
                                      </p:cBhvr>
                                      <p:tavLst>
                                        <p:tav tm="0">
                                          <p:val>
                                            <p:fltVal val="0"/>
                                          </p:val>
                                        </p:tav>
                                        <p:tav tm="100000">
                                          <p:val>
                                            <p:strVal val="#ppt_w"/>
                                          </p:val>
                                        </p:tav>
                                      </p:tavLst>
                                    </p:anim>
                                    <p:anim calcmode="lin" valueType="num">
                                      <p:cBhvr>
                                        <p:cTn id="181" dur="2000" fill="hold"/>
                                        <p:tgtEl>
                                          <p:spTgt spid="35"/>
                                        </p:tgtEl>
                                        <p:attrNameLst>
                                          <p:attrName>ppt_h</p:attrName>
                                        </p:attrNameLst>
                                      </p:cBhvr>
                                      <p:tavLst>
                                        <p:tav tm="0">
                                          <p:val>
                                            <p:fltVal val="0"/>
                                          </p:val>
                                        </p:tav>
                                        <p:tav tm="100000">
                                          <p:val>
                                            <p:strVal val="#ppt_h"/>
                                          </p:val>
                                        </p:tav>
                                      </p:tavLst>
                                    </p:anim>
                                    <p:animEffect transition="in" filter="fade">
                                      <p:cBhvr>
                                        <p:cTn id="18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5000" r="-15000"/>
          </a:stretch>
        </a:blipFill>
        <a:effectLst/>
      </p:bgPr>
    </p:bg>
    <p:spTree>
      <p:nvGrpSpPr>
        <p:cNvPr id="1" name=""/>
        <p:cNvGrpSpPr/>
        <p:nvPr/>
      </p:nvGrpSpPr>
      <p:grpSpPr>
        <a:xfrm>
          <a:off x="0" y="0"/>
          <a:ext cx="0" cy="0"/>
          <a:chOff x="0" y="0"/>
          <a:chExt cx="0" cy="0"/>
        </a:xfrm>
      </p:grpSpPr>
      <p:sp>
        <p:nvSpPr>
          <p:cNvPr id="4" name="Rectangle 3"/>
          <p:cNvSpPr/>
          <p:nvPr/>
        </p:nvSpPr>
        <p:spPr>
          <a:xfrm>
            <a:off x="4280471" y="272457"/>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نقض عهد و خیانت در قاره امریکا </a:t>
            </a:r>
          </a:p>
        </p:txBody>
      </p:sp>
      <p:sp>
        <p:nvSpPr>
          <p:cNvPr id="5" name="Rounded Rectangular Callout 4"/>
          <p:cNvSpPr/>
          <p:nvPr/>
        </p:nvSpPr>
        <p:spPr>
          <a:xfrm>
            <a:off x="6143636" y="928670"/>
            <a:ext cx="1928826" cy="642942"/>
          </a:xfrm>
          <a:prstGeom prst="wedgeRoundRectCallout">
            <a:avLst>
              <a:gd name="adj1" fmla="val -38331"/>
              <a:gd name="adj2" fmla="val 107836"/>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آرژانتین</a:t>
            </a:r>
            <a:endParaRPr lang="fa-IR" sz="2400" dirty="0"/>
          </a:p>
        </p:txBody>
      </p:sp>
      <p:sp>
        <p:nvSpPr>
          <p:cNvPr id="7" name="Rectangle 6"/>
          <p:cNvSpPr/>
          <p:nvPr/>
        </p:nvSpPr>
        <p:spPr>
          <a:xfrm>
            <a:off x="0" y="3203375"/>
            <a:ext cx="5214910" cy="830997"/>
          </a:xfrm>
          <a:prstGeom prst="rect">
            <a:avLst/>
          </a:prstGeom>
        </p:spPr>
        <p:txBody>
          <a:bodyPr wrap="square">
            <a:spAutoFit/>
          </a:bodyPr>
          <a:lstStyle/>
          <a:p>
            <a:pPr algn="justLow" rtl="1"/>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از حکومت نظامیان</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از سال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1966</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تا1983م</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0" name="Rectangle 9"/>
          <p:cNvSpPr/>
          <p:nvPr/>
        </p:nvSpPr>
        <p:spPr>
          <a:xfrm>
            <a:off x="0" y="5227013"/>
            <a:ext cx="5143504" cy="769441"/>
          </a:xfrm>
          <a:prstGeom prst="rect">
            <a:avLst/>
          </a:prstGeom>
        </p:spPr>
        <p:txBody>
          <a:bodyPr wrap="square">
            <a:spAutoFit/>
          </a:bodyPr>
          <a:lstStyle/>
          <a:p>
            <a:pPr algn="justLow" rtl="1"/>
            <a:r>
              <a:rPr lang="ar-SA"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سرکوب تظاهرات میلیونی مردم </a:t>
            </a:r>
            <a:r>
              <a:rPr lang="fa-IR"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و حمایت از </a:t>
            </a:r>
            <a:r>
              <a:rPr lang="ar-SA"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حکومت مطلوب خود</a:t>
            </a:r>
            <a:r>
              <a:rPr lang="fa-IR"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 آرژانتین در سال </a:t>
            </a:r>
            <a:r>
              <a:rPr lang="ar-SA"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2012م.</a:t>
            </a:r>
            <a:endParaRPr lang="en-US"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1" name="Teardrop 10"/>
          <p:cNvSpPr/>
          <p:nvPr/>
        </p:nvSpPr>
        <p:spPr>
          <a:xfrm rot="7972568" flipV="1">
            <a:off x="5463508" y="2177368"/>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اول</a:t>
            </a:r>
            <a:endParaRPr lang="fa-IR" dirty="0"/>
          </a:p>
        </p:txBody>
      </p:sp>
      <p:sp>
        <p:nvSpPr>
          <p:cNvPr id="19" name="Teardrop 18"/>
          <p:cNvSpPr/>
          <p:nvPr/>
        </p:nvSpPr>
        <p:spPr>
          <a:xfrm rot="7972568" flipV="1">
            <a:off x="5463508" y="3180434"/>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دوم</a:t>
            </a:r>
            <a:endParaRPr lang="fa-IR" dirty="0"/>
          </a:p>
        </p:txBody>
      </p:sp>
      <p:sp>
        <p:nvSpPr>
          <p:cNvPr id="20" name="Teardrop 19"/>
          <p:cNvSpPr/>
          <p:nvPr/>
        </p:nvSpPr>
        <p:spPr>
          <a:xfrm rot="7972568" flipV="1">
            <a:off x="5463508" y="4180566"/>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سوم </a:t>
            </a:r>
            <a:endParaRPr lang="fa-IR" dirty="0"/>
          </a:p>
        </p:txBody>
      </p:sp>
      <p:sp>
        <p:nvSpPr>
          <p:cNvPr id="21" name="Teardrop 20"/>
          <p:cNvSpPr/>
          <p:nvPr/>
        </p:nvSpPr>
        <p:spPr>
          <a:xfrm rot="7972568" flipV="1">
            <a:off x="5463508" y="5180698"/>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1400" dirty="0" smtClean="0">
                <a:cs typeface="B Titr" pitchFamily="2" charset="-78"/>
              </a:rPr>
              <a:t>دوره چهارم</a:t>
            </a:r>
            <a:endParaRPr lang="fa-IR" sz="1400" dirty="0"/>
          </a:p>
        </p:txBody>
      </p:sp>
      <p:sp>
        <p:nvSpPr>
          <p:cNvPr id="22" name="Rectangle 21"/>
          <p:cNvSpPr/>
          <p:nvPr/>
        </p:nvSpPr>
        <p:spPr>
          <a:xfrm>
            <a:off x="142908" y="2404851"/>
            <a:ext cx="5072034" cy="461665"/>
          </a:xfrm>
          <a:prstGeom prst="rect">
            <a:avLst/>
          </a:prstGeom>
        </p:spPr>
        <p:txBody>
          <a:bodyPr wrap="square">
            <a:spAutoFit/>
          </a:bodyPr>
          <a:lstStyle/>
          <a:p>
            <a:pPr algn="justLow" rtl="1"/>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از حکومت نظامی در1890م </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Rectangle 22"/>
          <p:cNvSpPr/>
          <p:nvPr/>
        </p:nvSpPr>
        <p:spPr>
          <a:xfrm>
            <a:off x="0" y="4199742"/>
            <a:ext cx="5143472" cy="830997"/>
          </a:xfrm>
          <a:prstGeom prst="rect">
            <a:avLst/>
          </a:prstGeom>
        </p:spPr>
        <p:txBody>
          <a:bodyPr wrap="square">
            <a:spAutoFit/>
          </a:bodyPr>
          <a:lstStyle/>
          <a:p>
            <a:pPr algn="justLow" rtl="1"/>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کودتای نظامی سازمان سیا</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و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سرنگون</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ی</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دولت دموکراتیک آرژانتین در 24 مارس 1976 </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م</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endPar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22" presetClass="entr" presetSubtype="4"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2000"/>
                                        <p:tgtEl>
                                          <p:spTgt spid="11"/>
                                        </p:tgtEl>
                                      </p:cBhvr>
                                    </p:animEffect>
                                  </p:childTnLst>
                                </p:cTn>
                              </p:par>
                            </p:childTnLst>
                          </p:cTn>
                        </p:par>
                        <p:par>
                          <p:cTn id="19" fill="hold">
                            <p:stCondLst>
                              <p:cond delay="3500"/>
                            </p:stCondLst>
                            <p:childTnLst>
                              <p:par>
                                <p:cTn id="20" presetID="53" presetClass="entr" presetSubtype="0" fill="hold" grpId="0" nodeType="afterEffect">
                                  <p:stCondLst>
                                    <p:cond delay="1000"/>
                                  </p:stCondLst>
                                  <p:iterate type="wd">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2000" fill="hold"/>
                                        <p:tgtEl>
                                          <p:spTgt spid="22"/>
                                        </p:tgtEl>
                                        <p:attrNameLst>
                                          <p:attrName>ppt_w</p:attrName>
                                        </p:attrNameLst>
                                      </p:cBhvr>
                                      <p:tavLst>
                                        <p:tav tm="0">
                                          <p:val>
                                            <p:fltVal val="0"/>
                                          </p:val>
                                        </p:tav>
                                        <p:tav tm="100000">
                                          <p:val>
                                            <p:strVal val="#ppt_w"/>
                                          </p:val>
                                        </p:tav>
                                      </p:tavLst>
                                    </p:anim>
                                    <p:anim calcmode="lin" valueType="num">
                                      <p:cBhvr>
                                        <p:cTn id="23" dur="2000" fill="hold"/>
                                        <p:tgtEl>
                                          <p:spTgt spid="22"/>
                                        </p:tgtEl>
                                        <p:attrNameLst>
                                          <p:attrName>ppt_h</p:attrName>
                                        </p:attrNameLst>
                                      </p:cBhvr>
                                      <p:tavLst>
                                        <p:tav tm="0">
                                          <p:val>
                                            <p:fltVal val="0"/>
                                          </p:val>
                                        </p:tav>
                                        <p:tav tm="100000">
                                          <p:val>
                                            <p:strVal val="#ppt_h"/>
                                          </p:val>
                                        </p:tav>
                                      </p:tavLst>
                                    </p:anim>
                                    <p:animEffect transition="in" filter="fade">
                                      <p:cBhvr>
                                        <p:cTn id="24" dur="2000"/>
                                        <p:tgtEl>
                                          <p:spTgt spid="22"/>
                                        </p:tgtEl>
                                      </p:cBhvr>
                                    </p:animEffect>
                                  </p:childTnLst>
                                </p:cTn>
                              </p:par>
                            </p:childTnLst>
                          </p:cTn>
                        </p:par>
                        <p:par>
                          <p:cTn id="25" fill="hold">
                            <p:stCondLst>
                              <p:cond delay="7300"/>
                            </p:stCondLst>
                            <p:childTnLst>
                              <p:par>
                                <p:cTn id="26" presetID="22" presetClass="entr" presetSubtype="4" fill="hold" grpId="0" nodeType="after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2000"/>
                                        <p:tgtEl>
                                          <p:spTgt spid="19"/>
                                        </p:tgtEl>
                                      </p:cBhvr>
                                    </p:animEffect>
                                  </p:childTnLst>
                                </p:cTn>
                              </p:par>
                            </p:childTnLst>
                          </p:cTn>
                        </p:par>
                        <p:par>
                          <p:cTn id="29" fill="hold">
                            <p:stCondLst>
                              <p:cond delay="10300"/>
                            </p:stCondLst>
                            <p:childTnLst>
                              <p:par>
                                <p:cTn id="30" presetID="53" presetClass="entr" presetSubtype="0" fill="hold" grpId="0" nodeType="afterEffect">
                                  <p:stCondLst>
                                    <p:cond delay="1000"/>
                                  </p:stCondLst>
                                  <p:iterate type="wd">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fltVal val="0"/>
                                          </p:val>
                                        </p:tav>
                                        <p:tav tm="100000">
                                          <p:val>
                                            <p:strVal val="#ppt_w"/>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Effect transition="in" filter="fade">
                                      <p:cBhvr>
                                        <p:cTn id="34" dur="2000"/>
                                        <p:tgtEl>
                                          <p:spTgt spid="7"/>
                                        </p:tgtEl>
                                      </p:cBhvr>
                                    </p:animEffect>
                                  </p:childTnLst>
                                </p:cTn>
                              </p:par>
                            </p:childTnLst>
                          </p:cTn>
                        </p:par>
                        <p:par>
                          <p:cTn id="35" fill="hold">
                            <p:stCondLst>
                              <p:cond delay="14700"/>
                            </p:stCondLst>
                            <p:childTnLst>
                              <p:par>
                                <p:cTn id="36" presetID="22" presetClass="entr" presetSubtype="4" fill="hold" grpId="0" nodeType="afterEffect">
                                  <p:stCondLst>
                                    <p:cond delay="100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2000"/>
                                        <p:tgtEl>
                                          <p:spTgt spid="20"/>
                                        </p:tgtEl>
                                      </p:cBhvr>
                                    </p:animEffect>
                                  </p:childTnLst>
                                </p:cTn>
                              </p:par>
                            </p:childTnLst>
                          </p:cTn>
                        </p:par>
                        <p:par>
                          <p:cTn id="39" fill="hold">
                            <p:stCondLst>
                              <p:cond delay="17700"/>
                            </p:stCondLst>
                            <p:childTnLst>
                              <p:par>
                                <p:cTn id="40" presetID="53" presetClass="entr" presetSubtype="0" fill="hold" nodeType="afterEffect">
                                  <p:stCondLst>
                                    <p:cond delay="1000"/>
                                  </p:stCondLst>
                                  <p:iterate type="wd">
                                    <p:tmPct val="10000"/>
                                  </p:iterate>
                                  <p:childTnLst>
                                    <p:set>
                                      <p:cBhvr>
                                        <p:cTn id="41" dur="1" fill="hold">
                                          <p:stCondLst>
                                            <p:cond delay="0"/>
                                          </p:stCondLst>
                                        </p:cTn>
                                        <p:tgtEl>
                                          <p:spTgt spid="23">
                                            <p:txEl>
                                              <p:pRg st="0" end="0"/>
                                            </p:txEl>
                                          </p:spTgt>
                                        </p:tgtEl>
                                        <p:attrNameLst>
                                          <p:attrName>style.visibility</p:attrName>
                                        </p:attrNameLst>
                                      </p:cBhvr>
                                      <p:to>
                                        <p:strVal val="visible"/>
                                      </p:to>
                                    </p:set>
                                    <p:anim calcmode="lin" valueType="num">
                                      <p:cBhvr>
                                        <p:cTn id="42" dur="2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3" dur="20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44" dur="2000"/>
                                        <p:tgtEl>
                                          <p:spTgt spid="23">
                                            <p:txEl>
                                              <p:pRg st="0" end="0"/>
                                            </p:txEl>
                                          </p:spTgt>
                                        </p:tgtEl>
                                      </p:cBhvr>
                                    </p:animEffect>
                                  </p:childTnLst>
                                </p:cTn>
                              </p:par>
                            </p:childTnLst>
                          </p:cTn>
                        </p:par>
                        <p:par>
                          <p:cTn id="45" fill="hold">
                            <p:stCondLst>
                              <p:cond delay="23500"/>
                            </p:stCondLst>
                            <p:childTnLst>
                              <p:par>
                                <p:cTn id="46" presetID="53" presetClass="entr" presetSubtype="0" fill="hold" grpId="0" nodeType="afterEffect">
                                  <p:stCondLst>
                                    <p:cond delay="1000"/>
                                  </p:stCondLst>
                                  <p:childTnLst>
                                    <p:set>
                                      <p:cBhvr>
                                        <p:cTn id="47" dur="1" fill="hold">
                                          <p:stCondLst>
                                            <p:cond delay="0"/>
                                          </p:stCondLst>
                                        </p:cTn>
                                        <p:tgtEl>
                                          <p:spTgt spid="21"/>
                                        </p:tgtEl>
                                        <p:attrNameLst>
                                          <p:attrName>style.visibility</p:attrName>
                                        </p:attrNameLst>
                                      </p:cBhvr>
                                      <p:to>
                                        <p:strVal val="visible"/>
                                      </p:to>
                                    </p:set>
                                    <p:anim calcmode="lin" valueType="num">
                                      <p:cBhvr>
                                        <p:cTn id="48" dur="2000" fill="hold"/>
                                        <p:tgtEl>
                                          <p:spTgt spid="21"/>
                                        </p:tgtEl>
                                        <p:attrNameLst>
                                          <p:attrName>ppt_w</p:attrName>
                                        </p:attrNameLst>
                                      </p:cBhvr>
                                      <p:tavLst>
                                        <p:tav tm="0">
                                          <p:val>
                                            <p:fltVal val="0"/>
                                          </p:val>
                                        </p:tav>
                                        <p:tav tm="100000">
                                          <p:val>
                                            <p:strVal val="#ppt_w"/>
                                          </p:val>
                                        </p:tav>
                                      </p:tavLst>
                                    </p:anim>
                                    <p:anim calcmode="lin" valueType="num">
                                      <p:cBhvr>
                                        <p:cTn id="49" dur="2000" fill="hold"/>
                                        <p:tgtEl>
                                          <p:spTgt spid="21"/>
                                        </p:tgtEl>
                                        <p:attrNameLst>
                                          <p:attrName>ppt_h</p:attrName>
                                        </p:attrNameLst>
                                      </p:cBhvr>
                                      <p:tavLst>
                                        <p:tav tm="0">
                                          <p:val>
                                            <p:fltVal val="0"/>
                                          </p:val>
                                        </p:tav>
                                        <p:tav tm="100000">
                                          <p:val>
                                            <p:strVal val="#ppt_h"/>
                                          </p:val>
                                        </p:tav>
                                      </p:tavLst>
                                    </p:anim>
                                    <p:animEffect transition="in" filter="fade">
                                      <p:cBhvr>
                                        <p:cTn id="50" dur="2000"/>
                                        <p:tgtEl>
                                          <p:spTgt spid="21"/>
                                        </p:tgtEl>
                                      </p:cBhvr>
                                    </p:animEffect>
                                  </p:childTnLst>
                                </p:cTn>
                              </p:par>
                            </p:childTnLst>
                          </p:cTn>
                        </p:par>
                        <p:par>
                          <p:cTn id="51" fill="hold">
                            <p:stCondLst>
                              <p:cond delay="26500"/>
                            </p:stCondLst>
                            <p:childTnLst>
                              <p:par>
                                <p:cTn id="52" presetID="53" presetClass="entr" presetSubtype="0" fill="hold" grpId="0" nodeType="afterEffect">
                                  <p:stCondLst>
                                    <p:cond delay="1000"/>
                                  </p:stCondLst>
                                  <p:iterate type="wd">
                                    <p:tmPct val="10000"/>
                                  </p:iterate>
                                  <p:childTnLst>
                                    <p:set>
                                      <p:cBhvr>
                                        <p:cTn id="53" dur="1" fill="hold">
                                          <p:stCondLst>
                                            <p:cond delay="0"/>
                                          </p:stCondLst>
                                        </p:cTn>
                                        <p:tgtEl>
                                          <p:spTgt spid="10"/>
                                        </p:tgtEl>
                                        <p:attrNameLst>
                                          <p:attrName>style.visibility</p:attrName>
                                        </p:attrNameLst>
                                      </p:cBhvr>
                                      <p:to>
                                        <p:strVal val="visible"/>
                                      </p:to>
                                    </p:set>
                                    <p:anim calcmode="lin" valueType="num">
                                      <p:cBhvr>
                                        <p:cTn id="54" dur="2000" fill="hold"/>
                                        <p:tgtEl>
                                          <p:spTgt spid="10"/>
                                        </p:tgtEl>
                                        <p:attrNameLst>
                                          <p:attrName>ppt_w</p:attrName>
                                        </p:attrNameLst>
                                      </p:cBhvr>
                                      <p:tavLst>
                                        <p:tav tm="0">
                                          <p:val>
                                            <p:fltVal val="0"/>
                                          </p:val>
                                        </p:tav>
                                        <p:tav tm="100000">
                                          <p:val>
                                            <p:strVal val="#ppt_w"/>
                                          </p:val>
                                        </p:tav>
                                      </p:tavLst>
                                    </p:anim>
                                    <p:anim calcmode="lin" valueType="num">
                                      <p:cBhvr>
                                        <p:cTn id="55" dur="2000" fill="hold"/>
                                        <p:tgtEl>
                                          <p:spTgt spid="10"/>
                                        </p:tgtEl>
                                        <p:attrNameLst>
                                          <p:attrName>ppt_h</p:attrName>
                                        </p:attrNameLst>
                                      </p:cBhvr>
                                      <p:tavLst>
                                        <p:tav tm="0">
                                          <p:val>
                                            <p:fltVal val="0"/>
                                          </p:val>
                                        </p:tav>
                                        <p:tav tm="100000">
                                          <p:val>
                                            <p:strVal val="#ppt_h"/>
                                          </p:val>
                                        </p:tav>
                                      </p:tavLst>
                                    </p:anim>
                                    <p:animEffect transition="in" filter="fade">
                                      <p:cBhvr>
                                        <p:cTn id="5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10" grpId="0"/>
      <p:bldP spid="11" grpId="0" animBg="1"/>
      <p:bldP spid="19" grpId="0" animBg="1"/>
      <p:bldP spid="20" grpId="0" animBg="1"/>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4280471" y="272457"/>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نقض عهد و خیانت در قاره امریکا </a:t>
            </a:r>
          </a:p>
        </p:txBody>
      </p:sp>
      <p:sp>
        <p:nvSpPr>
          <p:cNvPr id="5" name="Rounded Rectangular Callout 4"/>
          <p:cNvSpPr/>
          <p:nvPr/>
        </p:nvSpPr>
        <p:spPr>
          <a:xfrm>
            <a:off x="6143636" y="928670"/>
            <a:ext cx="1928826" cy="642942"/>
          </a:xfrm>
          <a:prstGeom prst="wedgeRoundRectCallout">
            <a:avLst>
              <a:gd name="adj1" fmla="val -38331"/>
              <a:gd name="adj2" fmla="val 107836"/>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هائیتی</a:t>
            </a:r>
          </a:p>
        </p:txBody>
      </p:sp>
      <p:sp>
        <p:nvSpPr>
          <p:cNvPr id="6" name="Teardrop 5"/>
          <p:cNvSpPr/>
          <p:nvPr/>
        </p:nvSpPr>
        <p:spPr>
          <a:xfrm rot="7972568" flipV="1">
            <a:off x="6823764" y="2177368"/>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اول</a:t>
            </a:r>
            <a:endParaRPr lang="fa-IR" dirty="0"/>
          </a:p>
        </p:txBody>
      </p:sp>
      <p:sp>
        <p:nvSpPr>
          <p:cNvPr id="7" name="Rectangle 6"/>
          <p:cNvSpPr/>
          <p:nvPr/>
        </p:nvSpPr>
        <p:spPr>
          <a:xfrm>
            <a:off x="214282" y="2202867"/>
            <a:ext cx="6360916" cy="830997"/>
          </a:xfrm>
          <a:prstGeom prst="rect">
            <a:avLst/>
          </a:prstGeom>
        </p:spPr>
        <p:txBody>
          <a:bodyPr wrap="square">
            <a:spAutoFit/>
          </a:bodyPr>
          <a:lstStyle/>
          <a:p>
            <a:pPr algn="justLow" rtl="1"/>
            <a:r>
              <a:rPr lang="ar-SA"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سرکوب اعتراضات مردمی معروف به شورشیان «نواسا»</a:t>
            </a:r>
            <a:r>
              <a:rPr lang="fa-IR"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 در سال</a:t>
            </a:r>
            <a:r>
              <a:rPr lang="ar-SA"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1891</a:t>
            </a:r>
            <a:r>
              <a:rPr lang="fa-IR"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م</a:t>
            </a:r>
            <a:r>
              <a:rPr lang="ar-SA"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 </a:t>
            </a:r>
            <a:endParaRPr lang="fa-IR"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p:txBody>
      </p:sp>
      <p:sp>
        <p:nvSpPr>
          <p:cNvPr id="8" name="Teardrop 7"/>
          <p:cNvSpPr/>
          <p:nvPr/>
        </p:nvSpPr>
        <p:spPr>
          <a:xfrm rot="7972568" flipV="1">
            <a:off x="6823764" y="3180434"/>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a:t>
            </a:r>
            <a:r>
              <a:rPr lang="fa-IR" dirty="0" smtClean="0">
                <a:cs typeface="B Titr" pitchFamily="2" charset="-78"/>
              </a:rPr>
              <a:t>دوم</a:t>
            </a:r>
            <a:endParaRPr lang="fa-IR" dirty="0"/>
          </a:p>
        </p:txBody>
      </p:sp>
      <p:sp>
        <p:nvSpPr>
          <p:cNvPr id="9" name="Rectangle 8"/>
          <p:cNvSpPr/>
          <p:nvPr/>
        </p:nvSpPr>
        <p:spPr>
          <a:xfrm>
            <a:off x="1360256" y="3202623"/>
            <a:ext cx="5214942" cy="830997"/>
          </a:xfrm>
          <a:prstGeom prst="rect">
            <a:avLst/>
          </a:prstGeom>
        </p:spPr>
        <p:txBody>
          <a:bodyPr wrap="square">
            <a:spAutoFit/>
          </a:bodyPr>
          <a:lstStyle/>
          <a:p>
            <a:pPr algn="justLow" rtl="1"/>
            <a:r>
              <a:rPr lang="ar-SA"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 19 سال اشغال پس از سرکوب قیام مردم</a:t>
            </a:r>
            <a:r>
              <a:rPr lang="fa-IR"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 از سال</a:t>
            </a:r>
            <a:r>
              <a:rPr lang="ar-SA"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1914</a:t>
            </a:r>
            <a:r>
              <a:rPr lang="fa-IR"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تا 1934</a:t>
            </a:r>
            <a:endParaRPr lang="fa-IR"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p:txBody>
      </p:sp>
      <p:sp>
        <p:nvSpPr>
          <p:cNvPr id="10" name="Teardrop 9"/>
          <p:cNvSpPr/>
          <p:nvPr/>
        </p:nvSpPr>
        <p:spPr>
          <a:xfrm rot="7972568" flipV="1">
            <a:off x="6823764" y="4180566"/>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a:t>
            </a:r>
            <a:r>
              <a:rPr lang="fa-IR" dirty="0" smtClean="0">
                <a:cs typeface="B Titr" pitchFamily="2" charset="-78"/>
              </a:rPr>
              <a:t>سوم</a:t>
            </a:r>
            <a:endParaRPr lang="fa-IR" dirty="0"/>
          </a:p>
        </p:txBody>
      </p:sp>
      <p:sp>
        <p:nvSpPr>
          <p:cNvPr id="11" name="Rectangle 10"/>
          <p:cNvSpPr/>
          <p:nvPr/>
        </p:nvSpPr>
        <p:spPr>
          <a:xfrm>
            <a:off x="1360256" y="4282867"/>
            <a:ext cx="5214910" cy="707886"/>
          </a:xfrm>
          <a:prstGeom prst="rect">
            <a:avLst/>
          </a:prstGeom>
        </p:spPr>
        <p:txBody>
          <a:bodyPr wrap="square">
            <a:spAutoFit/>
          </a:bodyPr>
          <a:lstStyle/>
          <a:p>
            <a:pPr algn="justLow" rtl="1"/>
            <a:r>
              <a:rPr lang="ar-SA"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بازگرداندن آریستید به قدرت</a:t>
            </a:r>
            <a:r>
              <a:rPr lang="fa-IR"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 </a:t>
            </a:r>
            <a:r>
              <a:rPr lang="ar-SA"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در سال 1994 و</a:t>
            </a:r>
            <a:r>
              <a:rPr lang="fa-IR"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 </a:t>
            </a:r>
            <a:r>
              <a:rPr lang="ar-SA"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اشغال نظامی در حمایت از</a:t>
            </a:r>
            <a:r>
              <a:rPr lang="fa-IR"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 آ</a:t>
            </a:r>
            <a:r>
              <a:rPr lang="ar-SA"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ریستید</a:t>
            </a:r>
            <a:r>
              <a:rPr lang="fa-IR"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 از سال</a:t>
            </a:r>
            <a:r>
              <a:rPr lang="ar-SA"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 </a:t>
            </a:r>
            <a:r>
              <a:rPr lang="fa-IR" sz="20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rPr>
              <a:t>2004تا 2005</a:t>
            </a:r>
            <a:endParaRPr lang="fa-IR" sz="20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cs typeface="B Titr"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22" presetClass="entr" presetSubtype="4"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2000"/>
                                        <p:tgtEl>
                                          <p:spTgt spid="6"/>
                                        </p:tgtEl>
                                      </p:cBhvr>
                                    </p:animEffect>
                                  </p:childTnLst>
                                </p:cTn>
                              </p:par>
                            </p:childTnLst>
                          </p:cTn>
                        </p:par>
                        <p:par>
                          <p:cTn id="19" fill="hold">
                            <p:stCondLst>
                              <p:cond delay="3500"/>
                            </p:stCondLst>
                            <p:childTnLst>
                              <p:par>
                                <p:cTn id="20" presetID="53" presetClass="entr" presetSubtype="0"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childTnLst>
                          </p:cTn>
                        </p:par>
                        <p:par>
                          <p:cTn id="25" fill="hold">
                            <p:stCondLst>
                              <p:cond delay="6500"/>
                            </p:stCondLst>
                            <p:childTnLst>
                              <p:par>
                                <p:cTn id="26" presetID="22" presetClass="entr" presetSubtype="4" fill="hold" nodeType="after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2000"/>
                                        <p:tgtEl>
                                          <p:spTgt spid="8"/>
                                        </p:tgtEl>
                                      </p:cBhvr>
                                    </p:animEffect>
                                  </p:childTnLst>
                                </p:cTn>
                              </p:par>
                            </p:childTnLst>
                          </p:cTn>
                        </p:par>
                        <p:par>
                          <p:cTn id="29" fill="hold">
                            <p:stCondLst>
                              <p:cond delay="9500"/>
                            </p:stCondLst>
                            <p:childTnLst>
                              <p:par>
                                <p:cTn id="30" presetID="53" presetClass="entr" presetSubtype="0" fill="hold" nodeType="after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fltVal val="0"/>
                                          </p:val>
                                        </p:tav>
                                        <p:tav tm="100000">
                                          <p:val>
                                            <p:strVal val="#ppt_w"/>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Effect transition="in" filter="fade">
                                      <p:cBhvr>
                                        <p:cTn id="34" dur="2000"/>
                                        <p:tgtEl>
                                          <p:spTgt spid="9"/>
                                        </p:tgtEl>
                                      </p:cBhvr>
                                    </p:animEffect>
                                  </p:childTnLst>
                                </p:cTn>
                              </p:par>
                            </p:childTnLst>
                          </p:cTn>
                        </p:par>
                        <p:par>
                          <p:cTn id="35" fill="hold">
                            <p:stCondLst>
                              <p:cond delay="12500"/>
                            </p:stCondLst>
                            <p:childTnLst>
                              <p:par>
                                <p:cTn id="36" presetID="22" presetClass="entr" presetSubtype="4" fill="hold" grpId="0" nodeType="afterEffect">
                                  <p:stCondLst>
                                    <p:cond delay="100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2000"/>
                                        <p:tgtEl>
                                          <p:spTgt spid="10"/>
                                        </p:tgtEl>
                                      </p:cBhvr>
                                    </p:animEffect>
                                  </p:childTnLst>
                                </p:cTn>
                              </p:par>
                            </p:childTnLst>
                          </p:cTn>
                        </p:par>
                        <p:par>
                          <p:cTn id="39" fill="hold">
                            <p:stCondLst>
                              <p:cond delay="15500"/>
                            </p:stCondLst>
                            <p:childTnLst>
                              <p:par>
                                <p:cTn id="40" presetID="53" presetClass="entr" presetSubtype="0" fill="hold"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نقض عهد و خیانت در قاره امریکا </a:t>
            </a:r>
          </a:p>
        </p:txBody>
      </p:sp>
      <p:sp>
        <p:nvSpPr>
          <p:cNvPr id="5" name="Rounded Rectangular Callout 4"/>
          <p:cNvSpPr/>
          <p:nvPr/>
        </p:nvSpPr>
        <p:spPr>
          <a:xfrm>
            <a:off x="7000892" y="928670"/>
            <a:ext cx="1928826"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کوبا</a:t>
            </a:r>
          </a:p>
        </p:txBody>
      </p:sp>
      <p:sp>
        <p:nvSpPr>
          <p:cNvPr id="6" name="Teardrop 5"/>
          <p:cNvSpPr/>
          <p:nvPr/>
        </p:nvSpPr>
        <p:spPr>
          <a:xfrm rot="7972568" flipV="1">
            <a:off x="7323830" y="1823112"/>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اول</a:t>
            </a:r>
            <a:endParaRPr lang="fa-IR" dirty="0"/>
          </a:p>
        </p:txBody>
      </p:sp>
      <p:sp>
        <p:nvSpPr>
          <p:cNvPr id="7" name="Rectangle 6"/>
          <p:cNvSpPr/>
          <p:nvPr/>
        </p:nvSpPr>
        <p:spPr>
          <a:xfrm>
            <a:off x="214346" y="2059536"/>
            <a:ext cx="6857984" cy="369332"/>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ورود به جنگ با اسپانیا و کوبا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و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بیرون کشیدن از چنگ اسپانیا</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 سال</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02-1898 </a:t>
            </a: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8" name="Teardrop 7"/>
          <p:cNvSpPr/>
          <p:nvPr/>
        </p:nvSpPr>
        <p:spPr>
          <a:xfrm rot="7972568" flipV="1">
            <a:off x="7392334" y="2823244"/>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a:t>
            </a:r>
            <a:r>
              <a:rPr lang="fa-IR" dirty="0" smtClean="0">
                <a:cs typeface="B Titr" pitchFamily="2" charset="-78"/>
              </a:rPr>
              <a:t>دوم</a:t>
            </a:r>
            <a:endParaRPr lang="fa-IR" dirty="0"/>
          </a:p>
        </p:txBody>
      </p:sp>
      <p:sp>
        <p:nvSpPr>
          <p:cNvPr id="9" name="Rectangle 8"/>
          <p:cNvSpPr/>
          <p:nvPr/>
        </p:nvSpPr>
        <p:spPr>
          <a:xfrm>
            <a:off x="273125" y="2943585"/>
            <a:ext cx="6858000" cy="646331"/>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دخالت در فرایند انتخابات کوبا از سال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1909</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-1906، دخالت در انتخابات1912، اشغال نظامی کوبا در33-1917 و قیمومیت اقتصادی؛ </a:t>
            </a: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0" name="Teardrop 9"/>
          <p:cNvSpPr/>
          <p:nvPr/>
        </p:nvSpPr>
        <p:spPr>
          <a:xfrm rot="7972568" flipV="1">
            <a:off x="7392334" y="3823376"/>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a:t>
            </a:r>
            <a:r>
              <a:rPr lang="fa-IR" dirty="0" smtClean="0">
                <a:cs typeface="B Titr" pitchFamily="2" charset="-78"/>
              </a:rPr>
              <a:t>سوم</a:t>
            </a:r>
            <a:endParaRPr lang="fa-IR" dirty="0"/>
          </a:p>
        </p:txBody>
      </p:sp>
      <p:sp>
        <p:nvSpPr>
          <p:cNvPr id="11" name="Rectangle 10"/>
          <p:cNvSpPr/>
          <p:nvPr/>
        </p:nvSpPr>
        <p:spPr>
          <a:xfrm>
            <a:off x="439719" y="3940941"/>
            <a:ext cx="6715156" cy="646331"/>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از حکومت در مقابل انقلاب مردم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 سال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1959 و حمایت از حمله نظامی مرتجعین تبعیدی درسال 1961</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p>
        </p:txBody>
      </p:sp>
      <p:sp>
        <p:nvSpPr>
          <p:cNvPr id="12" name="Teardrop 11"/>
          <p:cNvSpPr/>
          <p:nvPr/>
        </p:nvSpPr>
        <p:spPr>
          <a:xfrm rot="7972568" flipV="1">
            <a:off x="7392334" y="4823508"/>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1400" dirty="0" smtClean="0">
                <a:cs typeface="B Titr" pitchFamily="2" charset="-78"/>
              </a:rPr>
              <a:t>دوره </a:t>
            </a:r>
            <a:r>
              <a:rPr lang="fa-IR" sz="1400" dirty="0" smtClean="0">
                <a:cs typeface="B Titr" pitchFamily="2" charset="-78"/>
              </a:rPr>
              <a:t>چهارم</a:t>
            </a:r>
            <a:endParaRPr lang="fa-IR" sz="1400" dirty="0"/>
          </a:p>
        </p:txBody>
      </p:sp>
      <p:sp>
        <p:nvSpPr>
          <p:cNvPr id="13" name="Teardrop 12"/>
          <p:cNvSpPr/>
          <p:nvPr/>
        </p:nvSpPr>
        <p:spPr>
          <a:xfrm rot="7972568" flipV="1">
            <a:off x="7392334" y="5823640"/>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a:t>
            </a:r>
            <a:r>
              <a:rPr lang="fa-IR" dirty="0" smtClean="0">
                <a:cs typeface="B Titr" pitchFamily="2" charset="-78"/>
              </a:rPr>
              <a:t>پنجم</a:t>
            </a:r>
            <a:endParaRPr lang="fa-IR" dirty="0"/>
          </a:p>
        </p:txBody>
      </p:sp>
      <p:sp>
        <p:nvSpPr>
          <p:cNvPr id="14" name="Rectangle 13"/>
          <p:cNvSpPr/>
          <p:nvPr/>
        </p:nvSpPr>
        <p:spPr>
          <a:xfrm>
            <a:off x="999348" y="5080184"/>
            <a:ext cx="6143652" cy="369332"/>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محاصره و تحریم</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کشور و تهدید اتمی درسال 1962</a:t>
            </a: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6" name="Rectangle 15"/>
          <p:cNvSpPr/>
          <p:nvPr/>
        </p:nvSpPr>
        <p:spPr>
          <a:xfrm>
            <a:off x="785034" y="5946193"/>
            <a:ext cx="6357982" cy="646331"/>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خرید زمین زندان «گوانتانامو» به مبلغ 400000هزار دلار و تبدیل آن به شکنجه گاه مخالفان درجهان</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 سال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13-2002 ؛</a:t>
            </a: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500"/>
                            </p:stCondLst>
                            <p:childTnLst>
                              <p:par>
                                <p:cTn id="16" presetID="22" presetClass="entr" presetSubtype="4"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2000"/>
                                        <p:tgtEl>
                                          <p:spTgt spid="6"/>
                                        </p:tgtEl>
                                      </p:cBhvr>
                                    </p:animEffect>
                                  </p:childTnLst>
                                </p:cTn>
                              </p:par>
                            </p:childTnLst>
                          </p:cTn>
                        </p:par>
                        <p:par>
                          <p:cTn id="19" fill="hold">
                            <p:stCondLst>
                              <p:cond delay="3500"/>
                            </p:stCondLst>
                            <p:childTnLst>
                              <p:par>
                                <p:cTn id="20" presetID="53" presetClass="entr" presetSubtype="0"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childTnLst>
                          </p:cTn>
                        </p:par>
                        <p:par>
                          <p:cTn id="25" fill="hold">
                            <p:stCondLst>
                              <p:cond delay="6500"/>
                            </p:stCondLst>
                            <p:childTnLst>
                              <p:par>
                                <p:cTn id="26" presetID="22" presetClass="entr" presetSubtype="4" fill="hold" grpId="0" nodeType="after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2000"/>
                                        <p:tgtEl>
                                          <p:spTgt spid="8"/>
                                        </p:tgtEl>
                                      </p:cBhvr>
                                    </p:animEffect>
                                  </p:childTnLst>
                                </p:cTn>
                              </p:par>
                            </p:childTnLst>
                          </p:cTn>
                        </p:par>
                        <p:par>
                          <p:cTn id="29" fill="hold">
                            <p:stCondLst>
                              <p:cond delay="9500"/>
                            </p:stCondLst>
                            <p:childTnLst>
                              <p:par>
                                <p:cTn id="30" presetID="53" presetClass="entr" presetSubtype="0" fill="hold" grpId="0" nodeType="after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fltVal val="0"/>
                                          </p:val>
                                        </p:tav>
                                        <p:tav tm="100000">
                                          <p:val>
                                            <p:strVal val="#ppt_w"/>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Effect transition="in" filter="fade">
                                      <p:cBhvr>
                                        <p:cTn id="34" dur="2000"/>
                                        <p:tgtEl>
                                          <p:spTgt spid="9"/>
                                        </p:tgtEl>
                                      </p:cBhvr>
                                    </p:animEffect>
                                  </p:childTnLst>
                                </p:cTn>
                              </p:par>
                            </p:childTnLst>
                          </p:cTn>
                        </p:par>
                        <p:par>
                          <p:cTn id="35" fill="hold">
                            <p:stCondLst>
                              <p:cond delay="12500"/>
                            </p:stCondLst>
                            <p:childTnLst>
                              <p:par>
                                <p:cTn id="36" presetID="22" presetClass="entr" presetSubtype="4" fill="hold" grpId="0" nodeType="afterEffect">
                                  <p:stCondLst>
                                    <p:cond delay="100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2000"/>
                                        <p:tgtEl>
                                          <p:spTgt spid="10"/>
                                        </p:tgtEl>
                                      </p:cBhvr>
                                    </p:animEffect>
                                  </p:childTnLst>
                                </p:cTn>
                              </p:par>
                            </p:childTnLst>
                          </p:cTn>
                        </p:par>
                        <p:par>
                          <p:cTn id="39" fill="hold">
                            <p:stCondLst>
                              <p:cond delay="15500"/>
                            </p:stCondLst>
                            <p:childTnLst>
                              <p:par>
                                <p:cTn id="40" presetID="53" presetClass="entr" presetSubtype="0" fill="hold" grpId="0"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childTnLst>
                          </p:cTn>
                        </p:par>
                        <p:par>
                          <p:cTn id="45" fill="hold">
                            <p:stCondLst>
                              <p:cond delay="18500"/>
                            </p:stCondLst>
                            <p:childTnLst>
                              <p:par>
                                <p:cTn id="46" presetID="22" presetClass="entr" presetSubtype="4" fill="hold" grpId="0" nodeType="afterEffect">
                                  <p:stCondLst>
                                    <p:cond delay="100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2000"/>
                                        <p:tgtEl>
                                          <p:spTgt spid="12"/>
                                        </p:tgtEl>
                                      </p:cBhvr>
                                    </p:animEffect>
                                  </p:childTnLst>
                                </p:cTn>
                              </p:par>
                            </p:childTnLst>
                          </p:cTn>
                        </p:par>
                        <p:par>
                          <p:cTn id="49" fill="hold">
                            <p:stCondLst>
                              <p:cond delay="21500"/>
                            </p:stCondLst>
                            <p:childTnLst>
                              <p:par>
                                <p:cTn id="50" presetID="53" presetClass="entr" presetSubtype="0" fill="hold" grpId="0" nodeType="afterEffect">
                                  <p:stCondLst>
                                    <p:cond delay="10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2000" fill="hold"/>
                                        <p:tgtEl>
                                          <p:spTgt spid="14"/>
                                        </p:tgtEl>
                                        <p:attrNameLst>
                                          <p:attrName>ppt_w</p:attrName>
                                        </p:attrNameLst>
                                      </p:cBhvr>
                                      <p:tavLst>
                                        <p:tav tm="0">
                                          <p:val>
                                            <p:fltVal val="0"/>
                                          </p:val>
                                        </p:tav>
                                        <p:tav tm="100000">
                                          <p:val>
                                            <p:strVal val="#ppt_w"/>
                                          </p:val>
                                        </p:tav>
                                      </p:tavLst>
                                    </p:anim>
                                    <p:anim calcmode="lin" valueType="num">
                                      <p:cBhvr>
                                        <p:cTn id="53" dur="2000" fill="hold"/>
                                        <p:tgtEl>
                                          <p:spTgt spid="14"/>
                                        </p:tgtEl>
                                        <p:attrNameLst>
                                          <p:attrName>ppt_h</p:attrName>
                                        </p:attrNameLst>
                                      </p:cBhvr>
                                      <p:tavLst>
                                        <p:tav tm="0">
                                          <p:val>
                                            <p:fltVal val="0"/>
                                          </p:val>
                                        </p:tav>
                                        <p:tav tm="100000">
                                          <p:val>
                                            <p:strVal val="#ppt_h"/>
                                          </p:val>
                                        </p:tav>
                                      </p:tavLst>
                                    </p:anim>
                                    <p:animEffect transition="in" filter="fade">
                                      <p:cBhvr>
                                        <p:cTn id="54" dur="2000"/>
                                        <p:tgtEl>
                                          <p:spTgt spid="14"/>
                                        </p:tgtEl>
                                      </p:cBhvr>
                                    </p:animEffect>
                                  </p:childTnLst>
                                </p:cTn>
                              </p:par>
                            </p:childTnLst>
                          </p:cTn>
                        </p:par>
                        <p:par>
                          <p:cTn id="55" fill="hold">
                            <p:stCondLst>
                              <p:cond delay="24500"/>
                            </p:stCondLst>
                            <p:childTnLst>
                              <p:par>
                                <p:cTn id="56" presetID="22" presetClass="entr" presetSubtype="4" fill="hold" grpId="0" nodeType="afterEffect">
                                  <p:stCondLst>
                                    <p:cond delay="100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2000"/>
                                        <p:tgtEl>
                                          <p:spTgt spid="13"/>
                                        </p:tgtEl>
                                      </p:cBhvr>
                                    </p:animEffect>
                                  </p:childTnLst>
                                </p:cTn>
                              </p:par>
                            </p:childTnLst>
                          </p:cTn>
                        </p:par>
                        <p:par>
                          <p:cTn id="59" fill="hold">
                            <p:stCondLst>
                              <p:cond delay="27500"/>
                            </p:stCondLst>
                            <p:childTnLst>
                              <p:par>
                                <p:cTn id="60" presetID="53" presetClass="entr" presetSubtype="0" fill="hold" grpId="0" nodeType="afterEffect">
                                  <p:stCondLst>
                                    <p:cond delay="1000"/>
                                  </p:stCondLst>
                                  <p:childTnLst>
                                    <p:set>
                                      <p:cBhvr>
                                        <p:cTn id="61" dur="1" fill="hold">
                                          <p:stCondLst>
                                            <p:cond delay="0"/>
                                          </p:stCondLst>
                                        </p:cTn>
                                        <p:tgtEl>
                                          <p:spTgt spid="16"/>
                                        </p:tgtEl>
                                        <p:attrNameLst>
                                          <p:attrName>style.visibility</p:attrName>
                                        </p:attrNameLst>
                                      </p:cBhvr>
                                      <p:to>
                                        <p:strVal val="visible"/>
                                      </p:to>
                                    </p:set>
                                    <p:anim calcmode="lin" valueType="num">
                                      <p:cBhvr>
                                        <p:cTn id="62" dur="2000" fill="hold"/>
                                        <p:tgtEl>
                                          <p:spTgt spid="16"/>
                                        </p:tgtEl>
                                        <p:attrNameLst>
                                          <p:attrName>ppt_w</p:attrName>
                                        </p:attrNameLst>
                                      </p:cBhvr>
                                      <p:tavLst>
                                        <p:tav tm="0">
                                          <p:val>
                                            <p:fltVal val="0"/>
                                          </p:val>
                                        </p:tav>
                                        <p:tav tm="100000">
                                          <p:val>
                                            <p:strVal val="#ppt_w"/>
                                          </p:val>
                                        </p:tav>
                                      </p:tavLst>
                                    </p:anim>
                                    <p:anim calcmode="lin" valueType="num">
                                      <p:cBhvr>
                                        <p:cTn id="63" dur="2000" fill="hold"/>
                                        <p:tgtEl>
                                          <p:spTgt spid="16"/>
                                        </p:tgtEl>
                                        <p:attrNameLst>
                                          <p:attrName>ppt_h</p:attrName>
                                        </p:attrNameLst>
                                      </p:cBhvr>
                                      <p:tavLst>
                                        <p:tav tm="0">
                                          <p:val>
                                            <p:fltVal val="0"/>
                                          </p:val>
                                        </p:tav>
                                        <p:tav tm="100000">
                                          <p:val>
                                            <p:strVal val="#ppt_h"/>
                                          </p:val>
                                        </p:tav>
                                      </p:tavLst>
                                    </p:anim>
                                    <p:animEffect transition="in" filter="fade">
                                      <p:cBhvr>
                                        <p:cTn id="6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p:bldP spid="10" grpId="0" animBg="1"/>
      <p:bldP spid="11" grpId="0"/>
      <p:bldP spid="12" grpId="0" animBg="1"/>
      <p:bldP spid="13"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نقض عهد و خیانت در قاره امریکا </a:t>
            </a:r>
          </a:p>
        </p:txBody>
      </p:sp>
      <p:sp>
        <p:nvSpPr>
          <p:cNvPr id="5" name="Rounded Rectangular Callout 4"/>
          <p:cNvSpPr/>
          <p:nvPr/>
        </p:nvSpPr>
        <p:spPr>
          <a:xfrm>
            <a:off x="6500826" y="714356"/>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نیکاراگوئه</a:t>
            </a:r>
          </a:p>
        </p:txBody>
      </p:sp>
      <p:sp>
        <p:nvSpPr>
          <p:cNvPr id="6" name="Teardrop 5"/>
          <p:cNvSpPr/>
          <p:nvPr/>
        </p:nvSpPr>
        <p:spPr>
          <a:xfrm rot="7972568" flipV="1">
            <a:off x="6895202" y="1823112"/>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اول</a:t>
            </a:r>
            <a:endParaRPr lang="fa-IR" dirty="0"/>
          </a:p>
        </p:txBody>
      </p:sp>
      <p:sp>
        <p:nvSpPr>
          <p:cNvPr id="7" name="Teardrop 6"/>
          <p:cNvSpPr/>
          <p:nvPr/>
        </p:nvSpPr>
        <p:spPr>
          <a:xfrm rot="7972568" flipV="1">
            <a:off x="6963706" y="2823244"/>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a:t>
            </a:r>
            <a:r>
              <a:rPr lang="fa-IR" dirty="0" smtClean="0">
                <a:cs typeface="B Titr" pitchFamily="2" charset="-78"/>
              </a:rPr>
              <a:t>دوم</a:t>
            </a:r>
            <a:endParaRPr lang="fa-IR" dirty="0"/>
          </a:p>
        </p:txBody>
      </p:sp>
      <p:sp>
        <p:nvSpPr>
          <p:cNvPr id="8" name="Teardrop 7"/>
          <p:cNvSpPr/>
          <p:nvPr/>
        </p:nvSpPr>
        <p:spPr>
          <a:xfrm rot="7972568" flipV="1">
            <a:off x="6963706" y="3823376"/>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a:t>
            </a:r>
            <a:r>
              <a:rPr lang="fa-IR" dirty="0" smtClean="0">
                <a:cs typeface="B Titr" pitchFamily="2" charset="-78"/>
              </a:rPr>
              <a:t>سوم</a:t>
            </a:r>
            <a:endParaRPr lang="fa-IR" dirty="0"/>
          </a:p>
        </p:txBody>
      </p:sp>
      <p:sp>
        <p:nvSpPr>
          <p:cNvPr id="9" name="Teardrop 8"/>
          <p:cNvSpPr/>
          <p:nvPr/>
        </p:nvSpPr>
        <p:spPr>
          <a:xfrm rot="7972568" flipV="1">
            <a:off x="6963706" y="4823508"/>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1400" dirty="0" smtClean="0">
                <a:cs typeface="B Titr" pitchFamily="2" charset="-78"/>
              </a:rPr>
              <a:t>دوره </a:t>
            </a:r>
            <a:r>
              <a:rPr lang="fa-IR" sz="1400" dirty="0" smtClean="0">
                <a:cs typeface="B Titr" pitchFamily="2" charset="-78"/>
              </a:rPr>
              <a:t>چهارم</a:t>
            </a:r>
            <a:endParaRPr lang="fa-IR" sz="1400" dirty="0"/>
          </a:p>
        </p:txBody>
      </p:sp>
      <p:sp>
        <p:nvSpPr>
          <p:cNvPr id="10" name="Teardrop 9"/>
          <p:cNvSpPr/>
          <p:nvPr/>
        </p:nvSpPr>
        <p:spPr>
          <a:xfrm rot="7972568" flipV="1">
            <a:off x="6963706" y="5823640"/>
            <a:ext cx="857256" cy="857256"/>
          </a:xfrm>
          <a:prstGeom prst="teardrop">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r>
              <a:rPr lang="ar-SA" dirty="0" smtClean="0">
                <a:cs typeface="B Titr" pitchFamily="2" charset="-78"/>
              </a:rPr>
              <a:t>دوره </a:t>
            </a:r>
            <a:r>
              <a:rPr lang="fa-IR" dirty="0" smtClean="0">
                <a:cs typeface="B Titr" pitchFamily="2" charset="-78"/>
              </a:rPr>
              <a:t>پنجم</a:t>
            </a:r>
            <a:endParaRPr lang="fa-IR" dirty="0"/>
          </a:p>
        </p:txBody>
      </p:sp>
      <p:sp>
        <p:nvSpPr>
          <p:cNvPr id="11" name="Rectangle 10"/>
          <p:cNvSpPr/>
          <p:nvPr/>
        </p:nvSpPr>
        <p:spPr>
          <a:xfrm>
            <a:off x="-224796" y="2076382"/>
            <a:ext cx="6857984" cy="36933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ar-SA"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rPr>
              <a:t>اشغال بندر</a:t>
            </a:r>
            <a:r>
              <a:rPr lang="fa-IR"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rPr>
              <a:t> </a:t>
            </a:r>
            <a:r>
              <a:rPr lang="ar-SA"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rPr>
              <a:t>سان خوان دلسور،درسال1898 و اشغال بخش‌های دیگر در سال 1899؛ </a:t>
            </a:r>
            <a:endParaRPr lang="en-US" b="1" dirty="0">
              <a:ln w="11430"/>
              <a:solidFill>
                <a:schemeClr val="tx1">
                  <a:lumMod val="95000"/>
                  <a:lumOff val="5000"/>
                </a:schemeClr>
              </a:solidFill>
              <a:effectLst>
                <a:outerShdw blurRad="80000" dist="40000" dir="5040000" algn="tl">
                  <a:srgbClr val="000000">
                    <a:alpha val="30000"/>
                  </a:srgbClr>
                </a:outerShdw>
              </a:effectLst>
              <a:cs typeface="B Titr" pitchFamily="2" charset="-78"/>
            </a:endParaRPr>
          </a:p>
        </p:txBody>
      </p:sp>
      <p:sp>
        <p:nvSpPr>
          <p:cNvPr id="12" name="Rectangle 11"/>
          <p:cNvSpPr/>
          <p:nvPr/>
        </p:nvSpPr>
        <p:spPr>
          <a:xfrm>
            <a:off x="3143240" y="3071810"/>
            <a:ext cx="3571900" cy="36933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rtl="1"/>
            <a:r>
              <a:rPr lang="ar-SA"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rPr>
              <a:t>ایجاد قیمومیت بر این کشور درسال1907 ؛ </a:t>
            </a:r>
            <a:endParaRPr lang="en-US"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endParaRPr>
          </a:p>
        </p:txBody>
      </p:sp>
      <p:sp>
        <p:nvSpPr>
          <p:cNvPr id="13" name="Rectangle 12"/>
          <p:cNvSpPr/>
          <p:nvPr/>
        </p:nvSpPr>
        <p:spPr>
          <a:xfrm>
            <a:off x="-238444" y="4107424"/>
            <a:ext cx="6929422" cy="33855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ar-SA" sz="1600"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rPr>
              <a:t>طراحی شورش و حمایت دولت، سازماندهی «کانترا» برعلیه انقلاب مردم درسال90 -1979؛ </a:t>
            </a:r>
            <a:endParaRPr lang="en-US" sz="1600"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endParaRPr>
          </a:p>
        </p:txBody>
      </p:sp>
      <p:sp>
        <p:nvSpPr>
          <p:cNvPr id="14" name="Rectangle 13"/>
          <p:cNvSpPr/>
          <p:nvPr/>
        </p:nvSpPr>
        <p:spPr>
          <a:xfrm>
            <a:off x="772170" y="5076778"/>
            <a:ext cx="5929322" cy="36933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ar-SA"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rPr>
              <a:t>اشغال بخشی از خاک این کشور، اشغال بلوفیلدز و کورینتو در سال 1910؛ </a:t>
            </a:r>
            <a:endParaRPr lang="en-US"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endParaRPr>
          </a:p>
        </p:txBody>
      </p:sp>
      <p:sp>
        <p:nvSpPr>
          <p:cNvPr id="16" name="Rectangle 15"/>
          <p:cNvSpPr/>
          <p:nvPr/>
        </p:nvSpPr>
        <p:spPr>
          <a:xfrm>
            <a:off x="1839654" y="6085854"/>
            <a:ext cx="4842992" cy="36933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ar-SA"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rPr>
              <a:t>جنگ علیه چریک‌های آزادی بخش در سالهای 33-1912.</a:t>
            </a:r>
            <a:endParaRPr lang="en-US" b="1" dirty="0" smtClean="0">
              <a:ln w="11430"/>
              <a:solidFill>
                <a:schemeClr val="tx1">
                  <a:lumMod val="95000"/>
                  <a:lumOff val="5000"/>
                </a:schemeClr>
              </a:solidFill>
              <a:effectLst>
                <a:outerShdw blurRad="80000" dist="40000" dir="5040000" algn="tl">
                  <a:srgbClr val="000000">
                    <a:alpha val="30000"/>
                  </a:srgbClr>
                </a:outerShdw>
              </a:effectLst>
              <a:cs typeface="B Titr" pitchFamily="2" charset="-78"/>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500"/>
                            </p:stCondLst>
                            <p:childTnLst>
                              <p:par>
                                <p:cTn id="16" presetID="22" presetClass="entr" presetSubtype="4" fill="hold" grpId="0" nodeType="afterEffect">
                                  <p:stCondLst>
                                    <p:cond delay="1000"/>
                                  </p:stCondLst>
                                  <p:iterate type="wd">
                                    <p:tmPct val="10000"/>
                                  </p:iterate>
                                  <p:childTnLst>
                                    <p:set>
                                      <p:cBhvr>
                                        <p:cTn id="17" dur="1" fill="hold">
                                          <p:stCondLst>
                                            <p:cond delay="0"/>
                                          </p:stCondLst>
                                        </p:cTn>
                                        <p:tgtEl>
                                          <p:spTgt spid="6"/>
                                        </p:tgtEl>
                                        <p:attrNameLst>
                                          <p:attrName>style.visibility</p:attrName>
                                        </p:attrNameLst>
                                      </p:cBhvr>
                                      <p:to>
                                        <p:strVal val="visible"/>
                                      </p:to>
                                    </p:set>
                                    <p:animEffect transition="in" filter="wipe(down)">
                                      <p:cBhvr>
                                        <p:cTn id="18" dur="2000"/>
                                        <p:tgtEl>
                                          <p:spTgt spid="6"/>
                                        </p:tgtEl>
                                      </p:cBhvr>
                                    </p:animEffect>
                                  </p:childTnLst>
                                </p:cTn>
                              </p:par>
                            </p:childTnLst>
                          </p:cTn>
                        </p:par>
                        <p:par>
                          <p:cTn id="19" fill="hold">
                            <p:stCondLst>
                              <p:cond delay="3700"/>
                            </p:stCondLst>
                            <p:childTnLst>
                              <p:par>
                                <p:cTn id="20" presetID="53" presetClass="entr" presetSubtype="0" fill="hold" grpId="0" nodeType="afterEffect">
                                  <p:stCondLst>
                                    <p:cond delay="1000"/>
                                  </p:stCondLst>
                                  <p:iterate type="wd">
                                    <p:tmPct val="1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2000" fill="hold"/>
                                        <p:tgtEl>
                                          <p:spTgt spid="11"/>
                                        </p:tgtEl>
                                        <p:attrNameLst>
                                          <p:attrName>ppt_w</p:attrName>
                                        </p:attrNameLst>
                                      </p:cBhvr>
                                      <p:tavLst>
                                        <p:tav tm="0">
                                          <p:val>
                                            <p:fltVal val="0"/>
                                          </p:val>
                                        </p:tav>
                                        <p:tav tm="100000">
                                          <p:val>
                                            <p:strVal val="#ppt_w"/>
                                          </p:val>
                                        </p:tav>
                                      </p:tavLst>
                                    </p:anim>
                                    <p:anim calcmode="lin" valueType="num">
                                      <p:cBhvr>
                                        <p:cTn id="23" dur="2000" fill="hold"/>
                                        <p:tgtEl>
                                          <p:spTgt spid="11"/>
                                        </p:tgtEl>
                                        <p:attrNameLst>
                                          <p:attrName>ppt_h</p:attrName>
                                        </p:attrNameLst>
                                      </p:cBhvr>
                                      <p:tavLst>
                                        <p:tav tm="0">
                                          <p:val>
                                            <p:fltVal val="0"/>
                                          </p:val>
                                        </p:tav>
                                        <p:tav tm="100000">
                                          <p:val>
                                            <p:strVal val="#ppt_h"/>
                                          </p:val>
                                        </p:tav>
                                      </p:tavLst>
                                    </p:anim>
                                    <p:animEffect transition="in" filter="fade">
                                      <p:cBhvr>
                                        <p:cTn id="24" dur="2000"/>
                                        <p:tgtEl>
                                          <p:spTgt spid="11"/>
                                        </p:tgtEl>
                                      </p:cBhvr>
                                    </p:animEffect>
                                  </p:childTnLst>
                                </p:cTn>
                              </p:par>
                            </p:childTnLst>
                          </p:cTn>
                        </p:par>
                        <p:par>
                          <p:cTn id="25" fill="hold">
                            <p:stCondLst>
                              <p:cond delay="9100"/>
                            </p:stCondLst>
                            <p:childTnLst>
                              <p:par>
                                <p:cTn id="26" presetID="22" presetClass="entr" presetSubtype="4" fill="hold" grpId="0" nodeType="afterEffect">
                                  <p:stCondLst>
                                    <p:cond delay="100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wipe(down)">
                                      <p:cBhvr>
                                        <p:cTn id="28" dur="2000"/>
                                        <p:tgtEl>
                                          <p:spTgt spid="7"/>
                                        </p:tgtEl>
                                      </p:cBhvr>
                                    </p:animEffect>
                                  </p:childTnLst>
                                </p:cTn>
                              </p:par>
                            </p:childTnLst>
                          </p:cTn>
                        </p:par>
                        <p:par>
                          <p:cTn id="29" fill="hold">
                            <p:stCondLst>
                              <p:cond delay="12300"/>
                            </p:stCondLst>
                            <p:childTnLst>
                              <p:par>
                                <p:cTn id="30" presetID="53" presetClass="entr" presetSubtype="0" fill="hold" grpId="0" nodeType="afterEffect">
                                  <p:stCondLst>
                                    <p:cond delay="1000"/>
                                  </p:stCondLst>
                                  <p:iterate type="wd">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2000" fill="hold"/>
                                        <p:tgtEl>
                                          <p:spTgt spid="12"/>
                                        </p:tgtEl>
                                        <p:attrNameLst>
                                          <p:attrName>ppt_w</p:attrName>
                                        </p:attrNameLst>
                                      </p:cBhvr>
                                      <p:tavLst>
                                        <p:tav tm="0">
                                          <p:val>
                                            <p:fltVal val="0"/>
                                          </p:val>
                                        </p:tav>
                                        <p:tav tm="100000">
                                          <p:val>
                                            <p:strVal val="#ppt_w"/>
                                          </p:val>
                                        </p:tav>
                                      </p:tavLst>
                                    </p:anim>
                                    <p:anim calcmode="lin" valueType="num">
                                      <p:cBhvr>
                                        <p:cTn id="33" dur="2000" fill="hold"/>
                                        <p:tgtEl>
                                          <p:spTgt spid="12"/>
                                        </p:tgtEl>
                                        <p:attrNameLst>
                                          <p:attrName>ppt_h</p:attrName>
                                        </p:attrNameLst>
                                      </p:cBhvr>
                                      <p:tavLst>
                                        <p:tav tm="0">
                                          <p:val>
                                            <p:fltVal val="0"/>
                                          </p:val>
                                        </p:tav>
                                        <p:tav tm="100000">
                                          <p:val>
                                            <p:strVal val="#ppt_h"/>
                                          </p:val>
                                        </p:tav>
                                      </p:tavLst>
                                    </p:anim>
                                    <p:animEffect transition="in" filter="fade">
                                      <p:cBhvr>
                                        <p:cTn id="34" dur="2000"/>
                                        <p:tgtEl>
                                          <p:spTgt spid="12"/>
                                        </p:tgtEl>
                                      </p:cBhvr>
                                    </p:animEffect>
                                  </p:childTnLst>
                                </p:cTn>
                              </p:par>
                            </p:childTnLst>
                          </p:cTn>
                        </p:par>
                        <p:par>
                          <p:cTn id="35" fill="hold">
                            <p:stCondLst>
                              <p:cond delay="16500"/>
                            </p:stCondLst>
                            <p:childTnLst>
                              <p:par>
                                <p:cTn id="36" presetID="22" presetClass="entr" presetSubtype="4" fill="hold" grpId="0" nodeType="afterEffect">
                                  <p:stCondLst>
                                    <p:cond delay="1000"/>
                                  </p:stCondLst>
                                  <p:iterate type="wd">
                                    <p:tmPct val="10000"/>
                                  </p:iterate>
                                  <p:childTnLst>
                                    <p:set>
                                      <p:cBhvr>
                                        <p:cTn id="37" dur="1" fill="hold">
                                          <p:stCondLst>
                                            <p:cond delay="0"/>
                                          </p:stCondLst>
                                        </p:cTn>
                                        <p:tgtEl>
                                          <p:spTgt spid="8"/>
                                        </p:tgtEl>
                                        <p:attrNameLst>
                                          <p:attrName>style.visibility</p:attrName>
                                        </p:attrNameLst>
                                      </p:cBhvr>
                                      <p:to>
                                        <p:strVal val="visible"/>
                                      </p:to>
                                    </p:set>
                                    <p:animEffect transition="in" filter="wipe(down)">
                                      <p:cBhvr>
                                        <p:cTn id="38" dur="2000"/>
                                        <p:tgtEl>
                                          <p:spTgt spid="8"/>
                                        </p:tgtEl>
                                      </p:cBhvr>
                                    </p:animEffect>
                                  </p:childTnLst>
                                </p:cTn>
                              </p:par>
                            </p:childTnLst>
                          </p:cTn>
                        </p:par>
                        <p:par>
                          <p:cTn id="39" fill="hold">
                            <p:stCondLst>
                              <p:cond delay="19700"/>
                            </p:stCondLst>
                            <p:childTnLst>
                              <p:par>
                                <p:cTn id="40" presetID="53" presetClass="entr" presetSubtype="0" fill="hold" grpId="0" nodeType="afterEffect">
                                  <p:stCondLst>
                                    <p:cond delay="1000"/>
                                  </p:stCondLst>
                                  <p:iterate type="wd">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ppt_w</p:attrName>
                                        </p:attrNameLst>
                                      </p:cBhvr>
                                      <p:tavLst>
                                        <p:tav tm="0">
                                          <p:val>
                                            <p:fltVal val="0"/>
                                          </p:val>
                                        </p:tav>
                                        <p:tav tm="100000">
                                          <p:val>
                                            <p:strVal val="#ppt_w"/>
                                          </p:val>
                                        </p:tav>
                                      </p:tavLst>
                                    </p:anim>
                                    <p:anim calcmode="lin" valueType="num">
                                      <p:cBhvr>
                                        <p:cTn id="43" dur="2000" fill="hold"/>
                                        <p:tgtEl>
                                          <p:spTgt spid="13"/>
                                        </p:tgtEl>
                                        <p:attrNameLst>
                                          <p:attrName>ppt_h</p:attrName>
                                        </p:attrNameLst>
                                      </p:cBhvr>
                                      <p:tavLst>
                                        <p:tav tm="0">
                                          <p:val>
                                            <p:fltVal val="0"/>
                                          </p:val>
                                        </p:tav>
                                        <p:tav tm="100000">
                                          <p:val>
                                            <p:strVal val="#ppt_h"/>
                                          </p:val>
                                        </p:tav>
                                      </p:tavLst>
                                    </p:anim>
                                    <p:animEffect transition="in" filter="fade">
                                      <p:cBhvr>
                                        <p:cTn id="44" dur="2000"/>
                                        <p:tgtEl>
                                          <p:spTgt spid="13"/>
                                        </p:tgtEl>
                                      </p:cBhvr>
                                    </p:animEffect>
                                  </p:childTnLst>
                                </p:cTn>
                              </p:par>
                            </p:childTnLst>
                          </p:cTn>
                        </p:par>
                        <p:par>
                          <p:cTn id="45" fill="hold">
                            <p:stCondLst>
                              <p:cond delay="25900"/>
                            </p:stCondLst>
                            <p:childTnLst>
                              <p:par>
                                <p:cTn id="46" presetID="22" presetClass="entr" presetSubtype="4" fill="hold" grpId="0" nodeType="afterEffect">
                                  <p:stCondLst>
                                    <p:cond delay="1000"/>
                                  </p:stCondLst>
                                  <p:iterate type="wd">
                                    <p:tmPct val="10000"/>
                                  </p:iterate>
                                  <p:childTnLst>
                                    <p:set>
                                      <p:cBhvr>
                                        <p:cTn id="47" dur="1" fill="hold">
                                          <p:stCondLst>
                                            <p:cond delay="0"/>
                                          </p:stCondLst>
                                        </p:cTn>
                                        <p:tgtEl>
                                          <p:spTgt spid="9"/>
                                        </p:tgtEl>
                                        <p:attrNameLst>
                                          <p:attrName>style.visibility</p:attrName>
                                        </p:attrNameLst>
                                      </p:cBhvr>
                                      <p:to>
                                        <p:strVal val="visible"/>
                                      </p:to>
                                    </p:set>
                                    <p:animEffect transition="in" filter="wipe(down)">
                                      <p:cBhvr>
                                        <p:cTn id="48" dur="2000"/>
                                        <p:tgtEl>
                                          <p:spTgt spid="9"/>
                                        </p:tgtEl>
                                      </p:cBhvr>
                                    </p:animEffect>
                                  </p:childTnLst>
                                </p:cTn>
                              </p:par>
                            </p:childTnLst>
                          </p:cTn>
                        </p:par>
                        <p:par>
                          <p:cTn id="49" fill="hold">
                            <p:stCondLst>
                              <p:cond delay="29100"/>
                            </p:stCondLst>
                            <p:childTnLst>
                              <p:par>
                                <p:cTn id="50" presetID="53" presetClass="entr" presetSubtype="0" fill="hold" grpId="0" nodeType="afterEffect">
                                  <p:stCondLst>
                                    <p:cond delay="1000"/>
                                  </p:stCondLst>
                                  <p:iterate type="wd">
                                    <p:tmPct val="10000"/>
                                  </p:iterate>
                                  <p:childTnLst>
                                    <p:set>
                                      <p:cBhvr>
                                        <p:cTn id="51" dur="1" fill="hold">
                                          <p:stCondLst>
                                            <p:cond delay="0"/>
                                          </p:stCondLst>
                                        </p:cTn>
                                        <p:tgtEl>
                                          <p:spTgt spid="14"/>
                                        </p:tgtEl>
                                        <p:attrNameLst>
                                          <p:attrName>style.visibility</p:attrName>
                                        </p:attrNameLst>
                                      </p:cBhvr>
                                      <p:to>
                                        <p:strVal val="visible"/>
                                      </p:to>
                                    </p:set>
                                    <p:anim calcmode="lin" valueType="num">
                                      <p:cBhvr>
                                        <p:cTn id="52" dur="2000" fill="hold"/>
                                        <p:tgtEl>
                                          <p:spTgt spid="14"/>
                                        </p:tgtEl>
                                        <p:attrNameLst>
                                          <p:attrName>ppt_w</p:attrName>
                                        </p:attrNameLst>
                                      </p:cBhvr>
                                      <p:tavLst>
                                        <p:tav tm="0">
                                          <p:val>
                                            <p:fltVal val="0"/>
                                          </p:val>
                                        </p:tav>
                                        <p:tav tm="100000">
                                          <p:val>
                                            <p:strVal val="#ppt_w"/>
                                          </p:val>
                                        </p:tav>
                                      </p:tavLst>
                                    </p:anim>
                                    <p:anim calcmode="lin" valueType="num">
                                      <p:cBhvr>
                                        <p:cTn id="53" dur="2000" fill="hold"/>
                                        <p:tgtEl>
                                          <p:spTgt spid="14"/>
                                        </p:tgtEl>
                                        <p:attrNameLst>
                                          <p:attrName>ppt_h</p:attrName>
                                        </p:attrNameLst>
                                      </p:cBhvr>
                                      <p:tavLst>
                                        <p:tav tm="0">
                                          <p:val>
                                            <p:fltVal val="0"/>
                                          </p:val>
                                        </p:tav>
                                        <p:tav tm="100000">
                                          <p:val>
                                            <p:strVal val="#ppt_h"/>
                                          </p:val>
                                        </p:tav>
                                      </p:tavLst>
                                    </p:anim>
                                    <p:animEffect transition="in" filter="fade">
                                      <p:cBhvr>
                                        <p:cTn id="54" dur="2000"/>
                                        <p:tgtEl>
                                          <p:spTgt spid="14"/>
                                        </p:tgtEl>
                                      </p:cBhvr>
                                    </p:animEffect>
                                  </p:childTnLst>
                                </p:cTn>
                              </p:par>
                            </p:childTnLst>
                          </p:cTn>
                        </p:par>
                        <p:par>
                          <p:cTn id="55" fill="hold">
                            <p:stCondLst>
                              <p:cond delay="34900"/>
                            </p:stCondLst>
                            <p:childTnLst>
                              <p:par>
                                <p:cTn id="56" presetID="22" presetClass="entr" presetSubtype="4" fill="hold" grpId="0" nodeType="afterEffect">
                                  <p:stCondLst>
                                    <p:cond delay="1000"/>
                                  </p:stCondLst>
                                  <p:iterate type="wd">
                                    <p:tmPct val="10000"/>
                                  </p:iterate>
                                  <p:childTnLst>
                                    <p:set>
                                      <p:cBhvr>
                                        <p:cTn id="57" dur="1" fill="hold">
                                          <p:stCondLst>
                                            <p:cond delay="0"/>
                                          </p:stCondLst>
                                        </p:cTn>
                                        <p:tgtEl>
                                          <p:spTgt spid="10"/>
                                        </p:tgtEl>
                                        <p:attrNameLst>
                                          <p:attrName>style.visibility</p:attrName>
                                        </p:attrNameLst>
                                      </p:cBhvr>
                                      <p:to>
                                        <p:strVal val="visible"/>
                                      </p:to>
                                    </p:set>
                                    <p:animEffect transition="in" filter="wipe(down)">
                                      <p:cBhvr>
                                        <p:cTn id="58" dur="2000"/>
                                        <p:tgtEl>
                                          <p:spTgt spid="10"/>
                                        </p:tgtEl>
                                      </p:cBhvr>
                                    </p:animEffect>
                                  </p:childTnLst>
                                </p:cTn>
                              </p:par>
                            </p:childTnLst>
                          </p:cTn>
                        </p:par>
                        <p:par>
                          <p:cTn id="59" fill="hold">
                            <p:stCondLst>
                              <p:cond delay="38100"/>
                            </p:stCondLst>
                            <p:childTnLst>
                              <p:par>
                                <p:cTn id="60" presetID="53" presetClass="entr" presetSubtype="0" fill="hold" grpId="0" nodeType="afterEffect">
                                  <p:stCondLst>
                                    <p:cond delay="1000"/>
                                  </p:stCondLst>
                                  <p:iterate type="wd">
                                    <p:tmPct val="10000"/>
                                  </p:iterate>
                                  <p:childTnLst>
                                    <p:set>
                                      <p:cBhvr>
                                        <p:cTn id="61" dur="1" fill="hold">
                                          <p:stCondLst>
                                            <p:cond delay="0"/>
                                          </p:stCondLst>
                                        </p:cTn>
                                        <p:tgtEl>
                                          <p:spTgt spid="16"/>
                                        </p:tgtEl>
                                        <p:attrNameLst>
                                          <p:attrName>style.visibility</p:attrName>
                                        </p:attrNameLst>
                                      </p:cBhvr>
                                      <p:to>
                                        <p:strVal val="visible"/>
                                      </p:to>
                                    </p:set>
                                    <p:anim calcmode="lin" valueType="num">
                                      <p:cBhvr>
                                        <p:cTn id="62" dur="2000" fill="hold"/>
                                        <p:tgtEl>
                                          <p:spTgt spid="16"/>
                                        </p:tgtEl>
                                        <p:attrNameLst>
                                          <p:attrName>ppt_w</p:attrName>
                                        </p:attrNameLst>
                                      </p:cBhvr>
                                      <p:tavLst>
                                        <p:tav tm="0">
                                          <p:val>
                                            <p:fltVal val="0"/>
                                          </p:val>
                                        </p:tav>
                                        <p:tav tm="100000">
                                          <p:val>
                                            <p:strVal val="#ppt_w"/>
                                          </p:val>
                                        </p:tav>
                                      </p:tavLst>
                                    </p:anim>
                                    <p:anim calcmode="lin" valueType="num">
                                      <p:cBhvr>
                                        <p:cTn id="63" dur="2000" fill="hold"/>
                                        <p:tgtEl>
                                          <p:spTgt spid="16"/>
                                        </p:tgtEl>
                                        <p:attrNameLst>
                                          <p:attrName>ppt_h</p:attrName>
                                        </p:attrNameLst>
                                      </p:cBhvr>
                                      <p:tavLst>
                                        <p:tav tm="0">
                                          <p:val>
                                            <p:fltVal val="0"/>
                                          </p:val>
                                        </p:tav>
                                        <p:tav tm="100000">
                                          <p:val>
                                            <p:strVal val="#ppt_h"/>
                                          </p:val>
                                        </p:tav>
                                      </p:tavLst>
                                    </p:anim>
                                    <p:animEffect transition="in" filter="fade">
                                      <p:cBhvr>
                                        <p:cTn id="6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p:bldP spid="12" grpId="0"/>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سایت بصیرت تقدیم می کند</a:t>
            </a:r>
            <a:endParaRPr lang="en-US" dirty="0">
              <a:cs typeface="B Titr" panose="00000700000000000000" pitchFamily="2" charset="-78"/>
            </a:endParaRPr>
          </a:p>
        </p:txBody>
      </p:sp>
      <p:sp>
        <p:nvSpPr>
          <p:cNvPr id="3" name="Content Placeholder 2"/>
          <p:cNvSpPr>
            <a:spLocks noGrp="1"/>
          </p:cNvSpPr>
          <p:nvPr>
            <p:ph idx="1"/>
          </p:nvPr>
        </p:nvSpPr>
        <p:spPr>
          <a:xfrm>
            <a:off x="611560" y="2420888"/>
            <a:ext cx="8229600" cy="892696"/>
          </a:xfrm>
        </p:spPr>
        <p:txBody>
          <a:bodyPr>
            <a:normAutofit/>
          </a:bodyPr>
          <a:lstStyle/>
          <a:p>
            <a:pPr algn="ctr"/>
            <a:r>
              <a:rPr lang="ar-SA" sz="4800" b="1" dirty="0">
                <a:ln w="11430"/>
                <a:solidFill>
                  <a:srgbClr val="C00000"/>
                </a:solidFill>
                <a:effectLst>
                  <a:outerShdw blurRad="50800" dist="39000" dir="5460000" algn="tl">
                    <a:srgbClr val="000000">
                      <a:alpha val="38000"/>
                    </a:srgbClr>
                  </a:outerShdw>
                </a:effectLst>
                <a:cs typeface="B Titr" pitchFamily="2" charset="-78"/>
              </a:rPr>
              <a:t>تبیین منطق دشمنی با امریکا</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705479"/>
            <a:ext cx="3152521" cy="3152521"/>
          </a:xfrm>
          <a:prstGeom prst="rect">
            <a:avLst/>
          </a:prstGeom>
        </p:spPr>
      </p:pic>
    </p:spTree>
    <p:extLst>
      <p:ext uri="{BB962C8B-B14F-4D97-AF65-F5344CB8AC3E}">
        <p14:creationId xmlns:p14="http://schemas.microsoft.com/office/powerpoint/2010/main" val="389896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نقض عهد و خیانت در قاره امریکا </a:t>
            </a:r>
          </a:p>
        </p:txBody>
      </p:sp>
      <p:sp>
        <p:nvSpPr>
          <p:cNvPr id="5" name="Rounded Rectangular Callout 4"/>
          <p:cNvSpPr/>
          <p:nvPr/>
        </p:nvSpPr>
        <p:spPr>
          <a:xfrm>
            <a:off x="6500826" y="714356"/>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هندوراس</a:t>
            </a:r>
          </a:p>
        </p:txBody>
      </p:sp>
      <p:sp>
        <p:nvSpPr>
          <p:cNvPr id="6" name="Donut 5"/>
          <p:cNvSpPr/>
          <p:nvPr/>
        </p:nvSpPr>
        <p:spPr>
          <a:xfrm>
            <a:off x="7572396" y="2071678"/>
            <a:ext cx="428628" cy="428628"/>
          </a:xfrm>
          <a:prstGeom prst="don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7572396" y="2786058"/>
            <a:ext cx="428628" cy="428628"/>
          </a:xfrm>
          <a:prstGeom prst="don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993540" y="2098974"/>
            <a:ext cx="2507418" cy="400110"/>
          </a:xfrm>
          <a:prstGeom prst="rect">
            <a:avLst/>
          </a:prstGeom>
        </p:spPr>
        <p:txBody>
          <a:bodyPr wrap="none">
            <a:spAutoFit/>
          </a:bodyPr>
          <a:lstStyle/>
          <a:p>
            <a:pP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سرکوب انقلاب مردم1903</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9" name="Rectangle 8"/>
          <p:cNvSpPr/>
          <p:nvPr/>
        </p:nvSpPr>
        <p:spPr>
          <a:xfrm>
            <a:off x="4983782" y="2813354"/>
            <a:ext cx="2517176" cy="400110"/>
          </a:xfrm>
          <a:prstGeom prst="rect">
            <a:avLst/>
          </a:prstGeom>
        </p:spPr>
        <p:txBody>
          <a:bodyPr wrap="square">
            <a:spAutoFit/>
          </a:bodyPr>
          <a:lstStyle/>
          <a:p>
            <a:pP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سرکوب انقلاب مردم 1919</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0" name="Donut 9"/>
          <p:cNvSpPr/>
          <p:nvPr/>
        </p:nvSpPr>
        <p:spPr>
          <a:xfrm>
            <a:off x="7572396" y="3500438"/>
            <a:ext cx="428628" cy="428628"/>
          </a:xfrm>
          <a:prstGeom prst="don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7572396" y="4214818"/>
            <a:ext cx="428628" cy="428628"/>
          </a:xfrm>
          <a:prstGeom prst="don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7572396" y="4929198"/>
            <a:ext cx="428628" cy="428628"/>
          </a:xfrm>
          <a:prstGeom prst="don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3901762" y="3517284"/>
            <a:ext cx="3588538" cy="400110"/>
          </a:xfrm>
          <a:prstGeom prst="rect">
            <a:avLst/>
          </a:prstGeom>
        </p:spPr>
        <p:txBody>
          <a:bodyPr wrap="square">
            <a:spAutoFit/>
          </a:bodyPr>
          <a:lstStyle/>
          <a:p>
            <a:pP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دخالت نظامی در نزاع انتخاباتی1924</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4" name="Rectangle 13"/>
          <p:cNvSpPr/>
          <p:nvPr/>
        </p:nvSpPr>
        <p:spPr>
          <a:xfrm>
            <a:off x="4624250" y="4242114"/>
            <a:ext cx="2873510" cy="400110"/>
          </a:xfrm>
          <a:prstGeom prst="rect">
            <a:avLst/>
          </a:prstGeom>
        </p:spPr>
        <p:txBody>
          <a:bodyPr wrap="square">
            <a:spAutoFit/>
          </a:bodyPr>
          <a:lstStyle/>
          <a:p>
            <a:pP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دخالت در نزاع انتخابات1925</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5" name="Rectangle 14"/>
          <p:cNvSpPr/>
          <p:nvPr/>
        </p:nvSpPr>
        <p:spPr>
          <a:xfrm>
            <a:off x="1000132" y="4953296"/>
            <a:ext cx="6500826" cy="400110"/>
          </a:xfrm>
          <a:prstGeom prst="rect">
            <a:avLst/>
          </a:prstGeom>
        </p:spPr>
        <p:txBody>
          <a:bodyPr wrap="square">
            <a:spAutoFit/>
          </a:bodyPr>
          <a:lstStyle/>
          <a:p>
            <a:pP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دخالت در جنگ هندوراس با نیکاراگوئه1907 و اشغال موقت هندوراس ؛ </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6" name="Donut 15"/>
          <p:cNvSpPr/>
          <p:nvPr/>
        </p:nvSpPr>
        <p:spPr>
          <a:xfrm>
            <a:off x="7572396" y="5643578"/>
            <a:ext cx="428628" cy="428628"/>
          </a:xfrm>
          <a:prstGeom prst="don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7572396" y="6357958"/>
            <a:ext cx="428628" cy="428628"/>
          </a:xfrm>
          <a:prstGeom prst="don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2987572" y="5667676"/>
            <a:ext cx="4500594" cy="400110"/>
          </a:xfrm>
          <a:prstGeom prst="rect">
            <a:avLst/>
          </a:prstGeom>
        </p:spPr>
        <p:txBody>
          <a:bodyPr wrap="square">
            <a:spAutoFit/>
          </a:bodyPr>
          <a:lstStyle/>
          <a:p>
            <a:pP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دخالت درجنگ های داخلی درسال 1911</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تا</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1912؛ </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20" name="Rectangle 19"/>
          <p:cNvSpPr/>
          <p:nvPr/>
        </p:nvSpPr>
        <p:spPr>
          <a:xfrm>
            <a:off x="285784" y="6417254"/>
            <a:ext cx="7215174" cy="369332"/>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دخالت در جنگ داخلی 89-1983 هندوراس و ایجاد پایگاهای نظامی در مناطق مرزی.</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2000"/>
                                        <p:tgtEl>
                                          <p:spTgt spid="6"/>
                                        </p:tgtEl>
                                      </p:cBhvr>
                                    </p:animEffect>
                                  </p:childTnLst>
                                </p:cTn>
                              </p:par>
                            </p:childTnLst>
                          </p:cTn>
                        </p:par>
                        <p:par>
                          <p:cTn id="19" fill="hold">
                            <p:stCondLst>
                              <p:cond delay="4000"/>
                            </p:stCondLst>
                            <p:childTnLst>
                              <p:par>
                                <p:cTn id="20" presetID="53" presetClass="entr" presetSubtype="0" fill="hold" nodeType="after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Effect transition="in" filter="fade">
                                      <p:cBhvr>
                                        <p:cTn id="24" dur="2000"/>
                                        <p:tgtEl>
                                          <p:spTgt spid="8"/>
                                        </p:tgtEl>
                                      </p:cBhvr>
                                    </p:animEffect>
                                  </p:childTnLst>
                                </p:cTn>
                              </p:par>
                            </p:childTnLst>
                          </p:cTn>
                        </p:par>
                        <p:par>
                          <p:cTn id="25" fill="hold">
                            <p:stCondLst>
                              <p:cond delay="6400"/>
                            </p:stCondLst>
                            <p:childTnLst>
                              <p:par>
                                <p:cTn id="26" presetID="2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2000"/>
                                        <p:tgtEl>
                                          <p:spTgt spid="7"/>
                                        </p:tgtEl>
                                      </p:cBhvr>
                                    </p:animEffect>
                                  </p:childTnLst>
                                </p:cTn>
                              </p:par>
                            </p:childTnLst>
                          </p:cTn>
                        </p:par>
                        <p:par>
                          <p:cTn id="29" fill="hold">
                            <p:stCondLst>
                              <p:cond delay="8400"/>
                            </p:stCondLst>
                            <p:childTnLst>
                              <p:par>
                                <p:cTn id="30" presetID="53" presetClass="entr" presetSubtype="0" fill="hold" nodeType="afterEffect">
                                  <p:stCondLst>
                                    <p:cond delay="0"/>
                                  </p:stCondLst>
                                  <p:iterate type="wd">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fltVal val="0"/>
                                          </p:val>
                                        </p:tav>
                                        <p:tav tm="100000">
                                          <p:val>
                                            <p:strVal val="#ppt_w"/>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Effect transition="in" filter="fade">
                                      <p:cBhvr>
                                        <p:cTn id="34" dur="2000"/>
                                        <p:tgtEl>
                                          <p:spTgt spid="9"/>
                                        </p:tgtEl>
                                      </p:cBhvr>
                                    </p:animEffect>
                                  </p:childTnLst>
                                </p:cTn>
                              </p:par>
                            </p:childTnLst>
                          </p:cTn>
                        </p:par>
                        <p:par>
                          <p:cTn id="35" fill="hold">
                            <p:stCondLst>
                              <p:cond delay="11000"/>
                            </p:stCondLst>
                            <p:childTnLst>
                              <p:par>
                                <p:cTn id="36" presetID="2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2000"/>
                                        <p:tgtEl>
                                          <p:spTgt spid="10"/>
                                        </p:tgtEl>
                                      </p:cBhvr>
                                    </p:animEffect>
                                  </p:childTnLst>
                                </p:cTn>
                              </p:par>
                            </p:childTnLst>
                          </p:cTn>
                        </p:par>
                        <p:par>
                          <p:cTn id="39" fill="hold">
                            <p:stCondLst>
                              <p:cond delay="13000"/>
                            </p:stCondLst>
                            <p:childTnLst>
                              <p:par>
                                <p:cTn id="40" presetID="53" presetClass="entr" presetSubtype="0" fill="hold" nodeType="afterEffect">
                                  <p:stCondLst>
                                    <p:cond delay="0"/>
                                  </p:stCondLst>
                                  <p:iterate type="wd">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ppt_w</p:attrName>
                                        </p:attrNameLst>
                                      </p:cBhvr>
                                      <p:tavLst>
                                        <p:tav tm="0">
                                          <p:val>
                                            <p:fltVal val="0"/>
                                          </p:val>
                                        </p:tav>
                                        <p:tav tm="100000">
                                          <p:val>
                                            <p:strVal val="#ppt_w"/>
                                          </p:val>
                                        </p:tav>
                                      </p:tavLst>
                                    </p:anim>
                                    <p:anim calcmode="lin" valueType="num">
                                      <p:cBhvr>
                                        <p:cTn id="43" dur="2000" fill="hold"/>
                                        <p:tgtEl>
                                          <p:spTgt spid="13"/>
                                        </p:tgtEl>
                                        <p:attrNameLst>
                                          <p:attrName>ppt_h</p:attrName>
                                        </p:attrNameLst>
                                      </p:cBhvr>
                                      <p:tavLst>
                                        <p:tav tm="0">
                                          <p:val>
                                            <p:fltVal val="0"/>
                                          </p:val>
                                        </p:tav>
                                        <p:tav tm="100000">
                                          <p:val>
                                            <p:strVal val="#ppt_h"/>
                                          </p:val>
                                        </p:tav>
                                      </p:tavLst>
                                    </p:anim>
                                    <p:animEffect transition="in" filter="fade">
                                      <p:cBhvr>
                                        <p:cTn id="44" dur="2000"/>
                                        <p:tgtEl>
                                          <p:spTgt spid="13"/>
                                        </p:tgtEl>
                                      </p:cBhvr>
                                    </p:animEffect>
                                  </p:childTnLst>
                                </p:cTn>
                              </p:par>
                            </p:childTnLst>
                          </p:cTn>
                        </p:par>
                        <p:par>
                          <p:cTn id="45" fill="hold">
                            <p:stCondLst>
                              <p:cond delay="15800"/>
                            </p:stCondLst>
                            <p:childTnLst>
                              <p:par>
                                <p:cTn id="46" presetID="22" presetClass="entr" presetSubtype="2"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2000"/>
                                        <p:tgtEl>
                                          <p:spTgt spid="11"/>
                                        </p:tgtEl>
                                      </p:cBhvr>
                                    </p:animEffect>
                                  </p:childTnLst>
                                </p:cTn>
                              </p:par>
                            </p:childTnLst>
                          </p:cTn>
                        </p:par>
                        <p:par>
                          <p:cTn id="49" fill="hold">
                            <p:stCondLst>
                              <p:cond delay="17800"/>
                            </p:stCondLst>
                            <p:childTnLst>
                              <p:par>
                                <p:cTn id="50" presetID="53" presetClass="entr" presetSubtype="0" fill="hold" nodeType="after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 calcmode="lin" valueType="num">
                                      <p:cBhvr>
                                        <p:cTn id="52" dur="2000" fill="hold"/>
                                        <p:tgtEl>
                                          <p:spTgt spid="14"/>
                                        </p:tgtEl>
                                        <p:attrNameLst>
                                          <p:attrName>ppt_w</p:attrName>
                                        </p:attrNameLst>
                                      </p:cBhvr>
                                      <p:tavLst>
                                        <p:tav tm="0">
                                          <p:val>
                                            <p:fltVal val="0"/>
                                          </p:val>
                                        </p:tav>
                                        <p:tav tm="100000">
                                          <p:val>
                                            <p:strVal val="#ppt_w"/>
                                          </p:val>
                                        </p:tav>
                                      </p:tavLst>
                                    </p:anim>
                                    <p:anim calcmode="lin" valueType="num">
                                      <p:cBhvr>
                                        <p:cTn id="53" dur="2000" fill="hold"/>
                                        <p:tgtEl>
                                          <p:spTgt spid="14"/>
                                        </p:tgtEl>
                                        <p:attrNameLst>
                                          <p:attrName>ppt_h</p:attrName>
                                        </p:attrNameLst>
                                      </p:cBhvr>
                                      <p:tavLst>
                                        <p:tav tm="0">
                                          <p:val>
                                            <p:fltVal val="0"/>
                                          </p:val>
                                        </p:tav>
                                        <p:tav tm="100000">
                                          <p:val>
                                            <p:strVal val="#ppt_h"/>
                                          </p:val>
                                        </p:tav>
                                      </p:tavLst>
                                    </p:anim>
                                    <p:animEffect transition="in" filter="fade">
                                      <p:cBhvr>
                                        <p:cTn id="54" dur="2000"/>
                                        <p:tgtEl>
                                          <p:spTgt spid="14"/>
                                        </p:tgtEl>
                                      </p:cBhvr>
                                    </p:animEffect>
                                  </p:childTnLst>
                                </p:cTn>
                              </p:par>
                            </p:childTnLst>
                          </p:cTn>
                        </p:par>
                        <p:par>
                          <p:cTn id="55" fill="hold">
                            <p:stCondLst>
                              <p:cond delay="20400"/>
                            </p:stCondLst>
                            <p:childTnLst>
                              <p:par>
                                <p:cTn id="56" presetID="22" presetClass="entr" presetSubtype="2"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right)">
                                      <p:cBhvr>
                                        <p:cTn id="58" dur="2000"/>
                                        <p:tgtEl>
                                          <p:spTgt spid="12"/>
                                        </p:tgtEl>
                                      </p:cBhvr>
                                    </p:animEffect>
                                  </p:childTnLst>
                                </p:cTn>
                              </p:par>
                            </p:childTnLst>
                          </p:cTn>
                        </p:par>
                        <p:par>
                          <p:cTn id="59" fill="hold">
                            <p:stCondLst>
                              <p:cond delay="22400"/>
                            </p:stCondLst>
                            <p:childTnLst>
                              <p:par>
                                <p:cTn id="60" presetID="53" presetClass="entr" presetSubtype="0" fill="hold" nodeType="afterEffect">
                                  <p:stCondLst>
                                    <p:cond delay="0"/>
                                  </p:stCondLst>
                                  <p:iterate type="wd">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000" fill="hold"/>
                                        <p:tgtEl>
                                          <p:spTgt spid="15"/>
                                        </p:tgtEl>
                                        <p:attrNameLst>
                                          <p:attrName>ppt_w</p:attrName>
                                        </p:attrNameLst>
                                      </p:cBhvr>
                                      <p:tavLst>
                                        <p:tav tm="0">
                                          <p:val>
                                            <p:fltVal val="0"/>
                                          </p:val>
                                        </p:tav>
                                        <p:tav tm="100000">
                                          <p:val>
                                            <p:strVal val="#ppt_w"/>
                                          </p:val>
                                        </p:tav>
                                      </p:tavLst>
                                    </p:anim>
                                    <p:anim calcmode="lin" valueType="num">
                                      <p:cBhvr>
                                        <p:cTn id="63" dur="2000" fill="hold"/>
                                        <p:tgtEl>
                                          <p:spTgt spid="15"/>
                                        </p:tgtEl>
                                        <p:attrNameLst>
                                          <p:attrName>ppt_h</p:attrName>
                                        </p:attrNameLst>
                                      </p:cBhvr>
                                      <p:tavLst>
                                        <p:tav tm="0">
                                          <p:val>
                                            <p:fltVal val="0"/>
                                          </p:val>
                                        </p:tav>
                                        <p:tav tm="100000">
                                          <p:val>
                                            <p:strVal val="#ppt_h"/>
                                          </p:val>
                                        </p:tav>
                                      </p:tavLst>
                                    </p:anim>
                                    <p:animEffect transition="in" filter="fade">
                                      <p:cBhvr>
                                        <p:cTn id="64" dur="2000"/>
                                        <p:tgtEl>
                                          <p:spTgt spid="15"/>
                                        </p:tgtEl>
                                      </p:cBhvr>
                                    </p:animEffect>
                                  </p:childTnLst>
                                </p:cTn>
                              </p:par>
                            </p:childTnLst>
                          </p:cTn>
                        </p:par>
                        <p:par>
                          <p:cTn id="65" fill="hold">
                            <p:stCondLst>
                              <p:cond delay="26400"/>
                            </p:stCondLst>
                            <p:childTnLst>
                              <p:par>
                                <p:cTn id="66" presetID="22" presetClass="entr" presetSubtype="2"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right)">
                                      <p:cBhvr>
                                        <p:cTn id="68" dur="2000"/>
                                        <p:tgtEl>
                                          <p:spTgt spid="16"/>
                                        </p:tgtEl>
                                      </p:cBhvr>
                                    </p:animEffect>
                                  </p:childTnLst>
                                </p:cTn>
                              </p:par>
                            </p:childTnLst>
                          </p:cTn>
                        </p:par>
                        <p:par>
                          <p:cTn id="69" fill="hold">
                            <p:stCondLst>
                              <p:cond delay="28400"/>
                            </p:stCondLst>
                            <p:childTnLst>
                              <p:par>
                                <p:cTn id="70" presetID="53" presetClass="entr" presetSubtype="0" fill="hold" nodeType="afterEffect">
                                  <p:stCondLst>
                                    <p:cond delay="0"/>
                                  </p:stCondLst>
                                  <p:iterate type="wd">
                                    <p:tmPct val="10000"/>
                                  </p:iterate>
                                  <p:childTnLst>
                                    <p:set>
                                      <p:cBhvr>
                                        <p:cTn id="71" dur="1" fill="hold">
                                          <p:stCondLst>
                                            <p:cond delay="0"/>
                                          </p:stCondLst>
                                        </p:cTn>
                                        <p:tgtEl>
                                          <p:spTgt spid="19"/>
                                        </p:tgtEl>
                                        <p:attrNameLst>
                                          <p:attrName>style.visibility</p:attrName>
                                        </p:attrNameLst>
                                      </p:cBhvr>
                                      <p:to>
                                        <p:strVal val="visible"/>
                                      </p:to>
                                    </p:set>
                                    <p:anim calcmode="lin" valueType="num">
                                      <p:cBhvr>
                                        <p:cTn id="72" dur="2000" fill="hold"/>
                                        <p:tgtEl>
                                          <p:spTgt spid="19"/>
                                        </p:tgtEl>
                                        <p:attrNameLst>
                                          <p:attrName>ppt_w</p:attrName>
                                        </p:attrNameLst>
                                      </p:cBhvr>
                                      <p:tavLst>
                                        <p:tav tm="0">
                                          <p:val>
                                            <p:fltVal val="0"/>
                                          </p:val>
                                        </p:tav>
                                        <p:tav tm="100000">
                                          <p:val>
                                            <p:strVal val="#ppt_w"/>
                                          </p:val>
                                        </p:tav>
                                      </p:tavLst>
                                    </p:anim>
                                    <p:anim calcmode="lin" valueType="num">
                                      <p:cBhvr>
                                        <p:cTn id="73" dur="2000" fill="hold"/>
                                        <p:tgtEl>
                                          <p:spTgt spid="19"/>
                                        </p:tgtEl>
                                        <p:attrNameLst>
                                          <p:attrName>ppt_h</p:attrName>
                                        </p:attrNameLst>
                                      </p:cBhvr>
                                      <p:tavLst>
                                        <p:tav tm="0">
                                          <p:val>
                                            <p:fltVal val="0"/>
                                          </p:val>
                                        </p:tav>
                                        <p:tav tm="100000">
                                          <p:val>
                                            <p:strVal val="#ppt_h"/>
                                          </p:val>
                                        </p:tav>
                                      </p:tavLst>
                                    </p:anim>
                                    <p:animEffect transition="in" filter="fade">
                                      <p:cBhvr>
                                        <p:cTn id="74" dur="2000"/>
                                        <p:tgtEl>
                                          <p:spTgt spid="19"/>
                                        </p:tgtEl>
                                      </p:cBhvr>
                                    </p:animEffect>
                                  </p:childTnLst>
                                </p:cTn>
                              </p:par>
                            </p:childTnLst>
                          </p:cTn>
                        </p:par>
                        <p:par>
                          <p:cTn id="75" fill="hold">
                            <p:stCondLst>
                              <p:cond delay="32000"/>
                            </p:stCondLst>
                            <p:childTnLst>
                              <p:par>
                                <p:cTn id="76" presetID="22" presetClass="entr" presetSubtype="2"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right)">
                                      <p:cBhvr>
                                        <p:cTn id="78" dur="2000"/>
                                        <p:tgtEl>
                                          <p:spTgt spid="18"/>
                                        </p:tgtEl>
                                      </p:cBhvr>
                                    </p:animEffect>
                                  </p:childTnLst>
                                </p:cTn>
                              </p:par>
                            </p:childTnLst>
                          </p:cTn>
                        </p:par>
                        <p:par>
                          <p:cTn id="79" fill="hold">
                            <p:stCondLst>
                              <p:cond delay="34000"/>
                            </p:stCondLst>
                            <p:childTnLst>
                              <p:par>
                                <p:cTn id="80" presetID="53" presetClass="entr" presetSubtype="0" fill="hold" nodeType="afterEffect">
                                  <p:stCondLst>
                                    <p:cond delay="0"/>
                                  </p:stCondLst>
                                  <p:iterate type="wd">
                                    <p:tmPct val="10000"/>
                                  </p:iterate>
                                  <p:childTnLst>
                                    <p:set>
                                      <p:cBhvr>
                                        <p:cTn id="81" dur="1" fill="hold">
                                          <p:stCondLst>
                                            <p:cond delay="0"/>
                                          </p:stCondLst>
                                        </p:cTn>
                                        <p:tgtEl>
                                          <p:spTgt spid="20"/>
                                        </p:tgtEl>
                                        <p:attrNameLst>
                                          <p:attrName>style.visibility</p:attrName>
                                        </p:attrNameLst>
                                      </p:cBhvr>
                                      <p:to>
                                        <p:strVal val="visible"/>
                                      </p:to>
                                    </p:set>
                                    <p:anim calcmode="lin" valueType="num">
                                      <p:cBhvr>
                                        <p:cTn id="82" dur="2000" fill="hold"/>
                                        <p:tgtEl>
                                          <p:spTgt spid="20"/>
                                        </p:tgtEl>
                                        <p:attrNameLst>
                                          <p:attrName>ppt_w</p:attrName>
                                        </p:attrNameLst>
                                      </p:cBhvr>
                                      <p:tavLst>
                                        <p:tav tm="0">
                                          <p:val>
                                            <p:fltVal val="0"/>
                                          </p:val>
                                        </p:tav>
                                        <p:tav tm="100000">
                                          <p:val>
                                            <p:strVal val="#ppt_w"/>
                                          </p:val>
                                        </p:tav>
                                      </p:tavLst>
                                    </p:anim>
                                    <p:anim calcmode="lin" valueType="num">
                                      <p:cBhvr>
                                        <p:cTn id="83" dur="2000" fill="hold"/>
                                        <p:tgtEl>
                                          <p:spTgt spid="20"/>
                                        </p:tgtEl>
                                        <p:attrNameLst>
                                          <p:attrName>ppt_h</p:attrName>
                                        </p:attrNameLst>
                                      </p:cBhvr>
                                      <p:tavLst>
                                        <p:tav tm="0">
                                          <p:val>
                                            <p:fltVal val="0"/>
                                          </p:val>
                                        </p:tav>
                                        <p:tav tm="100000">
                                          <p:val>
                                            <p:strVal val="#ppt_h"/>
                                          </p:val>
                                        </p:tav>
                                      </p:tavLst>
                                    </p:anim>
                                    <p:animEffect transition="in" filter="fade">
                                      <p:cBhvr>
                                        <p:cTn id="8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نقض عهد و خیانت در قاره امریکا </a:t>
            </a:r>
          </a:p>
        </p:txBody>
      </p:sp>
      <p:sp>
        <p:nvSpPr>
          <p:cNvPr id="5" name="Rounded Rectangular Callout 4"/>
          <p:cNvSpPr/>
          <p:nvPr/>
        </p:nvSpPr>
        <p:spPr>
          <a:xfrm>
            <a:off x="6500826" y="714356"/>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گواتمالا</a:t>
            </a:r>
          </a:p>
        </p:txBody>
      </p:sp>
      <p:sp>
        <p:nvSpPr>
          <p:cNvPr id="6" name="&quot;No&quot; Symbol 5"/>
          <p:cNvSpPr/>
          <p:nvPr/>
        </p:nvSpPr>
        <p:spPr>
          <a:xfrm>
            <a:off x="7500958" y="2000240"/>
            <a:ext cx="428628" cy="357190"/>
          </a:xfrm>
          <a:prstGeom prst="noSmok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68240" y="1724938"/>
            <a:ext cx="735805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ar-SA" b="1" dirty="0" smtClean="0">
                <a:ln w="11430"/>
                <a:solidFill>
                  <a:srgbClr val="FF0000"/>
                </a:solidFill>
                <a:effectLst>
                  <a:outerShdw blurRad="50800" dist="39000" dir="5460000" algn="tl">
                    <a:srgbClr val="000000">
                      <a:alpha val="38000"/>
                    </a:srgbClr>
                  </a:outerShdw>
                </a:effectLst>
                <a:cs typeface="B Titr" pitchFamily="2" charset="-78"/>
              </a:rPr>
              <a:t>سازمان سیا با براندازی سازماندهی ارتش گواتمالا، دولت مردمی </a:t>
            </a:r>
            <a:r>
              <a:rPr lang="fa-IR" b="1" dirty="0" smtClean="0">
                <a:ln w="11430"/>
                <a:solidFill>
                  <a:srgbClr val="FF0000"/>
                </a:solidFill>
                <a:effectLst>
                  <a:outerShdw blurRad="50800" dist="39000" dir="5460000" algn="tl">
                    <a:srgbClr val="000000">
                      <a:alpha val="38000"/>
                    </a:srgbClr>
                  </a:outerShdw>
                </a:effectLst>
                <a:cs typeface="B Titr" pitchFamily="2" charset="-78"/>
              </a:rPr>
              <a:t>«</a:t>
            </a:r>
            <a:r>
              <a:rPr lang="ar-SA" b="1" dirty="0" smtClean="0">
                <a:ln w="11430"/>
                <a:solidFill>
                  <a:srgbClr val="FF0000"/>
                </a:solidFill>
                <a:effectLst>
                  <a:outerShdw blurRad="50800" dist="39000" dir="5460000" algn="tl">
                    <a:srgbClr val="000000">
                      <a:alpha val="38000"/>
                    </a:srgbClr>
                  </a:outerShdw>
                </a:effectLst>
                <a:cs typeface="B Titr" pitchFamily="2" charset="-78"/>
              </a:rPr>
              <a:t>جاکوبو آربنز» رئیس جمهور این کشور را که سیاست ملی کردن زمین‌های متعلق به شرکت آمریکایی  را دنبال می‌کرد، سرنگون کرد. </a:t>
            </a:r>
            <a:endParaRPr lang="en-US"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8" name="Rectangle 7"/>
          <p:cNvSpPr/>
          <p:nvPr/>
        </p:nvSpPr>
        <p:spPr>
          <a:xfrm>
            <a:off x="2286000" y="3215019"/>
            <a:ext cx="5143520"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b="1" dirty="0" smtClean="0">
                <a:ln w="11430"/>
                <a:solidFill>
                  <a:srgbClr val="FF0000"/>
                </a:solidFill>
                <a:effectLst>
                  <a:outerShdw blurRad="50800" dist="39000" dir="5460000" algn="tl">
                    <a:srgbClr val="000000">
                      <a:alpha val="38000"/>
                    </a:srgbClr>
                  </a:outerShdw>
                </a:effectLst>
                <a:cs typeface="B Titr" pitchFamily="2" charset="-78"/>
              </a:rPr>
              <a:t>گواتمالا در سال1947 از سوی امریکا تهدید به حمله اتمی شد؛ </a:t>
            </a:r>
            <a:endParaRPr lang="en-US" b="1" dirty="0" smtClean="0">
              <a:ln w="11430"/>
              <a:solidFill>
                <a:srgbClr val="FF0000"/>
              </a:solidFill>
              <a:effectLst>
                <a:outerShdw blurRad="50800" dist="39000" dir="5460000" algn="tl">
                  <a:srgbClr val="000000">
                    <a:alpha val="38000"/>
                  </a:srgbClr>
                </a:outerShdw>
              </a:effectLst>
              <a:cs typeface="B Titr" pitchFamily="2" charset="-78"/>
            </a:endParaRPr>
          </a:p>
        </p:txBody>
      </p:sp>
      <p:sp>
        <p:nvSpPr>
          <p:cNvPr id="9" name="Rectangle 8"/>
          <p:cNvSpPr/>
          <p:nvPr/>
        </p:nvSpPr>
        <p:spPr>
          <a:xfrm>
            <a:off x="0" y="4429132"/>
            <a:ext cx="7429520"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ar-SA" b="1" dirty="0" smtClean="0">
                <a:ln w="11430"/>
                <a:solidFill>
                  <a:srgbClr val="FF0000"/>
                </a:solidFill>
                <a:effectLst>
                  <a:outerShdw blurRad="50800" dist="39000" dir="5460000" algn="tl">
                    <a:srgbClr val="000000">
                      <a:alpha val="38000"/>
                    </a:srgbClr>
                  </a:outerShdw>
                </a:effectLst>
                <a:cs typeface="B Titr" pitchFamily="2" charset="-78"/>
              </a:rPr>
              <a:t>کودتای نظامی در 27 ژوئن 1954</a:t>
            </a:r>
            <a:endParaRPr lang="en-US"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11" name="Rectangle 10"/>
          <p:cNvSpPr/>
          <p:nvPr/>
        </p:nvSpPr>
        <p:spPr>
          <a:xfrm>
            <a:off x="639744" y="5646776"/>
            <a:ext cx="6786578"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b="1" dirty="0" smtClean="0">
                <a:ln w="11430"/>
                <a:solidFill>
                  <a:srgbClr val="FF0000"/>
                </a:solidFill>
                <a:effectLst>
                  <a:outerShdw blurRad="50800" dist="39000" dir="5460000" algn="tl">
                    <a:srgbClr val="000000">
                      <a:alpha val="38000"/>
                    </a:srgbClr>
                  </a:outerShdw>
                </a:effectLst>
                <a:cs typeface="B Titr" pitchFamily="2" charset="-78"/>
              </a:rPr>
              <a:t>حمایت از مرتجعین تبعیدی و جنگ کلاه سبزها با شورشیان67-1966 علیه گواتمالا.</a:t>
            </a:r>
            <a:endParaRPr lang="en-US"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12" name="&quot;No&quot; Symbol 11"/>
          <p:cNvSpPr/>
          <p:nvPr/>
        </p:nvSpPr>
        <p:spPr>
          <a:xfrm>
            <a:off x="7500958" y="3214686"/>
            <a:ext cx="428628" cy="357190"/>
          </a:xfrm>
          <a:prstGeom prst="noSmok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3" name="&quot;No&quot; Symbol 12"/>
          <p:cNvSpPr/>
          <p:nvPr/>
        </p:nvSpPr>
        <p:spPr>
          <a:xfrm>
            <a:off x="7500958" y="4429132"/>
            <a:ext cx="428628" cy="357190"/>
          </a:xfrm>
          <a:prstGeom prst="noSmok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4" name="&quot;No&quot; Symbol 13"/>
          <p:cNvSpPr/>
          <p:nvPr/>
        </p:nvSpPr>
        <p:spPr>
          <a:xfrm>
            <a:off x="7500958" y="5643578"/>
            <a:ext cx="428628" cy="357190"/>
          </a:xfrm>
          <a:prstGeom prst="noSmok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2" fill="hold" grpId="0" nodeType="afterEffect">
                                  <p:stCondLst>
                                    <p:cond delay="1000"/>
                                  </p:stCondLst>
                                  <p:iterate type="wd">
                                    <p:tmPct val="10000"/>
                                  </p:iterate>
                                  <p:childTnLst>
                                    <p:set>
                                      <p:cBhvr>
                                        <p:cTn id="17" dur="1" fill="hold">
                                          <p:stCondLst>
                                            <p:cond delay="0"/>
                                          </p:stCondLst>
                                        </p:cTn>
                                        <p:tgtEl>
                                          <p:spTgt spid="6"/>
                                        </p:tgtEl>
                                        <p:attrNameLst>
                                          <p:attrName>style.visibility</p:attrName>
                                        </p:attrNameLst>
                                      </p:cBhvr>
                                      <p:to>
                                        <p:strVal val="visible"/>
                                      </p:to>
                                    </p:set>
                                    <p:animEffect transition="in" filter="wipe(right)">
                                      <p:cBhvr>
                                        <p:cTn id="18" dur="2000"/>
                                        <p:tgtEl>
                                          <p:spTgt spid="6"/>
                                        </p:tgtEl>
                                      </p:cBhvr>
                                    </p:animEffect>
                                  </p:childTnLst>
                                </p:cTn>
                              </p:par>
                            </p:childTnLst>
                          </p:cTn>
                        </p:par>
                        <p:par>
                          <p:cTn id="19" fill="hold">
                            <p:stCondLst>
                              <p:cond delay="5000"/>
                            </p:stCondLst>
                            <p:childTnLst>
                              <p:par>
                                <p:cTn id="20" presetID="53" presetClass="entr" presetSubtype="0" fill="hold" nodeType="afterEffect">
                                  <p:stCondLst>
                                    <p:cond delay="1000"/>
                                  </p:stCondLst>
                                  <p:iterate type="wd">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childTnLst>
                          </p:cTn>
                        </p:par>
                        <p:par>
                          <p:cTn id="25" fill="hold">
                            <p:stCondLst>
                              <p:cond delay="14800"/>
                            </p:stCondLst>
                            <p:childTnLst>
                              <p:par>
                                <p:cTn id="26" presetID="22" presetClass="entr" presetSubtype="2" fill="hold" nodeType="afterEffect">
                                  <p:stCondLst>
                                    <p:cond delay="1000"/>
                                  </p:stCondLst>
                                  <p:iterate type="wd">
                                    <p:tmPct val="10000"/>
                                  </p:iterate>
                                  <p:childTnLst>
                                    <p:set>
                                      <p:cBhvr>
                                        <p:cTn id="27" dur="1" fill="hold">
                                          <p:stCondLst>
                                            <p:cond delay="0"/>
                                          </p:stCondLst>
                                        </p:cTn>
                                        <p:tgtEl>
                                          <p:spTgt spid="12"/>
                                        </p:tgtEl>
                                        <p:attrNameLst>
                                          <p:attrName>style.visibility</p:attrName>
                                        </p:attrNameLst>
                                      </p:cBhvr>
                                      <p:to>
                                        <p:strVal val="visible"/>
                                      </p:to>
                                    </p:set>
                                    <p:animEffect transition="in" filter="wipe(right)">
                                      <p:cBhvr>
                                        <p:cTn id="28" dur="2000"/>
                                        <p:tgtEl>
                                          <p:spTgt spid="12"/>
                                        </p:tgtEl>
                                      </p:cBhvr>
                                    </p:animEffect>
                                  </p:childTnLst>
                                </p:cTn>
                              </p:par>
                            </p:childTnLst>
                          </p:cTn>
                        </p:par>
                        <p:par>
                          <p:cTn id="29" fill="hold">
                            <p:stCondLst>
                              <p:cond delay="17800"/>
                            </p:stCondLst>
                            <p:childTnLst>
                              <p:par>
                                <p:cTn id="30" presetID="53" presetClass="entr" presetSubtype="0" fill="hold" nodeType="afterEffect">
                                  <p:stCondLst>
                                    <p:cond delay="1000"/>
                                  </p:stCondLst>
                                  <p:iterate type="wd">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fltVal val="0"/>
                                          </p:val>
                                        </p:tav>
                                        <p:tav tm="100000">
                                          <p:val>
                                            <p:strVal val="#ppt_w"/>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Effect transition="in" filter="fade">
                                      <p:cBhvr>
                                        <p:cTn id="34" dur="2000"/>
                                        <p:tgtEl>
                                          <p:spTgt spid="8"/>
                                        </p:tgtEl>
                                      </p:cBhvr>
                                    </p:animEffect>
                                  </p:childTnLst>
                                </p:cTn>
                              </p:par>
                            </p:childTnLst>
                          </p:cTn>
                        </p:par>
                        <p:par>
                          <p:cTn id="35" fill="hold">
                            <p:stCondLst>
                              <p:cond delay="23000"/>
                            </p:stCondLst>
                            <p:childTnLst>
                              <p:par>
                                <p:cTn id="36" presetID="22" presetClass="entr" presetSubtype="2" fill="hold" nodeType="afterEffect">
                                  <p:stCondLst>
                                    <p:cond delay="1000"/>
                                  </p:stCondLst>
                                  <p:iterate type="wd">
                                    <p:tmPct val="10000"/>
                                  </p:iterate>
                                  <p:childTnLst>
                                    <p:set>
                                      <p:cBhvr>
                                        <p:cTn id="37" dur="1" fill="hold">
                                          <p:stCondLst>
                                            <p:cond delay="0"/>
                                          </p:stCondLst>
                                        </p:cTn>
                                        <p:tgtEl>
                                          <p:spTgt spid="13"/>
                                        </p:tgtEl>
                                        <p:attrNameLst>
                                          <p:attrName>style.visibility</p:attrName>
                                        </p:attrNameLst>
                                      </p:cBhvr>
                                      <p:to>
                                        <p:strVal val="visible"/>
                                      </p:to>
                                    </p:set>
                                    <p:animEffect transition="in" filter="wipe(right)">
                                      <p:cBhvr>
                                        <p:cTn id="38" dur="2000"/>
                                        <p:tgtEl>
                                          <p:spTgt spid="13"/>
                                        </p:tgtEl>
                                      </p:cBhvr>
                                    </p:animEffect>
                                  </p:childTnLst>
                                </p:cTn>
                              </p:par>
                            </p:childTnLst>
                          </p:cTn>
                        </p:par>
                        <p:par>
                          <p:cTn id="39" fill="hold">
                            <p:stCondLst>
                              <p:cond delay="26000"/>
                            </p:stCondLst>
                            <p:childTnLst>
                              <p:par>
                                <p:cTn id="40" presetID="53" presetClass="entr" presetSubtype="0" fill="hold" nodeType="afterEffect">
                                  <p:stCondLst>
                                    <p:cond delay="1000"/>
                                  </p:stCondLst>
                                  <p:iterate type="wd">
                                    <p:tmPct val="10000"/>
                                  </p:iterate>
                                  <p:childTnLst>
                                    <p:set>
                                      <p:cBhvr>
                                        <p:cTn id="41" dur="1" fill="hold">
                                          <p:stCondLst>
                                            <p:cond delay="0"/>
                                          </p:stCondLst>
                                        </p:cTn>
                                        <p:tgtEl>
                                          <p:spTgt spid="9"/>
                                        </p:tgtEl>
                                        <p:attrNameLst>
                                          <p:attrName>style.visibility</p:attrName>
                                        </p:attrNameLst>
                                      </p:cBhvr>
                                      <p:to>
                                        <p:strVal val="visible"/>
                                      </p:to>
                                    </p:set>
                                    <p:anim calcmode="lin" valueType="num">
                                      <p:cBhvr>
                                        <p:cTn id="42" dur="2000" fill="hold"/>
                                        <p:tgtEl>
                                          <p:spTgt spid="9"/>
                                        </p:tgtEl>
                                        <p:attrNameLst>
                                          <p:attrName>ppt_w</p:attrName>
                                        </p:attrNameLst>
                                      </p:cBhvr>
                                      <p:tavLst>
                                        <p:tav tm="0">
                                          <p:val>
                                            <p:fltVal val="0"/>
                                          </p:val>
                                        </p:tav>
                                        <p:tav tm="100000">
                                          <p:val>
                                            <p:strVal val="#ppt_w"/>
                                          </p:val>
                                        </p:tav>
                                      </p:tavLst>
                                    </p:anim>
                                    <p:anim calcmode="lin" valueType="num">
                                      <p:cBhvr>
                                        <p:cTn id="43" dur="2000" fill="hold"/>
                                        <p:tgtEl>
                                          <p:spTgt spid="9"/>
                                        </p:tgtEl>
                                        <p:attrNameLst>
                                          <p:attrName>ppt_h</p:attrName>
                                        </p:attrNameLst>
                                      </p:cBhvr>
                                      <p:tavLst>
                                        <p:tav tm="0">
                                          <p:val>
                                            <p:fltVal val="0"/>
                                          </p:val>
                                        </p:tav>
                                        <p:tav tm="100000">
                                          <p:val>
                                            <p:strVal val="#ppt_h"/>
                                          </p:val>
                                        </p:tav>
                                      </p:tavLst>
                                    </p:anim>
                                    <p:animEffect transition="in" filter="fade">
                                      <p:cBhvr>
                                        <p:cTn id="44" dur="2000"/>
                                        <p:tgtEl>
                                          <p:spTgt spid="9"/>
                                        </p:tgtEl>
                                      </p:cBhvr>
                                    </p:animEffect>
                                  </p:childTnLst>
                                </p:cTn>
                              </p:par>
                            </p:childTnLst>
                          </p:cTn>
                        </p:par>
                        <p:par>
                          <p:cTn id="45" fill="hold">
                            <p:stCondLst>
                              <p:cond delay="30000"/>
                            </p:stCondLst>
                            <p:childTnLst>
                              <p:par>
                                <p:cTn id="46" presetID="22" presetClass="entr" presetSubtype="2" fill="hold" nodeType="afterEffect">
                                  <p:stCondLst>
                                    <p:cond delay="1000"/>
                                  </p:stCondLst>
                                  <p:iterate type="wd">
                                    <p:tmPct val="10000"/>
                                  </p:iterate>
                                  <p:childTnLst>
                                    <p:set>
                                      <p:cBhvr>
                                        <p:cTn id="47" dur="1" fill="hold">
                                          <p:stCondLst>
                                            <p:cond delay="0"/>
                                          </p:stCondLst>
                                        </p:cTn>
                                        <p:tgtEl>
                                          <p:spTgt spid="14"/>
                                        </p:tgtEl>
                                        <p:attrNameLst>
                                          <p:attrName>style.visibility</p:attrName>
                                        </p:attrNameLst>
                                      </p:cBhvr>
                                      <p:to>
                                        <p:strVal val="visible"/>
                                      </p:to>
                                    </p:set>
                                    <p:animEffect transition="in" filter="wipe(right)">
                                      <p:cBhvr>
                                        <p:cTn id="48" dur="2000"/>
                                        <p:tgtEl>
                                          <p:spTgt spid="14"/>
                                        </p:tgtEl>
                                      </p:cBhvr>
                                    </p:animEffect>
                                  </p:childTnLst>
                                </p:cTn>
                              </p:par>
                            </p:childTnLst>
                          </p:cTn>
                        </p:par>
                        <p:par>
                          <p:cTn id="49" fill="hold">
                            <p:stCondLst>
                              <p:cond delay="33000"/>
                            </p:stCondLst>
                            <p:childTnLst>
                              <p:par>
                                <p:cTn id="50" presetID="53" presetClass="entr" presetSubtype="0" fill="hold" nodeType="afterEffect">
                                  <p:stCondLst>
                                    <p:cond delay="1000"/>
                                  </p:stCondLst>
                                  <p:iterate type="wd">
                                    <p:tmPct val="10000"/>
                                  </p:iterate>
                                  <p:childTnLst>
                                    <p:set>
                                      <p:cBhvr>
                                        <p:cTn id="51" dur="1" fill="hold">
                                          <p:stCondLst>
                                            <p:cond delay="0"/>
                                          </p:stCondLst>
                                        </p:cTn>
                                        <p:tgtEl>
                                          <p:spTgt spid="11"/>
                                        </p:tgtEl>
                                        <p:attrNameLst>
                                          <p:attrName>style.visibility</p:attrName>
                                        </p:attrNameLst>
                                      </p:cBhvr>
                                      <p:to>
                                        <p:strVal val="visible"/>
                                      </p:to>
                                    </p:set>
                                    <p:anim calcmode="lin" valueType="num">
                                      <p:cBhvr>
                                        <p:cTn id="52" dur="2000" fill="hold"/>
                                        <p:tgtEl>
                                          <p:spTgt spid="11"/>
                                        </p:tgtEl>
                                        <p:attrNameLst>
                                          <p:attrName>ppt_w</p:attrName>
                                        </p:attrNameLst>
                                      </p:cBhvr>
                                      <p:tavLst>
                                        <p:tav tm="0">
                                          <p:val>
                                            <p:fltVal val="0"/>
                                          </p:val>
                                        </p:tav>
                                        <p:tav tm="100000">
                                          <p:val>
                                            <p:strVal val="#ppt_w"/>
                                          </p:val>
                                        </p:tav>
                                      </p:tavLst>
                                    </p:anim>
                                    <p:anim calcmode="lin" valueType="num">
                                      <p:cBhvr>
                                        <p:cTn id="53" dur="2000" fill="hold"/>
                                        <p:tgtEl>
                                          <p:spTgt spid="11"/>
                                        </p:tgtEl>
                                        <p:attrNameLst>
                                          <p:attrName>ppt_h</p:attrName>
                                        </p:attrNameLst>
                                      </p:cBhvr>
                                      <p:tavLst>
                                        <p:tav tm="0">
                                          <p:val>
                                            <p:fltVal val="0"/>
                                          </p:val>
                                        </p:tav>
                                        <p:tav tm="100000">
                                          <p:val>
                                            <p:strVal val="#ppt_h"/>
                                          </p:val>
                                        </p:tav>
                                      </p:tavLst>
                                    </p:anim>
                                    <p:animEffect transition="in" filter="fade">
                                      <p:cBhvr>
                                        <p:cTn id="5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امریکا </a:t>
            </a:r>
          </a:p>
        </p:txBody>
      </p:sp>
      <p:sp>
        <p:nvSpPr>
          <p:cNvPr id="5" name="Rounded Rectangular Callout 4"/>
          <p:cNvSpPr/>
          <p:nvPr/>
        </p:nvSpPr>
        <p:spPr>
          <a:xfrm>
            <a:off x="6500826" y="714356"/>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کشورمکزیک</a:t>
            </a:r>
          </a:p>
        </p:txBody>
      </p:sp>
      <p:sp>
        <p:nvSpPr>
          <p:cNvPr id="6" name="Rounded Rectangle 5"/>
          <p:cNvSpPr/>
          <p:nvPr/>
        </p:nvSpPr>
        <p:spPr>
          <a:xfrm>
            <a:off x="6715140" y="2000240"/>
            <a:ext cx="785818" cy="2857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Rectangle 6"/>
          <p:cNvSpPr/>
          <p:nvPr/>
        </p:nvSpPr>
        <p:spPr>
          <a:xfrm>
            <a:off x="2823796" y="1928802"/>
            <a:ext cx="3823483"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dirty="0" smtClean="0">
                <a:ln w="11430"/>
                <a:solidFill>
                  <a:srgbClr val="660066"/>
                </a:solidFill>
                <a:cs typeface="B Titr" pitchFamily="2" charset="-78"/>
              </a:rPr>
              <a:t>مداخله در مکزیک در سال 1913؛ </a:t>
            </a:r>
            <a:endParaRPr lang="en-US" sz="2400" b="1" dirty="0">
              <a:ln w="11430"/>
              <a:solidFill>
                <a:srgbClr val="660066"/>
              </a:solidFill>
              <a:cs typeface="B Titr" pitchFamily="2" charset="-78"/>
            </a:endParaRPr>
          </a:p>
        </p:txBody>
      </p:sp>
      <p:sp>
        <p:nvSpPr>
          <p:cNvPr id="8" name="Rounded Rectangle 7"/>
          <p:cNvSpPr/>
          <p:nvPr/>
        </p:nvSpPr>
        <p:spPr>
          <a:xfrm>
            <a:off x="6143636" y="2857496"/>
            <a:ext cx="785818" cy="2857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ounded Rectangle 8"/>
          <p:cNvSpPr/>
          <p:nvPr/>
        </p:nvSpPr>
        <p:spPr>
          <a:xfrm>
            <a:off x="5572132" y="3714752"/>
            <a:ext cx="785818" cy="2857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ounded Rectangle 9"/>
          <p:cNvSpPr/>
          <p:nvPr/>
        </p:nvSpPr>
        <p:spPr>
          <a:xfrm>
            <a:off x="5000628" y="4572008"/>
            <a:ext cx="785818" cy="2857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ectangle 10"/>
          <p:cNvSpPr/>
          <p:nvPr/>
        </p:nvSpPr>
        <p:spPr>
          <a:xfrm>
            <a:off x="2027528" y="2758762"/>
            <a:ext cx="4033476"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dirty="0" smtClean="0">
                <a:ln w="11430"/>
                <a:solidFill>
                  <a:srgbClr val="660066"/>
                </a:solidFill>
                <a:cs typeface="B Titr" pitchFamily="2" charset="-78"/>
              </a:rPr>
              <a:t>تخلیه امریکایی‌ها در دوران انقلاب؛ </a:t>
            </a:r>
            <a:endParaRPr lang="en-US" sz="2400" b="1" dirty="0">
              <a:ln w="11430"/>
              <a:solidFill>
                <a:srgbClr val="660066"/>
              </a:solidFill>
              <a:cs typeface="B Titr" pitchFamily="2" charset="-78"/>
            </a:endParaRPr>
          </a:p>
        </p:txBody>
      </p:sp>
      <p:sp>
        <p:nvSpPr>
          <p:cNvPr id="12" name="Rectangle 11"/>
          <p:cNvSpPr/>
          <p:nvPr/>
        </p:nvSpPr>
        <p:spPr>
          <a:xfrm>
            <a:off x="-129260" y="3616018"/>
            <a:ext cx="5620449"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dirty="0" smtClean="0">
                <a:ln w="11430"/>
                <a:solidFill>
                  <a:srgbClr val="660066"/>
                </a:solidFill>
                <a:cs typeface="B Titr" pitchFamily="2" charset="-78"/>
              </a:rPr>
              <a:t>چندین لشکرکشی علیه ناسیونالیست ها 18-1914؛ </a:t>
            </a:r>
            <a:endParaRPr lang="en-US" sz="2400" b="1" dirty="0">
              <a:ln w="11430"/>
              <a:solidFill>
                <a:srgbClr val="660066"/>
              </a:solidFill>
              <a:cs typeface="B Titr" pitchFamily="2" charset="-78"/>
            </a:endParaRPr>
          </a:p>
        </p:txBody>
      </p:sp>
      <p:sp>
        <p:nvSpPr>
          <p:cNvPr id="13" name="Rectangle 12"/>
          <p:cNvSpPr/>
          <p:nvPr/>
        </p:nvSpPr>
        <p:spPr>
          <a:xfrm>
            <a:off x="428596" y="4473274"/>
            <a:ext cx="4498347"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dirty="0" smtClean="0">
                <a:ln w="11430"/>
                <a:solidFill>
                  <a:srgbClr val="660066"/>
                </a:solidFill>
                <a:cs typeface="B Titr" pitchFamily="2" charset="-78"/>
              </a:rPr>
              <a:t>حمله هوایی به شورشیان درکالِس1923.</a:t>
            </a:r>
            <a:endParaRPr lang="en-US" sz="2400" b="1" dirty="0">
              <a:ln w="11430"/>
              <a:solidFill>
                <a:srgbClr val="660066"/>
              </a:solidFill>
              <a:cs typeface="B Titr"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2" fill="hold" grpId="0" nodeType="afterEffect">
                                  <p:stCondLst>
                                    <p:cond delay="1000"/>
                                  </p:stCondLst>
                                  <p:iterate type="wd">
                                    <p:tmPct val="10000"/>
                                  </p:iterate>
                                  <p:childTnLst>
                                    <p:set>
                                      <p:cBhvr>
                                        <p:cTn id="17" dur="1" fill="hold">
                                          <p:stCondLst>
                                            <p:cond delay="0"/>
                                          </p:stCondLst>
                                        </p:cTn>
                                        <p:tgtEl>
                                          <p:spTgt spid="6"/>
                                        </p:tgtEl>
                                        <p:attrNameLst>
                                          <p:attrName>style.visibility</p:attrName>
                                        </p:attrNameLst>
                                      </p:cBhvr>
                                      <p:to>
                                        <p:strVal val="visible"/>
                                      </p:to>
                                    </p:set>
                                    <p:animEffect transition="in" filter="wipe(right)">
                                      <p:cBhvr>
                                        <p:cTn id="18" dur="2000"/>
                                        <p:tgtEl>
                                          <p:spTgt spid="6"/>
                                        </p:tgtEl>
                                      </p:cBhvr>
                                    </p:animEffect>
                                  </p:childTnLst>
                                </p:cTn>
                              </p:par>
                            </p:childTnLst>
                          </p:cTn>
                        </p:par>
                        <p:par>
                          <p:cTn id="19" fill="hold">
                            <p:stCondLst>
                              <p:cond delay="5000"/>
                            </p:stCondLst>
                            <p:childTnLst>
                              <p:par>
                                <p:cTn id="20" presetID="53" presetClass="entr" presetSubtype="0" fill="hold" grpId="0" nodeType="afterEffect">
                                  <p:stCondLst>
                                    <p:cond delay="1000"/>
                                  </p:stCondLst>
                                  <p:iterate type="wd">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childTnLst>
                          </p:cTn>
                        </p:par>
                        <p:par>
                          <p:cTn id="25" fill="hold">
                            <p:stCondLst>
                              <p:cond delay="9200"/>
                            </p:stCondLst>
                            <p:childTnLst>
                              <p:par>
                                <p:cTn id="26" presetID="22" presetClass="entr" presetSubtype="2" fill="hold" grpId="0" nodeType="afterEffect">
                                  <p:stCondLst>
                                    <p:cond delay="1000"/>
                                  </p:stCondLst>
                                  <p:iterate type="wd">
                                    <p:tmPct val="10000"/>
                                  </p:iterate>
                                  <p:childTnLst>
                                    <p:set>
                                      <p:cBhvr>
                                        <p:cTn id="27" dur="1" fill="hold">
                                          <p:stCondLst>
                                            <p:cond delay="0"/>
                                          </p:stCondLst>
                                        </p:cTn>
                                        <p:tgtEl>
                                          <p:spTgt spid="8"/>
                                        </p:tgtEl>
                                        <p:attrNameLst>
                                          <p:attrName>style.visibility</p:attrName>
                                        </p:attrNameLst>
                                      </p:cBhvr>
                                      <p:to>
                                        <p:strVal val="visible"/>
                                      </p:to>
                                    </p:set>
                                    <p:animEffect transition="in" filter="wipe(right)">
                                      <p:cBhvr>
                                        <p:cTn id="28" dur="2000"/>
                                        <p:tgtEl>
                                          <p:spTgt spid="8"/>
                                        </p:tgtEl>
                                      </p:cBhvr>
                                    </p:animEffect>
                                  </p:childTnLst>
                                </p:cTn>
                              </p:par>
                            </p:childTnLst>
                          </p:cTn>
                        </p:par>
                        <p:par>
                          <p:cTn id="29" fill="hold">
                            <p:stCondLst>
                              <p:cond delay="12200"/>
                            </p:stCondLst>
                            <p:childTnLst>
                              <p:par>
                                <p:cTn id="30" presetID="53" presetClass="entr" presetSubtype="0" fill="hold" grpId="0" nodeType="afterEffect">
                                  <p:stCondLst>
                                    <p:cond delay="1000"/>
                                  </p:stCondLst>
                                  <p:iterate type="wd">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2000" fill="hold"/>
                                        <p:tgtEl>
                                          <p:spTgt spid="11"/>
                                        </p:tgtEl>
                                        <p:attrNameLst>
                                          <p:attrName>ppt_w</p:attrName>
                                        </p:attrNameLst>
                                      </p:cBhvr>
                                      <p:tavLst>
                                        <p:tav tm="0">
                                          <p:val>
                                            <p:fltVal val="0"/>
                                          </p:val>
                                        </p:tav>
                                        <p:tav tm="100000">
                                          <p:val>
                                            <p:strVal val="#ppt_w"/>
                                          </p:val>
                                        </p:tav>
                                      </p:tavLst>
                                    </p:anim>
                                    <p:anim calcmode="lin" valueType="num">
                                      <p:cBhvr>
                                        <p:cTn id="33" dur="2000" fill="hold"/>
                                        <p:tgtEl>
                                          <p:spTgt spid="11"/>
                                        </p:tgtEl>
                                        <p:attrNameLst>
                                          <p:attrName>ppt_h</p:attrName>
                                        </p:attrNameLst>
                                      </p:cBhvr>
                                      <p:tavLst>
                                        <p:tav tm="0">
                                          <p:val>
                                            <p:fltVal val="0"/>
                                          </p:val>
                                        </p:tav>
                                        <p:tav tm="100000">
                                          <p:val>
                                            <p:strVal val="#ppt_h"/>
                                          </p:val>
                                        </p:tav>
                                      </p:tavLst>
                                    </p:anim>
                                    <p:animEffect transition="in" filter="fade">
                                      <p:cBhvr>
                                        <p:cTn id="34" dur="2000"/>
                                        <p:tgtEl>
                                          <p:spTgt spid="11"/>
                                        </p:tgtEl>
                                      </p:cBhvr>
                                    </p:animEffect>
                                  </p:childTnLst>
                                </p:cTn>
                              </p:par>
                            </p:childTnLst>
                          </p:cTn>
                        </p:par>
                        <p:par>
                          <p:cTn id="35" fill="hold">
                            <p:stCondLst>
                              <p:cond delay="16200"/>
                            </p:stCondLst>
                            <p:childTnLst>
                              <p:par>
                                <p:cTn id="36" presetID="22" presetClass="entr" presetSubtype="2" fill="hold" grpId="0" nodeType="afterEffect">
                                  <p:stCondLst>
                                    <p:cond delay="1000"/>
                                  </p:stCondLst>
                                  <p:iterate type="wd">
                                    <p:tmPct val="10000"/>
                                  </p:iterate>
                                  <p:childTnLst>
                                    <p:set>
                                      <p:cBhvr>
                                        <p:cTn id="37" dur="1" fill="hold">
                                          <p:stCondLst>
                                            <p:cond delay="0"/>
                                          </p:stCondLst>
                                        </p:cTn>
                                        <p:tgtEl>
                                          <p:spTgt spid="9"/>
                                        </p:tgtEl>
                                        <p:attrNameLst>
                                          <p:attrName>style.visibility</p:attrName>
                                        </p:attrNameLst>
                                      </p:cBhvr>
                                      <p:to>
                                        <p:strVal val="visible"/>
                                      </p:to>
                                    </p:set>
                                    <p:animEffect transition="in" filter="wipe(right)">
                                      <p:cBhvr>
                                        <p:cTn id="38" dur="2000"/>
                                        <p:tgtEl>
                                          <p:spTgt spid="9"/>
                                        </p:tgtEl>
                                      </p:cBhvr>
                                    </p:animEffect>
                                  </p:childTnLst>
                                </p:cTn>
                              </p:par>
                            </p:childTnLst>
                          </p:cTn>
                        </p:par>
                        <p:par>
                          <p:cTn id="39" fill="hold">
                            <p:stCondLst>
                              <p:cond delay="19200"/>
                            </p:stCondLst>
                            <p:childTnLst>
                              <p:par>
                                <p:cTn id="40" presetID="53" presetClass="entr" presetSubtype="0" fill="hold" grpId="0" nodeType="afterEffect">
                                  <p:stCondLst>
                                    <p:cond delay="1000"/>
                                  </p:stCondLst>
                                  <p:iterate type="wd">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2000" fill="hold"/>
                                        <p:tgtEl>
                                          <p:spTgt spid="12"/>
                                        </p:tgtEl>
                                        <p:attrNameLst>
                                          <p:attrName>ppt_w</p:attrName>
                                        </p:attrNameLst>
                                      </p:cBhvr>
                                      <p:tavLst>
                                        <p:tav tm="0">
                                          <p:val>
                                            <p:fltVal val="0"/>
                                          </p:val>
                                        </p:tav>
                                        <p:tav tm="100000">
                                          <p:val>
                                            <p:strVal val="#ppt_w"/>
                                          </p:val>
                                        </p:tav>
                                      </p:tavLst>
                                    </p:anim>
                                    <p:anim calcmode="lin" valueType="num">
                                      <p:cBhvr>
                                        <p:cTn id="43" dur="2000" fill="hold"/>
                                        <p:tgtEl>
                                          <p:spTgt spid="12"/>
                                        </p:tgtEl>
                                        <p:attrNameLst>
                                          <p:attrName>ppt_h</p:attrName>
                                        </p:attrNameLst>
                                      </p:cBhvr>
                                      <p:tavLst>
                                        <p:tav tm="0">
                                          <p:val>
                                            <p:fltVal val="0"/>
                                          </p:val>
                                        </p:tav>
                                        <p:tav tm="100000">
                                          <p:val>
                                            <p:strVal val="#ppt_h"/>
                                          </p:val>
                                        </p:tav>
                                      </p:tavLst>
                                    </p:anim>
                                    <p:animEffect transition="in" filter="fade">
                                      <p:cBhvr>
                                        <p:cTn id="44" dur="2000"/>
                                        <p:tgtEl>
                                          <p:spTgt spid="12"/>
                                        </p:tgtEl>
                                      </p:cBhvr>
                                    </p:animEffect>
                                  </p:childTnLst>
                                </p:cTn>
                              </p:par>
                            </p:childTnLst>
                          </p:cTn>
                        </p:par>
                        <p:par>
                          <p:cTn id="45" fill="hold">
                            <p:stCondLst>
                              <p:cond delay="23400"/>
                            </p:stCondLst>
                            <p:childTnLst>
                              <p:par>
                                <p:cTn id="46" presetID="22" presetClass="entr" presetSubtype="2" fill="hold" grpId="0" nodeType="afterEffect">
                                  <p:stCondLst>
                                    <p:cond delay="1000"/>
                                  </p:stCondLst>
                                  <p:iterate type="wd">
                                    <p:tmPct val="10000"/>
                                  </p:iterate>
                                  <p:childTnLst>
                                    <p:set>
                                      <p:cBhvr>
                                        <p:cTn id="47" dur="1" fill="hold">
                                          <p:stCondLst>
                                            <p:cond delay="0"/>
                                          </p:stCondLst>
                                        </p:cTn>
                                        <p:tgtEl>
                                          <p:spTgt spid="10"/>
                                        </p:tgtEl>
                                        <p:attrNameLst>
                                          <p:attrName>style.visibility</p:attrName>
                                        </p:attrNameLst>
                                      </p:cBhvr>
                                      <p:to>
                                        <p:strVal val="visible"/>
                                      </p:to>
                                    </p:set>
                                    <p:animEffect transition="in" filter="wipe(right)">
                                      <p:cBhvr>
                                        <p:cTn id="48" dur="2000"/>
                                        <p:tgtEl>
                                          <p:spTgt spid="10"/>
                                        </p:tgtEl>
                                      </p:cBhvr>
                                    </p:animEffect>
                                  </p:childTnLst>
                                </p:cTn>
                              </p:par>
                            </p:childTnLst>
                          </p:cTn>
                        </p:par>
                        <p:par>
                          <p:cTn id="49" fill="hold">
                            <p:stCondLst>
                              <p:cond delay="26400"/>
                            </p:stCondLst>
                            <p:childTnLst>
                              <p:par>
                                <p:cTn id="50" presetID="53" presetClass="entr" presetSubtype="0" fill="hold" grpId="0" nodeType="afterEffect">
                                  <p:stCondLst>
                                    <p:cond delay="1000"/>
                                  </p:stCondLst>
                                  <p:iterate type="wd">
                                    <p:tmPct val="10000"/>
                                  </p:iterate>
                                  <p:childTnLst>
                                    <p:set>
                                      <p:cBhvr>
                                        <p:cTn id="51" dur="1" fill="hold">
                                          <p:stCondLst>
                                            <p:cond delay="0"/>
                                          </p:stCondLst>
                                        </p:cTn>
                                        <p:tgtEl>
                                          <p:spTgt spid="13"/>
                                        </p:tgtEl>
                                        <p:attrNameLst>
                                          <p:attrName>style.visibility</p:attrName>
                                        </p:attrNameLst>
                                      </p:cBhvr>
                                      <p:to>
                                        <p:strVal val="visible"/>
                                      </p:to>
                                    </p:set>
                                    <p:anim calcmode="lin" valueType="num">
                                      <p:cBhvr>
                                        <p:cTn id="52" dur="2000" fill="hold"/>
                                        <p:tgtEl>
                                          <p:spTgt spid="13"/>
                                        </p:tgtEl>
                                        <p:attrNameLst>
                                          <p:attrName>ppt_w</p:attrName>
                                        </p:attrNameLst>
                                      </p:cBhvr>
                                      <p:tavLst>
                                        <p:tav tm="0">
                                          <p:val>
                                            <p:fltVal val="0"/>
                                          </p:val>
                                        </p:tav>
                                        <p:tav tm="100000">
                                          <p:val>
                                            <p:strVal val="#ppt_w"/>
                                          </p:val>
                                        </p:tav>
                                      </p:tavLst>
                                    </p:anim>
                                    <p:anim calcmode="lin" valueType="num">
                                      <p:cBhvr>
                                        <p:cTn id="53" dur="2000" fill="hold"/>
                                        <p:tgtEl>
                                          <p:spTgt spid="13"/>
                                        </p:tgtEl>
                                        <p:attrNameLst>
                                          <p:attrName>ppt_h</p:attrName>
                                        </p:attrNameLst>
                                      </p:cBhvr>
                                      <p:tavLst>
                                        <p:tav tm="0">
                                          <p:val>
                                            <p:fltVal val="0"/>
                                          </p:val>
                                        </p:tav>
                                        <p:tav tm="100000">
                                          <p:val>
                                            <p:strVal val="#ppt_h"/>
                                          </p:val>
                                        </p:tav>
                                      </p:tavLst>
                                    </p:anim>
                                    <p:animEffect transition="in" filter="fade">
                                      <p:cBhvr>
                                        <p:cTn id="5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animBg="1"/>
      <p:bldP spid="10" grpId="0" animBg="1"/>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امریکا </a:t>
            </a:r>
          </a:p>
        </p:txBody>
      </p:sp>
      <p:sp>
        <p:nvSpPr>
          <p:cNvPr id="5" name="Rounded Rectangular Callout 4"/>
          <p:cNvSpPr/>
          <p:nvPr/>
        </p:nvSpPr>
        <p:spPr>
          <a:xfrm>
            <a:off x="6500826" y="571480"/>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پاناما</a:t>
            </a:r>
          </a:p>
        </p:txBody>
      </p:sp>
      <p:sp>
        <p:nvSpPr>
          <p:cNvPr id="6" name="&quot;No&quot; Symbol 5"/>
          <p:cNvSpPr/>
          <p:nvPr/>
        </p:nvSpPr>
        <p:spPr>
          <a:xfrm>
            <a:off x="7500958" y="1643050"/>
            <a:ext cx="428628" cy="357190"/>
          </a:xfrm>
          <a:prstGeom prst="noSmoking">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 name="&quot;No&quot; Symbol 6"/>
          <p:cNvSpPr/>
          <p:nvPr/>
        </p:nvSpPr>
        <p:spPr>
          <a:xfrm>
            <a:off x="7500958" y="2285992"/>
            <a:ext cx="428628" cy="357190"/>
          </a:xfrm>
          <a:prstGeom prst="noSmoking">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8" name="&quot;No&quot; Symbol 7"/>
          <p:cNvSpPr/>
          <p:nvPr/>
        </p:nvSpPr>
        <p:spPr>
          <a:xfrm>
            <a:off x="7500958" y="2928934"/>
            <a:ext cx="428628" cy="357190"/>
          </a:xfrm>
          <a:prstGeom prst="noSmoking">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5233864" y="1626204"/>
            <a:ext cx="2182008" cy="369332"/>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dirty="0" smtClean="0">
                <a:ln w="0"/>
                <a:solidFill>
                  <a:srgbClr val="0070C0"/>
                </a:solidFill>
                <a:effectLst>
                  <a:reflection blurRad="12700" stA="50000" endPos="50000" dist="5000" dir="5400000" sy="-100000" rotWithShape="0"/>
                </a:effectLst>
                <a:cs typeface="B Titr" pitchFamily="2" charset="-78"/>
              </a:rPr>
              <a:t>دخالت درانتخابات1908 </a:t>
            </a:r>
            <a:endParaRPr lang="en-US" b="1" cap="all" dirty="0" smtClean="0">
              <a:ln w="0"/>
              <a:solidFill>
                <a:srgbClr val="0070C0"/>
              </a:solidFill>
              <a:effectLst>
                <a:reflection blurRad="12700" stA="50000" endPos="50000" dist="5000" dir="5400000" sy="-100000" rotWithShape="0"/>
              </a:effectLst>
              <a:cs typeface="B Titr" pitchFamily="2" charset="-78"/>
            </a:endParaRPr>
          </a:p>
        </p:txBody>
      </p:sp>
      <p:sp>
        <p:nvSpPr>
          <p:cNvPr id="10" name="Rectangle 9"/>
          <p:cNvSpPr/>
          <p:nvPr/>
        </p:nvSpPr>
        <p:spPr>
          <a:xfrm>
            <a:off x="5213025" y="2282794"/>
            <a:ext cx="2202847" cy="369332"/>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dirty="0" smtClean="0">
                <a:ln w="0"/>
                <a:solidFill>
                  <a:srgbClr val="0070C0"/>
                </a:solidFill>
                <a:effectLst>
                  <a:reflection blurRad="12700" stA="50000" endPos="50000" dist="5000" dir="5400000" sy="-100000" rotWithShape="0"/>
                </a:effectLst>
                <a:cs typeface="B Titr" pitchFamily="2" charset="-78"/>
              </a:rPr>
              <a:t>دخالت درانتخابات 1912 </a:t>
            </a:r>
            <a:endParaRPr lang="en-US" b="1" cap="all" dirty="0">
              <a:ln w="0"/>
              <a:solidFill>
                <a:srgbClr val="0070C0"/>
              </a:solidFill>
              <a:effectLst>
                <a:reflection blurRad="12700" stA="50000" endPos="50000" dist="5000" dir="5400000" sy="-100000" rotWithShape="0"/>
              </a:effectLst>
              <a:cs typeface="B Titr" pitchFamily="2" charset="-78"/>
            </a:endParaRPr>
          </a:p>
        </p:txBody>
      </p:sp>
      <p:sp>
        <p:nvSpPr>
          <p:cNvPr id="11" name="Rectangle 10"/>
          <p:cNvSpPr/>
          <p:nvPr/>
        </p:nvSpPr>
        <p:spPr>
          <a:xfrm>
            <a:off x="2843840" y="2928934"/>
            <a:ext cx="4572000" cy="369332"/>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dirty="0" smtClean="0">
                <a:ln w="0"/>
                <a:solidFill>
                  <a:srgbClr val="0070C0"/>
                </a:solidFill>
                <a:effectLst>
                  <a:reflection blurRad="12700" stA="50000" endPos="50000" dist="5000" dir="5400000" sy="-100000" rotWithShape="0"/>
                </a:effectLst>
                <a:cs typeface="B Titr" pitchFamily="2" charset="-78"/>
              </a:rPr>
              <a:t>سرکوب مبارزات مردم پاناما پس از انتخابات20-1918؛ </a:t>
            </a:r>
            <a:endParaRPr lang="en-US" b="1" cap="all" dirty="0">
              <a:ln w="0"/>
              <a:solidFill>
                <a:srgbClr val="0070C0"/>
              </a:solidFill>
              <a:effectLst>
                <a:reflection blurRad="12700" stA="50000" endPos="50000" dist="5000" dir="5400000" sy="-100000" rotWithShape="0"/>
              </a:effectLst>
              <a:cs typeface="B Titr" pitchFamily="2" charset="-78"/>
            </a:endParaRPr>
          </a:p>
        </p:txBody>
      </p:sp>
      <p:sp>
        <p:nvSpPr>
          <p:cNvPr id="12" name="&quot;No&quot; Symbol 11"/>
          <p:cNvSpPr/>
          <p:nvPr/>
        </p:nvSpPr>
        <p:spPr>
          <a:xfrm>
            <a:off x="7500958" y="3571876"/>
            <a:ext cx="428628" cy="357190"/>
          </a:xfrm>
          <a:prstGeom prst="noSmoking">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3" name="&quot;No&quot; Symbol 12"/>
          <p:cNvSpPr/>
          <p:nvPr/>
        </p:nvSpPr>
        <p:spPr>
          <a:xfrm>
            <a:off x="7500958" y="4214818"/>
            <a:ext cx="428628" cy="357190"/>
          </a:xfrm>
          <a:prstGeom prst="noSmoking">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4" name="&quot;No&quot; Symbol 13"/>
          <p:cNvSpPr/>
          <p:nvPr/>
        </p:nvSpPr>
        <p:spPr>
          <a:xfrm>
            <a:off x="7500958" y="4857760"/>
            <a:ext cx="428628" cy="357190"/>
          </a:xfrm>
          <a:prstGeom prst="noSmoking">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5" name="&quot;No&quot; Symbol 14"/>
          <p:cNvSpPr/>
          <p:nvPr/>
        </p:nvSpPr>
        <p:spPr>
          <a:xfrm>
            <a:off x="7500958" y="5500702"/>
            <a:ext cx="428628" cy="357190"/>
          </a:xfrm>
          <a:prstGeom prst="noSmoking">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6" name="&quot;No&quot; Symbol 15"/>
          <p:cNvSpPr/>
          <p:nvPr/>
        </p:nvSpPr>
        <p:spPr>
          <a:xfrm>
            <a:off x="7500958" y="6143644"/>
            <a:ext cx="428628" cy="357190"/>
          </a:xfrm>
          <a:prstGeom prst="noSmoking">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754566" y="3558228"/>
            <a:ext cx="2661306" cy="369332"/>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dirty="0" smtClean="0">
                <a:ln w="0"/>
                <a:solidFill>
                  <a:srgbClr val="0070C0"/>
                </a:solidFill>
                <a:effectLst>
                  <a:reflection blurRad="12700" stA="50000" endPos="50000" dist="5000" dir="5400000" sy="-100000" rotWithShape="0"/>
                </a:effectLst>
                <a:cs typeface="B Titr" pitchFamily="2" charset="-78"/>
              </a:rPr>
              <a:t>سرکوب اعتصاب عمومی1925؛ </a:t>
            </a:r>
            <a:endParaRPr lang="en-US" b="1" cap="all" dirty="0">
              <a:ln w="0"/>
              <a:solidFill>
                <a:srgbClr val="0070C0"/>
              </a:solidFill>
              <a:effectLst>
                <a:reflection blurRad="12700" stA="50000" endPos="50000" dist="5000" dir="5400000" sy="-100000" rotWithShape="0"/>
              </a:effectLst>
              <a:cs typeface="B Titr" pitchFamily="2" charset="-78"/>
            </a:endParaRPr>
          </a:p>
        </p:txBody>
      </p:sp>
      <p:sp>
        <p:nvSpPr>
          <p:cNvPr id="18" name="Rectangle 17"/>
          <p:cNvSpPr/>
          <p:nvPr/>
        </p:nvSpPr>
        <p:spPr>
          <a:xfrm>
            <a:off x="3585977" y="4201170"/>
            <a:ext cx="3829895" cy="369332"/>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dirty="0" smtClean="0">
                <a:ln w="0"/>
                <a:solidFill>
                  <a:srgbClr val="0070C0"/>
                </a:solidFill>
                <a:effectLst>
                  <a:reflection blurRad="12700" stA="50000" endPos="50000" dist="5000" dir="5400000" sy="-100000" rotWithShape="0"/>
                </a:effectLst>
                <a:cs typeface="B Titr" pitchFamily="2" charset="-78"/>
              </a:rPr>
              <a:t>کشتار مردم بخاطر کانال پاناما درسال 1964؛ </a:t>
            </a:r>
            <a:endParaRPr lang="en-US" b="1" cap="all" dirty="0">
              <a:ln w="0"/>
              <a:solidFill>
                <a:srgbClr val="0070C0"/>
              </a:solidFill>
              <a:effectLst>
                <a:reflection blurRad="12700" stA="50000" endPos="50000" dist="5000" dir="5400000" sy="-100000" rotWithShape="0"/>
              </a:effectLst>
              <a:cs typeface="B Titr" pitchFamily="2" charset="-78"/>
            </a:endParaRPr>
          </a:p>
        </p:txBody>
      </p:sp>
      <p:sp>
        <p:nvSpPr>
          <p:cNvPr id="19" name="Rectangle 18"/>
          <p:cNvSpPr/>
          <p:nvPr/>
        </p:nvSpPr>
        <p:spPr>
          <a:xfrm>
            <a:off x="4708903" y="4854562"/>
            <a:ext cx="2720617" cy="369332"/>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dirty="0" smtClean="0">
                <a:ln w="0"/>
                <a:solidFill>
                  <a:srgbClr val="0070C0"/>
                </a:solidFill>
                <a:effectLst>
                  <a:reflection blurRad="12700" stA="50000" endPos="50000" dist="5000" dir="5400000" sy="-100000" rotWithShape="0"/>
                </a:effectLst>
                <a:cs typeface="B Titr" pitchFamily="2" charset="-78"/>
              </a:rPr>
              <a:t>سرکوب­تظاهرات «پرچم»1958</a:t>
            </a:r>
            <a:endParaRPr lang="en-US" b="1" cap="all" dirty="0">
              <a:ln w="0"/>
              <a:solidFill>
                <a:srgbClr val="0070C0"/>
              </a:solidFill>
              <a:effectLst>
                <a:reflection blurRad="12700" stA="50000" endPos="50000" dist="5000" dir="5400000" sy="-100000" rotWithShape="0"/>
              </a:effectLst>
              <a:cs typeface="B Titr" pitchFamily="2" charset="-78"/>
            </a:endParaRPr>
          </a:p>
        </p:txBody>
      </p:sp>
      <p:sp>
        <p:nvSpPr>
          <p:cNvPr id="20" name="Rectangle 19"/>
          <p:cNvSpPr/>
          <p:nvPr/>
        </p:nvSpPr>
        <p:spPr>
          <a:xfrm>
            <a:off x="3518651" y="5500702"/>
            <a:ext cx="3897221" cy="369332"/>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dirty="0" smtClean="0">
                <a:ln w="0"/>
                <a:solidFill>
                  <a:srgbClr val="0070C0"/>
                </a:solidFill>
                <a:effectLst>
                  <a:reflection blurRad="12700" stA="50000" endPos="50000" dist="5000" dir="5400000" sy="-100000" rotWithShape="0"/>
                </a:effectLst>
                <a:cs typeface="B Titr" pitchFamily="2" charset="-78"/>
              </a:rPr>
              <a:t>حمله نظامی و سرنگونی حکومت نوریِگا1989؛ </a:t>
            </a:r>
            <a:endParaRPr lang="en-US" b="1" cap="all" dirty="0">
              <a:ln w="0"/>
              <a:solidFill>
                <a:srgbClr val="0070C0"/>
              </a:solidFill>
              <a:effectLst>
                <a:reflection blurRad="12700" stA="50000" endPos="50000" dist="5000" dir="5400000" sy="-100000" rotWithShape="0"/>
              </a:effectLst>
              <a:cs typeface="B Titr" pitchFamily="2" charset="-78"/>
            </a:endParaRPr>
          </a:p>
        </p:txBody>
      </p:sp>
      <p:sp>
        <p:nvSpPr>
          <p:cNvPr id="21" name="Rectangle 20"/>
          <p:cNvSpPr/>
          <p:nvPr/>
        </p:nvSpPr>
        <p:spPr>
          <a:xfrm>
            <a:off x="54592" y="6000768"/>
            <a:ext cx="7358034"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rtl="1"/>
            <a:r>
              <a:rPr lang="ar-SA" b="1" cap="all" dirty="0" smtClean="0">
                <a:ln w="0"/>
                <a:solidFill>
                  <a:srgbClr val="0070C0"/>
                </a:solidFill>
                <a:effectLst>
                  <a:reflection blurRad="12700" stA="50000" endPos="50000" dist="5000" dir="5400000" sy="-100000" rotWithShape="0"/>
                </a:effectLst>
                <a:cs typeface="B Titr" pitchFamily="2" charset="-78"/>
              </a:rPr>
              <a:t> اشغال کشور پاناما با کشتن بیش از دو هزار نفر در 20 سپتامبر 1989 و بازداشت و محاکمه ژنرال «مانوئل نوریگا»، رهبر وقت پاناما در آمریکا.</a:t>
            </a:r>
            <a:endParaRPr lang="en-US" b="1" cap="all" dirty="0">
              <a:ln w="0"/>
              <a:solidFill>
                <a:srgbClr val="0070C0"/>
              </a:solidFill>
              <a:effectLst>
                <a:reflection blurRad="12700" stA="50000" endPos="50000" dist="5000" dir="5400000" sy="-100000" rotWithShape="0"/>
              </a:effectLst>
              <a:cs typeface="B Titr" pitchFamily="2" charset="-78"/>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2" fill="hold" grpId="0" nodeType="after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Effect transition="in" filter="wipe(right)">
                                      <p:cBhvr>
                                        <p:cTn id="18" dur="2000"/>
                                        <p:tgtEl>
                                          <p:spTgt spid="6"/>
                                        </p:tgtEl>
                                      </p:cBhvr>
                                    </p:animEffect>
                                  </p:childTnLst>
                                </p:cTn>
                              </p:par>
                            </p:childTnLst>
                          </p:cTn>
                        </p:par>
                        <p:par>
                          <p:cTn id="19" fill="hold">
                            <p:stCondLst>
                              <p:cond delay="4000"/>
                            </p:stCondLst>
                            <p:childTnLst>
                              <p:par>
                                <p:cTn id="20" presetID="53" presetClass="entr" presetSubtype="0" fill="hold" grpId="0" nodeType="after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fltVal val="0"/>
                                          </p:val>
                                        </p:tav>
                                        <p:tav tm="100000">
                                          <p:val>
                                            <p:strVal val="#ppt_w"/>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Effect transition="in" filter="fade">
                                      <p:cBhvr>
                                        <p:cTn id="24" dur="2000"/>
                                        <p:tgtEl>
                                          <p:spTgt spid="9"/>
                                        </p:tgtEl>
                                      </p:cBhvr>
                                    </p:animEffect>
                                  </p:childTnLst>
                                </p:cTn>
                              </p:par>
                            </p:childTnLst>
                          </p:cTn>
                        </p:par>
                        <p:par>
                          <p:cTn id="25" fill="hold">
                            <p:stCondLst>
                              <p:cond delay="6200"/>
                            </p:stCondLst>
                            <p:childTnLst>
                              <p:par>
                                <p:cTn id="26" presetID="22" presetClass="entr" presetSubtype="2" fill="hold" grpId="0" nodeType="after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wipe(right)">
                                      <p:cBhvr>
                                        <p:cTn id="28" dur="2000"/>
                                        <p:tgtEl>
                                          <p:spTgt spid="7"/>
                                        </p:tgtEl>
                                      </p:cBhvr>
                                    </p:animEffect>
                                  </p:childTnLst>
                                </p:cTn>
                              </p:par>
                            </p:childTnLst>
                          </p:cTn>
                        </p:par>
                        <p:par>
                          <p:cTn id="29" fill="hold">
                            <p:stCondLst>
                              <p:cond delay="8200"/>
                            </p:stCondLst>
                            <p:childTnLst>
                              <p:par>
                                <p:cTn id="30" presetID="53" presetClass="entr" presetSubtype="0" fill="hold" grpId="0" nodeType="after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 calcmode="lin" valueType="num">
                                      <p:cBhvr>
                                        <p:cTn id="32" dur="2000" fill="hold"/>
                                        <p:tgtEl>
                                          <p:spTgt spid="10"/>
                                        </p:tgtEl>
                                        <p:attrNameLst>
                                          <p:attrName>ppt_w</p:attrName>
                                        </p:attrNameLst>
                                      </p:cBhvr>
                                      <p:tavLst>
                                        <p:tav tm="0">
                                          <p:val>
                                            <p:fltVal val="0"/>
                                          </p:val>
                                        </p:tav>
                                        <p:tav tm="100000">
                                          <p:val>
                                            <p:strVal val="#ppt_w"/>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Effect transition="in" filter="fade">
                                      <p:cBhvr>
                                        <p:cTn id="34" dur="2000"/>
                                        <p:tgtEl>
                                          <p:spTgt spid="10"/>
                                        </p:tgtEl>
                                      </p:cBhvr>
                                    </p:animEffect>
                                  </p:childTnLst>
                                </p:cTn>
                              </p:par>
                            </p:childTnLst>
                          </p:cTn>
                        </p:par>
                        <p:par>
                          <p:cTn id="35" fill="hold">
                            <p:stCondLst>
                              <p:cond delay="10600"/>
                            </p:stCondLst>
                            <p:childTnLst>
                              <p:par>
                                <p:cTn id="36" presetID="22" presetClass="entr" presetSubtype="2" fill="hold" grpId="0" nodeType="afterEffect">
                                  <p:stCondLst>
                                    <p:cond delay="0"/>
                                  </p:stCondLst>
                                  <p:iterate type="wd">
                                    <p:tmPct val="10000"/>
                                  </p:iterate>
                                  <p:childTnLst>
                                    <p:set>
                                      <p:cBhvr>
                                        <p:cTn id="37" dur="1" fill="hold">
                                          <p:stCondLst>
                                            <p:cond delay="0"/>
                                          </p:stCondLst>
                                        </p:cTn>
                                        <p:tgtEl>
                                          <p:spTgt spid="8"/>
                                        </p:tgtEl>
                                        <p:attrNameLst>
                                          <p:attrName>style.visibility</p:attrName>
                                        </p:attrNameLst>
                                      </p:cBhvr>
                                      <p:to>
                                        <p:strVal val="visible"/>
                                      </p:to>
                                    </p:set>
                                    <p:animEffect transition="in" filter="wipe(right)">
                                      <p:cBhvr>
                                        <p:cTn id="38" dur="2000"/>
                                        <p:tgtEl>
                                          <p:spTgt spid="8"/>
                                        </p:tgtEl>
                                      </p:cBhvr>
                                    </p:animEffect>
                                  </p:childTnLst>
                                </p:cTn>
                              </p:par>
                            </p:childTnLst>
                          </p:cTn>
                        </p:par>
                        <p:par>
                          <p:cTn id="39" fill="hold">
                            <p:stCondLst>
                              <p:cond delay="12600"/>
                            </p:stCondLst>
                            <p:childTnLst>
                              <p:par>
                                <p:cTn id="40" presetID="53" presetClass="entr" presetSubtype="0" fill="hold" grpId="0" nodeType="afterEffect">
                                  <p:stCondLst>
                                    <p:cond delay="0"/>
                                  </p:stCondLst>
                                  <p:iterate type="wd">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childTnLst>
                          </p:cTn>
                        </p:par>
                        <p:par>
                          <p:cTn id="45" fill="hold">
                            <p:stCondLst>
                              <p:cond delay="16000"/>
                            </p:stCondLst>
                            <p:childTnLst>
                              <p:par>
                                <p:cTn id="46" presetID="22" presetClass="entr" presetSubtype="2" fill="hold" grpId="0" nodeType="afterEffect">
                                  <p:stCondLst>
                                    <p:cond delay="0"/>
                                  </p:stCondLst>
                                  <p:iterate type="wd">
                                    <p:tmPct val="10000"/>
                                  </p:iterate>
                                  <p:childTnLst>
                                    <p:set>
                                      <p:cBhvr>
                                        <p:cTn id="47" dur="1" fill="hold">
                                          <p:stCondLst>
                                            <p:cond delay="0"/>
                                          </p:stCondLst>
                                        </p:cTn>
                                        <p:tgtEl>
                                          <p:spTgt spid="12"/>
                                        </p:tgtEl>
                                        <p:attrNameLst>
                                          <p:attrName>style.visibility</p:attrName>
                                        </p:attrNameLst>
                                      </p:cBhvr>
                                      <p:to>
                                        <p:strVal val="visible"/>
                                      </p:to>
                                    </p:set>
                                    <p:animEffect transition="in" filter="wipe(right)">
                                      <p:cBhvr>
                                        <p:cTn id="48" dur="2000"/>
                                        <p:tgtEl>
                                          <p:spTgt spid="12"/>
                                        </p:tgtEl>
                                      </p:cBhvr>
                                    </p:animEffect>
                                  </p:childTnLst>
                                </p:cTn>
                              </p:par>
                            </p:childTnLst>
                          </p:cTn>
                        </p:par>
                        <p:par>
                          <p:cTn id="49" fill="hold">
                            <p:stCondLst>
                              <p:cond delay="18000"/>
                            </p:stCondLst>
                            <p:childTnLst>
                              <p:par>
                                <p:cTn id="50" presetID="53" presetClass="entr" presetSubtype="0" fill="hold" grpId="0" nodeType="afterEffect">
                                  <p:stCondLst>
                                    <p:cond delay="0"/>
                                  </p:stCondLst>
                                  <p:iterate type="wd">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2000" fill="hold"/>
                                        <p:tgtEl>
                                          <p:spTgt spid="17"/>
                                        </p:tgtEl>
                                        <p:attrNameLst>
                                          <p:attrName>ppt_w</p:attrName>
                                        </p:attrNameLst>
                                      </p:cBhvr>
                                      <p:tavLst>
                                        <p:tav tm="0">
                                          <p:val>
                                            <p:fltVal val="0"/>
                                          </p:val>
                                        </p:tav>
                                        <p:tav tm="100000">
                                          <p:val>
                                            <p:strVal val="#ppt_w"/>
                                          </p:val>
                                        </p:tav>
                                      </p:tavLst>
                                    </p:anim>
                                    <p:anim calcmode="lin" valueType="num">
                                      <p:cBhvr>
                                        <p:cTn id="53" dur="2000" fill="hold"/>
                                        <p:tgtEl>
                                          <p:spTgt spid="17"/>
                                        </p:tgtEl>
                                        <p:attrNameLst>
                                          <p:attrName>ppt_h</p:attrName>
                                        </p:attrNameLst>
                                      </p:cBhvr>
                                      <p:tavLst>
                                        <p:tav tm="0">
                                          <p:val>
                                            <p:fltVal val="0"/>
                                          </p:val>
                                        </p:tav>
                                        <p:tav tm="100000">
                                          <p:val>
                                            <p:strVal val="#ppt_h"/>
                                          </p:val>
                                        </p:tav>
                                      </p:tavLst>
                                    </p:anim>
                                    <p:animEffect transition="in" filter="fade">
                                      <p:cBhvr>
                                        <p:cTn id="54" dur="2000"/>
                                        <p:tgtEl>
                                          <p:spTgt spid="17"/>
                                        </p:tgtEl>
                                      </p:cBhvr>
                                    </p:animEffect>
                                  </p:childTnLst>
                                </p:cTn>
                              </p:par>
                            </p:childTnLst>
                          </p:cTn>
                        </p:par>
                        <p:par>
                          <p:cTn id="55" fill="hold">
                            <p:stCondLst>
                              <p:cond delay="20600"/>
                            </p:stCondLst>
                            <p:childTnLst>
                              <p:par>
                                <p:cTn id="56" presetID="22" presetClass="entr" presetSubtype="2" fill="hold" grpId="0" nodeType="afterEffect">
                                  <p:stCondLst>
                                    <p:cond delay="0"/>
                                  </p:stCondLst>
                                  <p:iterate type="wd">
                                    <p:tmPct val="10000"/>
                                  </p:iterate>
                                  <p:childTnLst>
                                    <p:set>
                                      <p:cBhvr>
                                        <p:cTn id="57" dur="1" fill="hold">
                                          <p:stCondLst>
                                            <p:cond delay="0"/>
                                          </p:stCondLst>
                                        </p:cTn>
                                        <p:tgtEl>
                                          <p:spTgt spid="13"/>
                                        </p:tgtEl>
                                        <p:attrNameLst>
                                          <p:attrName>style.visibility</p:attrName>
                                        </p:attrNameLst>
                                      </p:cBhvr>
                                      <p:to>
                                        <p:strVal val="visible"/>
                                      </p:to>
                                    </p:set>
                                    <p:animEffect transition="in" filter="wipe(right)">
                                      <p:cBhvr>
                                        <p:cTn id="58" dur="2000"/>
                                        <p:tgtEl>
                                          <p:spTgt spid="13"/>
                                        </p:tgtEl>
                                      </p:cBhvr>
                                    </p:animEffect>
                                  </p:childTnLst>
                                </p:cTn>
                              </p:par>
                            </p:childTnLst>
                          </p:cTn>
                        </p:par>
                        <p:par>
                          <p:cTn id="59" fill="hold">
                            <p:stCondLst>
                              <p:cond delay="22600"/>
                            </p:stCondLst>
                            <p:childTnLst>
                              <p:par>
                                <p:cTn id="60" presetID="53" presetClass="entr" presetSubtype="0" fill="hold" grpId="0" nodeType="afterEffect">
                                  <p:stCondLst>
                                    <p:cond delay="0"/>
                                  </p:stCondLst>
                                  <p:iterate type="wd">
                                    <p:tmPct val="10000"/>
                                  </p:iterate>
                                  <p:childTnLst>
                                    <p:set>
                                      <p:cBhvr>
                                        <p:cTn id="61" dur="1" fill="hold">
                                          <p:stCondLst>
                                            <p:cond delay="0"/>
                                          </p:stCondLst>
                                        </p:cTn>
                                        <p:tgtEl>
                                          <p:spTgt spid="18"/>
                                        </p:tgtEl>
                                        <p:attrNameLst>
                                          <p:attrName>style.visibility</p:attrName>
                                        </p:attrNameLst>
                                      </p:cBhvr>
                                      <p:to>
                                        <p:strVal val="visible"/>
                                      </p:to>
                                    </p:set>
                                    <p:anim calcmode="lin" valueType="num">
                                      <p:cBhvr>
                                        <p:cTn id="62" dur="2000" fill="hold"/>
                                        <p:tgtEl>
                                          <p:spTgt spid="18"/>
                                        </p:tgtEl>
                                        <p:attrNameLst>
                                          <p:attrName>ppt_w</p:attrName>
                                        </p:attrNameLst>
                                      </p:cBhvr>
                                      <p:tavLst>
                                        <p:tav tm="0">
                                          <p:val>
                                            <p:fltVal val="0"/>
                                          </p:val>
                                        </p:tav>
                                        <p:tav tm="100000">
                                          <p:val>
                                            <p:strVal val="#ppt_w"/>
                                          </p:val>
                                        </p:tav>
                                      </p:tavLst>
                                    </p:anim>
                                    <p:anim calcmode="lin" valueType="num">
                                      <p:cBhvr>
                                        <p:cTn id="63" dur="2000" fill="hold"/>
                                        <p:tgtEl>
                                          <p:spTgt spid="18"/>
                                        </p:tgtEl>
                                        <p:attrNameLst>
                                          <p:attrName>ppt_h</p:attrName>
                                        </p:attrNameLst>
                                      </p:cBhvr>
                                      <p:tavLst>
                                        <p:tav tm="0">
                                          <p:val>
                                            <p:fltVal val="0"/>
                                          </p:val>
                                        </p:tav>
                                        <p:tav tm="100000">
                                          <p:val>
                                            <p:strVal val="#ppt_h"/>
                                          </p:val>
                                        </p:tav>
                                      </p:tavLst>
                                    </p:anim>
                                    <p:animEffect transition="in" filter="fade">
                                      <p:cBhvr>
                                        <p:cTn id="64" dur="2000"/>
                                        <p:tgtEl>
                                          <p:spTgt spid="18"/>
                                        </p:tgtEl>
                                      </p:cBhvr>
                                    </p:animEffect>
                                  </p:childTnLst>
                                </p:cTn>
                              </p:par>
                            </p:childTnLst>
                          </p:cTn>
                        </p:par>
                        <p:par>
                          <p:cTn id="65" fill="hold">
                            <p:stCondLst>
                              <p:cond delay="26000"/>
                            </p:stCondLst>
                            <p:childTnLst>
                              <p:par>
                                <p:cTn id="66" presetID="22" presetClass="entr" presetSubtype="2" fill="hold" grpId="0" nodeType="afterEffect">
                                  <p:stCondLst>
                                    <p:cond delay="0"/>
                                  </p:stCondLst>
                                  <p:iterate type="wd">
                                    <p:tmPct val="10000"/>
                                  </p:iterate>
                                  <p:childTnLst>
                                    <p:set>
                                      <p:cBhvr>
                                        <p:cTn id="67" dur="1" fill="hold">
                                          <p:stCondLst>
                                            <p:cond delay="0"/>
                                          </p:stCondLst>
                                        </p:cTn>
                                        <p:tgtEl>
                                          <p:spTgt spid="14"/>
                                        </p:tgtEl>
                                        <p:attrNameLst>
                                          <p:attrName>style.visibility</p:attrName>
                                        </p:attrNameLst>
                                      </p:cBhvr>
                                      <p:to>
                                        <p:strVal val="visible"/>
                                      </p:to>
                                    </p:set>
                                    <p:animEffect transition="in" filter="wipe(right)">
                                      <p:cBhvr>
                                        <p:cTn id="68" dur="2000"/>
                                        <p:tgtEl>
                                          <p:spTgt spid="14"/>
                                        </p:tgtEl>
                                      </p:cBhvr>
                                    </p:animEffect>
                                  </p:childTnLst>
                                </p:cTn>
                              </p:par>
                            </p:childTnLst>
                          </p:cTn>
                        </p:par>
                        <p:par>
                          <p:cTn id="69" fill="hold">
                            <p:stCondLst>
                              <p:cond delay="28000"/>
                            </p:stCondLst>
                            <p:childTnLst>
                              <p:par>
                                <p:cTn id="70" presetID="53" presetClass="entr" presetSubtype="0" fill="hold" grpId="0" nodeType="afterEffect">
                                  <p:stCondLst>
                                    <p:cond delay="0"/>
                                  </p:stCondLst>
                                  <p:iterate type="wd">
                                    <p:tmPct val="10000"/>
                                  </p:iterate>
                                  <p:childTnLst>
                                    <p:set>
                                      <p:cBhvr>
                                        <p:cTn id="71" dur="1" fill="hold">
                                          <p:stCondLst>
                                            <p:cond delay="0"/>
                                          </p:stCondLst>
                                        </p:cTn>
                                        <p:tgtEl>
                                          <p:spTgt spid="19"/>
                                        </p:tgtEl>
                                        <p:attrNameLst>
                                          <p:attrName>style.visibility</p:attrName>
                                        </p:attrNameLst>
                                      </p:cBhvr>
                                      <p:to>
                                        <p:strVal val="visible"/>
                                      </p:to>
                                    </p:set>
                                    <p:anim calcmode="lin" valueType="num">
                                      <p:cBhvr>
                                        <p:cTn id="72" dur="2000" fill="hold"/>
                                        <p:tgtEl>
                                          <p:spTgt spid="19"/>
                                        </p:tgtEl>
                                        <p:attrNameLst>
                                          <p:attrName>ppt_w</p:attrName>
                                        </p:attrNameLst>
                                      </p:cBhvr>
                                      <p:tavLst>
                                        <p:tav tm="0">
                                          <p:val>
                                            <p:fltVal val="0"/>
                                          </p:val>
                                        </p:tav>
                                        <p:tav tm="100000">
                                          <p:val>
                                            <p:strVal val="#ppt_w"/>
                                          </p:val>
                                        </p:tav>
                                      </p:tavLst>
                                    </p:anim>
                                    <p:anim calcmode="lin" valueType="num">
                                      <p:cBhvr>
                                        <p:cTn id="73" dur="2000" fill="hold"/>
                                        <p:tgtEl>
                                          <p:spTgt spid="19"/>
                                        </p:tgtEl>
                                        <p:attrNameLst>
                                          <p:attrName>ppt_h</p:attrName>
                                        </p:attrNameLst>
                                      </p:cBhvr>
                                      <p:tavLst>
                                        <p:tav tm="0">
                                          <p:val>
                                            <p:fltVal val="0"/>
                                          </p:val>
                                        </p:tav>
                                        <p:tav tm="100000">
                                          <p:val>
                                            <p:strVal val="#ppt_h"/>
                                          </p:val>
                                        </p:tav>
                                      </p:tavLst>
                                    </p:anim>
                                    <p:animEffect transition="in" filter="fade">
                                      <p:cBhvr>
                                        <p:cTn id="74" dur="2000"/>
                                        <p:tgtEl>
                                          <p:spTgt spid="19"/>
                                        </p:tgtEl>
                                      </p:cBhvr>
                                    </p:animEffect>
                                  </p:childTnLst>
                                </p:cTn>
                              </p:par>
                            </p:childTnLst>
                          </p:cTn>
                        </p:par>
                        <p:par>
                          <p:cTn id="75" fill="hold">
                            <p:stCondLst>
                              <p:cond delay="30400"/>
                            </p:stCondLst>
                            <p:childTnLst>
                              <p:par>
                                <p:cTn id="76" presetID="22" presetClass="entr" presetSubtype="2" fill="hold" grpId="0" nodeType="afterEffect">
                                  <p:stCondLst>
                                    <p:cond delay="0"/>
                                  </p:stCondLst>
                                  <p:iterate type="wd">
                                    <p:tmPct val="10000"/>
                                  </p:iterate>
                                  <p:childTnLst>
                                    <p:set>
                                      <p:cBhvr>
                                        <p:cTn id="77" dur="1" fill="hold">
                                          <p:stCondLst>
                                            <p:cond delay="0"/>
                                          </p:stCondLst>
                                        </p:cTn>
                                        <p:tgtEl>
                                          <p:spTgt spid="15"/>
                                        </p:tgtEl>
                                        <p:attrNameLst>
                                          <p:attrName>style.visibility</p:attrName>
                                        </p:attrNameLst>
                                      </p:cBhvr>
                                      <p:to>
                                        <p:strVal val="visible"/>
                                      </p:to>
                                    </p:set>
                                    <p:animEffect transition="in" filter="wipe(right)">
                                      <p:cBhvr>
                                        <p:cTn id="78" dur="2000"/>
                                        <p:tgtEl>
                                          <p:spTgt spid="15"/>
                                        </p:tgtEl>
                                      </p:cBhvr>
                                    </p:animEffect>
                                  </p:childTnLst>
                                </p:cTn>
                              </p:par>
                            </p:childTnLst>
                          </p:cTn>
                        </p:par>
                        <p:par>
                          <p:cTn id="79" fill="hold">
                            <p:stCondLst>
                              <p:cond delay="32400"/>
                            </p:stCondLst>
                            <p:childTnLst>
                              <p:par>
                                <p:cTn id="80" presetID="53" presetClass="entr" presetSubtype="0" fill="hold" grpId="0" nodeType="afterEffect">
                                  <p:stCondLst>
                                    <p:cond delay="0"/>
                                  </p:stCondLst>
                                  <p:iterate type="wd">
                                    <p:tmPct val="10000"/>
                                  </p:iterate>
                                  <p:childTnLst>
                                    <p:set>
                                      <p:cBhvr>
                                        <p:cTn id="81" dur="1" fill="hold">
                                          <p:stCondLst>
                                            <p:cond delay="0"/>
                                          </p:stCondLst>
                                        </p:cTn>
                                        <p:tgtEl>
                                          <p:spTgt spid="20"/>
                                        </p:tgtEl>
                                        <p:attrNameLst>
                                          <p:attrName>style.visibility</p:attrName>
                                        </p:attrNameLst>
                                      </p:cBhvr>
                                      <p:to>
                                        <p:strVal val="visible"/>
                                      </p:to>
                                    </p:set>
                                    <p:anim calcmode="lin" valueType="num">
                                      <p:cBhvr>
                                        <p:cTn id="82" dur="2000" fill="hold"/>
                                        <p:tgtEl>
                                          <p:spTgt spid="20"/>
                                        </p:tgtEl>
                                        <p:attrNameLst>
                                          <p:attrName>ppt_w</p:attrName>
                                        </p:attrNameLst>
                                      </p:cBhvr>
                                      <p:tavLst>
                                        <p:tav tm="0">
                                          <p:val>
                                            <p:fltVal val="0"/>
                                          </p:val>
                                        </p:tav>
                                        <p:tav tm="100000">
                                          <p:val>
                                            <p:strVal val="#ppt_w"/>
                                          </p:val>
                                        </p:tav>
                                      </p:tavLst>
                                    </p:anim>
                                    <p:anim calcmode="lin" valueType="num">
                                      <p:cBhvr>
                                        <p:cTn id="83" dur="2000" fill="hold"/>
                                        <p:tgtEl>
                                          <p:spTgt spid="20"/>
                                        </p:tgtEl>
                                        <p:attrNameLst>
                                          <p:attrName>ppt_h</p:attrName>
                                        </p:attrNameLst>
                                      </p:cBhvr>
                                      <p:tavLst>
                                        <p:tav tm="0">
                                          <p:val>
                                            <p:fltVal val="0"/>
                                          </p:val>
                                        </p:tav>
                                        <p:tav tm="100000">
                                          <p:val>
                                            <p:strVal val="#ppt_h"/>
                                          </p:val>
                                        </p:tav>
                                      </p:tavLst>
                                    </p:anim>
                                    <p:animEffect transition="in" filter="fade">
                                      <p:cBhvr>
                                        <p:cTn id="84" dur="2000"/>
                                        <p:tgtEl>
                                          <p:spTgt spid="20"/>
                                        </p:tgtEl>
                                      </p:cBhvr>
                                    </p:animEffect>
                                  </p:childTnLst>
                                </p:cTn>
                              </p:par>
                            </p:childTnLst>
                          </p:cTn>
                        </p:par>
                        <p:par>
                          <p:cTn id="85" fill="hold">
                            <p:stCondLst>
                              <p:cond delay="35600"/>
                            </p:stCondLst>
                            <p:childTnLst>
                              <p:par>
                                <p:cTn id="86" presetID="22" presetClass="entr" presetSubtype="2" fill="hold" grpId="0" nodeType="afterEffect">
                                  <p:stCondLst>
                                    <p:cond delay="0"/>
                                  </p:stCondLst>
                                  <p:iterate type="wd">
                                    <p:tmPct val="10000"/>
                                  </p:iterate>
                                  <p:childTnLst>
                                    <p:set>
                                      <p:cBhvr>
                                        <p:cTn id="87" dur="1" fill="hold">
                                          <p:stCondLst>
                                            <p:cond delay="0"/>
                                          </p:stCondLst>
                                        </p:cTn>
                                        <p:tgtEl>
                                          <p:spTgt spid="16"/>
                                        </p:tgtEl>
                                        <p:attrNameLst>
                                          <p:attrName>style.visibility</p:attrName>
                                        </p:attrNameLst>
                                      </p:cBhvr>
                                      <p:to>
                                        <p:strVal val="visible"/>
                                      </p:to>
                                    </p:set>
                                    <p:animEffect transition="in" filter="wipe(right)">
                                      <p:cBhvr>
                                        <p:cTn id="88" dur="2000"/>
                                        <p:tgtEl>
                                          <p:spTgt spid="16"/>
                                        </p:tgtEl>
                                      </p:cBhvr>
                                    </p:animEffect>
                                  </p:childTnLst>
                                </p:cTn>
                              </p:par>
                            </p:childTnLst>
                          </p:cTn>
                        </p:par>
                        <p:par>
                          <p:cTn id="89" fill="hold">
                            <p:stCondLst>
                              <p:cond delay="37600"/>
                            </p:stCondLst>
                            <p:childTnLst>
                              <p:par>
                                <p:cTn id="90" presetID="53" presetClass="entr" presetSubtype="0" fill="hold" grpId="0" nodeType="afterEffect">
                                  <p:stCondLst>
                                    <p:cond delay="0"/>
                                  </p:stCondLst>
                                  <p:iterate type="wd">
                                    <p:tmPct val="10000"/>
                                  </p:iterate>
                                  <p:childTnLst>
                                    <p:set>
                                      <p:cBhvr>
                                        <p:cTn id="91" dur="1" fill="hold">
                                          <p:stCondLst>
                                            <p:cond delay="0"/>
                                          </p:stCondLst>
                                        </p:cTn>
                                        <p:tgtEl>
                                          <p:spTgt spid="21"/>
                                        </p:tgtEl>
                                        <p:attrNameLst>
                                          <p:attrName>style.visibility</p:attrName>
                                        </p:attrNameLst>
                                      </p:cBhvr>
                                      <p:to>
                                        <p:strVal val="visible"/>
                                      </p:to>
                                    </p:set>
                                    <p:anim calcmode="lin" valueType="num">
                                      <p:cBhvr>
                                        <p:cTn id="92" dur="2000" fill="hold"/>
                                        <p:tgtEl>
                                          <p:spTgt spid="21"/>
                                        </p:tgtEl>
                                        <p:attrNameLst>
                                          <p:attrName>ppt_w</p:attrName>
                                        </p:attrNameLst>
                                      </p:cBhvr>
                                      <p:tavLst>
                                        <p:tav tm="0">
                                          <p:val>
                                            <p:fltVal val="0"/>
                                          </p:val>
                                        </p:tav>
                                        <p:tav tm="100000">
                                          <p:val>
                                            <p:strVal val="#ppt_w"/>
                                          </p:val>
                                        </p:tav>
                                      </p:tavLst>
                                    </p:anim>
                                    <p:anim calcmode="lin" valueType="num">
                                      <p:cBhvr>
                                        <p:cTn id="93" dur="2000" fill="hold"/>
                                        <p:tgtEl>
                                          <p:spTgt spid="21"/>
                                        </p:tgtEl>
                                        <p:attrNameLst>
                                          <p:attrName>ppt_h</p:attrName>
                                        </p:attrNameLst>
                                      </p:cBhvr>
                                      <p:tavLst>
                                        <p:tav tm="0">
                                          <p:val>
                                            <p:fltVal val="0"/>
                                          </p:val>
                                        </p:tav>
                                        <p:tav tm="100000">
                                          <p:val>
                                            <p:strVal val="#ppt_h"/>
                                          </p:val>
                                        </p:tav>
                                      </p:tavLst>
                                    </p:anim>
                                    <p:animEffect transition="in" filter="fade">
                                      <p:cBhvr>
                                        <p:cTn id="9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امریکا </a:t>
            </a:r>
          </a:p>
        </p:txBody>
      </p:sp>
      <p:sp>
        <p:nvSpPr>
          <p:cNvPr id="5" name="Rounded Rectangular Callout 4"/>
          <p:cNvSpPr/>
          <p:nvPr/>
        </p:nvSpPr>
        <p:spPr>
          <a:xfrm>
            <a:off x="6500826" y="571480"/>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شیلی</a:t>
            </a:r>
          </a:p>
        </p:txBody>
      </p:sp>
      <p:sp>
        <p:nvSpPr>
          <p:cNvPr id="6" name="Rectangle 5"/>
          <p:cNvSpPr/>
          <p:nvPr/>
        </p:nvSpPr>
        <p:spPr>
          <a:xfrm>
            <a:off x="0" y="2000240"/>
            <a:ext cx="7000860" cy="646331"/>
          </a:xfrm>
          <a:prstGeom prst="rect">
            <a:avLst/>
          </a:prstGeom>
        </p:spPr>
        <p:txBody>
          <a:bodyPr wrap="square">
            <a:spAutoFit/>
          </a:bodyPr>
          <a:lstStyle/>
          <a:p>
            <a:pPr algn="justLow" rtl="1"/>
            <a:r>
              <a:rPr lang="ar-SA" b="1" dirty="0" smtClean="0">
                <a:ln w="10541" cmpd="sng">
                  <a:solidFill>
                    <a:schemeClr val="accent1">
                      <a:shade val="88000"/>
                      <a:satMod val="110000"/>
                    </a:schemeClr>
                  </a:solidFill>
                  <a:prstDash val="solid"/>
                </a:ln>
                <a:solidFill>
                  <a:srgbClr val="660066"/>
                </a:solidFill>
                <a:cs typeface="B Titr" pitchFamily="2" charset="-78"/>
              </a:rPr>
              <a:t>طراحی و اجرای کودتا علیه"سالوادور آلنده"، رئیس جمهور وقت شیلی در 11 سپتامبر 1973</a:t>
            </a:r>
            <a:endParaRPr lang="en-US" b="1" dirty="0">
              <a:ln w="10541" cmpd="sng">
                <a:solidFill>
                  <a:schemeClr val="accent1">
                    <a:shade val="88000"/>
                    <a:satMod val="110000"/>
                  </a:schemeClr>
                </a:solidFill>
                <a:prstDash val="solid"/>
              </a:ln>
              <a:solidFill>
                <a:srgbClr val="660066"/>
              </a:solidFill>
            </a:endParaRPr>
          </a:p>
        </p:txBody>
      </p:sp>
      <p:sp>
        <p:nvSpPr>
          <p:cNvPr id="7" name="Rectangle 6"/>
          <p:cNvSpPr/>
          <p:nvPr/>
        </p:nvSpPr>
        <p:spPr>
          <a:xfrm>
            <a:off x="0" y="3157365"/>
            <a:ext cx="6572264" cy="120032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rtl="1"/>
            <a:r>
              <a:rPr lang="ar-SA" b="1" cap="all" dirty="0" smtClean="0">
                <a:ln w="0"/>
                <a:solidFill>
                  <a:srgbClr val="660066"/>
                </a:solidFill>
                <a:effectLst>
                  <a:reflection blurRad="12700" stA="50000" endPos="50000" dist="5000" dir="5400000" sy="-100000" rotWithShape="0"/>
                </a:effectLst>
                <a:cs typeface="B Titr" pitchFamily="2" charset="-78"/>
              </a:rPr>
              <a:t>دولت نیکسون </a:t>
            </a:r>
            <a:r>
              <a:rPr lang="fa-IR" b="1" cap="all" dirty="0" smtClean="0">
                <a:ln w="0"/>
                <a:solidFill>
                  <a:srgbClr val="660066"/>
                </a:solidFill>
                <a:effectLst>
                  <a:reflection blurRad="12700" stA="50000" endPos="50000" dist="5000" dir="5400000" sy="-100000" rotWithShape="0"/>
                </a:effectLst>
                <a:cs typeface="B Titr" pitchFamily="2" charset="-78"/>
              </a:rPr>
              <a:t>و </a:t>
            </a:r>
            <a:r>
              <a:rPr lang="ar-SA" b="1" cap="all" dirty="0" smtClean="0">
                <a:ln w="0"/>
                <a:solidFill>
                  <a:srgbClr val="660066"/>
                </a:solidFill>
                <a:effectLst>
                  <a:reflection blurRad="12700" stA="50000" endPos="50000" dist="5000" dir="5400000" sy="-100000" rotWithShape="0"/>
                </a:effectLst>
                <a:cs typeface="B Titr" pitchFamily="2" charset="-78"/>
              </a:rPr>
              <a:t>سازمان جاسوسی جهت از پیش‌رو برداشتن سالوادور آلنده، رئیس جمهور وقت شیلی، طی سال‌های 1970 تا 1973 بیش از 8 میلیون دلار را به فعالیت‌های سازمان سیا در شیلی اختصاص داده بود تا موانعی برسر راه دولت آلنده و فعالیتش در این کشور ایجاد کند. </a:t>
            </a:r>
            <a:endParaRPr lang="en-US" b="1" cap="all" dirty="0">
              <a:ln w="0"/>
              <a:solidFill>
                <a:srgbClr val="660066"/>
              </a:solidFill>
              <a:effectLst>
                <a:reflection blurRad="12700" stA="50000" endPos="50000" dist="5000" dir="5400000" sy="-100000" rotWithShape="0"/>
              </a:effectLst>
            </a:endParaRPr>
          </a:p>
        </p:txBody>
      </p:sp>
      <p:sp>
        <p:nvSpPr>
          <p:cNvPr id="9" name="Rectangle 8"/>
          <p:cNvSpPr/>
          <p:nvPr/>
        </p:nvSpPr>
        <p:spPr>
          <a:xfrm>
            <a:off x="0" y="4786322"/>
            <a:ext cx="6143604" cy="1015663"/>
          </a:xfrm>
          <a:prstGeom prst="rect">
            <a:avLst/>
          </a:prstGeom>
        </p:spPr>
        <p:txBody>
          <a:bodyPr wrap="square">
            <a:spAutoFit/>
          </a:bodyPr>
          <a:lstStyle/>
          <a:p>
            <a:pPr algn="justLow" rtl="1"/>
            <a:r>
              <a:rPr lang="ar-SA" sz="2000" b="1" dirty="0" smtClean="0">
                <a:ln w="10541" cmpd="sng">
                  <a:solidFill>
                    <a:schemeClr val="accent1">
                      <a:shade val="88000"/>
                      <a:satMod val="110000"/>
                    </a:schemeClr>
                  </a:solidFill>
                  <a:prstDash val="solid"/>
                </a:ln>
                <a:solidFill>
                  <a:srgbClr val="660066"/>
                </a:solidFill>
                <a:cs typeface="B Titr" pitchFamily="2" charset="-78"/>
              </a:rPr>
              <a:t>کودتای نظامیان و کشتار مردم در سال 1973؛ 90-1973 وحمایت از «پینوشه» در سرکوب مردم؛ حمایت از سرکوب شورش دانشجویان13-2011.</a:t>
            </a:r>
            <a:endParaRPr lang="en-US" sz="2000" b="1" dirty="0">
              <a:ln w="10541" cmpd="sng">
                <a:solidFill>
                  <a:schemeClr val="accent1">
                    <a:shade val="88000"/>
                    <a:satMod val="110000"/>
                  </a:schemeClr>
                </a:solidFill>
                <a:prstDash val="solid"/>
              </a:ln>
              <a:solidFill>
                <a:srgbClr val="660066"/>
              </a:solidFill>
            </a:endParaRPr>
          </a:p>
        </p:txBody>
      </p:sp>
      <p:sp>
        <p:nvSpPr>
          <p:cNvPr id="12" name="Rounded Rectangle 11"/>
          <p:cNvSpPr/>
          <p:nvPr/>
        </p:nvSpPr>
        <p:spPr>
          <a:xfrm>
            <a:off x="7143768" y="1785926"/>
            <a:ext cx="642942" cy="10715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Rounded Rectangle 12"/>
          <p:cNvSpPr/>
          <p:nvPr/>
        </p:nvSpPr>
        <p:spPr>
          <a:xfrm>
            <a:off x="6643702" y="3214686"/>
            <a:ext cx="642942" cy="10715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Rounded Rectangle 13"/>
          <p:cNvSpPr/>
          <p:nvPr/>
        </p:nvSpPr>
        <p:spPr>
          <a:xfrm>
            <a:off x="6215074" y="4714884"/>
            <a:ext cx="642942" cy="10715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Rectangle 14"/>
          <p:cNvSpPr/>
          <p:nvPr/>
        </p:nvSpPr>
        <p:spPr>
          <a:xfrm>
            <a:off x="7358082" y="3643314"/>
            <a:ext cx="1571636"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a:r>
              <a:rPr lang="ar-SA" sz="2400" b="1" spc="50" dirty="0" smtClean="0">
                <a:ln w="11430"/>
                <a:solidFill>
                  <a:srgbClr val="660066"/>
                </a:solidFill>
                <a:effectLst>
                  <a:outerShdw blurRad="76200" dist="50800" dir="5400000" algn="tl" rotWithShape="0">
                    <a:srgbClr val="000000">
                      <a:alpha val="65000"/>
                    </a:srgbClr>
                  </a:outerShdw>
                </a:effectLst>
                <a:cs typeface="B Titr" pitchFamily="2" charset="-78"/>
              </a:rPr>
              <a:t>ویلیام کولب</a:t>
            </a:r>
            <a:endParaRPr lang="fa-IR" sz="2400" b="1" spc="50" dirty="0" smtClean="0">
              <a:ln w="11430"/>
              <a:solidFill>
                <a:srgbClr val="660066"/>
              </a:solidFill>
              <a:effectLst>
                <a:outerShdw blurRad="76200" dist="50800" dir="5400000" algn="tl" rotWithShape="0">
                  <a:srgbClr val="000000">
                    <a:alpha val="65000"/>
                  </a:srgbClr>
                </a:outerShdw>
              </a:effectLst>
              <a:cs typeface="B Titr" pitchFamily="2" charset="-78"/>
            </a:endParaRPr>
          </a:p>
        </p:txBody>
      </p:sp>
      <p:sp>
        <p:nvSpPr>
          <p:cNvPr id="16" name="Bent Arrow 15"/>
          <p:cNvSpPr/>
          <p:nvPr/>
        </p:nvSpPr>
        <p:spPr>
          <a:xfrm rot="5400000">
            <a:off x="7536676" y="2536027"/>
            <a:ext cx="1357323" cy="7143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2000"/>
                                        <p:tgtEl>
                                          <p:spTgt spid="12"/>
                                        </p:tgtEl>
                                      </p:cBhvr>
                                    </p:animEffect>
                                  </p:childTnLst>
                                </p:cTn>
                              </p:par>
                            </p:childTnLst>
                          </p:cTn>
                        </p:par>
                        <p:par>
                          <p:cTn id="19" fill="hold">
                            <p:stCondLst>
                              <p:cond delay="4000"/>
                            </p:stCondLst>
                            <p:childTnLst>
                              <p:par>
                                <p:cTn id="20" presetID="53"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childTnLst>
                          </p:cTn>
                        </p:par>
                        <p:par>
                          <p:cTn id="25" fill="hold">
                            <p:stCondLst>
                              <p:cond delay="6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2000"/>
                                        <p:tgtEl>
                                          <p:spTgt spid="16"/>
                                        </p:tgtEl>
                                      </p:cBhvr>
                                    </p:animEffect>
                                  </p:childTnLst>
                                </p:cTn>
                              </p:par>
                            </p:childTnLst>
                          </p:cTn>
                        </p:par>
                        <p:par>
                          <p:cTn id="29" fill="hold">
                            <p:stCondLst>
                              <p:cond delay="8000"/>
                            </p:stCondLst>
                            <p:childTnLst>
                              <p:par>
                                <p:cTn id="30" presetID="45" presetClass="entr" presetSubtype="0" fill="hold" grpId="0" nodeType="afterEffect">
                                  <p:stCondLst>
                                    <p:cond delay="0"/>
                                  </p:stCondLst>
                                  <p:iterate type="lt">
                                    <p:tmPct val="10000"/>
                                  </p:iterate>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childTnLst>
                          </p:cTn>
                        </p:par>
                        <p:par>
                          <p:cTn id="35" fill="hold">
                            <p:stCondLst>
                              <p:cond delay="11800"/>
                            </p:stCondLst>
                            <p:childTnLst>
                              <p:par>
                                <p:cTn id="36" presetID="22"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2000"/>
                                        <p:tgtEl>
                                          <p:spTgt spid="13"/>
                                        </p:tgtEl>
                                      </p:cBhvr>
                                    </p:animEffect>
                                  </p:childTnLst>
                                </p:cTn>
                              </p:par>
                            </p:childTnLst>
                          </p:cTn>
                        </p:par>
                        <p:par>
                          <p:cTn id="39" fill="hold">
                            <p:stCondLst>
                              <p:cond delay="13800"/>
                            </p:stCondLst>
                            <p:childTnLst>
                              <p:par>
                                <p:cTn id="40" presetID="53"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2000" fill="hold"/>
                                        <p:tgtEl>
                                          <p:spTgt spid="7"/>
                                        </p:tgtEl>
                                        <p:attrNameLst>
                                          <p:attrName>ppt_w</p:attrName>
                                        </p:attrNameLst>
                                      </p:cBhvr>
                                      <p:tavLst>
                                        <p:tav tm="0">
                                          <p:val>
                                            <p:fltVal val="0"/>
                                          </p:val>
                                        </p:tav>
                                        <p:tav tm="100000">
                                          <p:val>
                                            <p:strVal val="#ppt_w"/>
                                          </p:val>
                                        </p:tav>
                                      </p:tavLst>
                                    </p:anim>
                                    <p:anim calcmode="lin" valueType="num">
                                      <p:cBhvr>
                                        <p:cTn id="43" dur="2000" fill="hold"/>
                                        <p:tgtEl>
                                          <p:spTgt spid="7"/>
                                        </p:tgtEl>
                                        <p:attrNameLst>
                                          <p:attrName>ppt_h</p:attrName>
                                        </p:attrNameLst>
                                      </p:cBhvr>
                                      <p:tavLst>
                                        <p:tav tm="0">
                                          <p:val>
                                            <p:fltVal val="0"/>
                                          </p:val>
                                        </p:tav>
                                        <p:tav tm="100000">
                                          <p:val>
                                            <p:strVal val="#ppt_h"/>
                                          </p:val>
                                        </p:tav>
                                      </p:tavLst>
                                    </p:anim>
                                    <p:animEffect transition="in" filter="fade">
                                      <p:cBhvr>
                                        <p:cTn id="44" dur="2000"/>
                                        <p:tgtEl>
                                          <p:spTgt spid="7"/>
                                        </p:tgtEl>
                                      </p:cBhvr>
                                    </p:animEffect>
                                  </p:childTnLst>
                                </p:cTn>
                              </p:par>
                            </p:childTnLst>
                          </p:cTn>
                        </p:par>
                        <p:par>
                          <p:cTn id="45" fill="hold">
                            <p:stCondLst>
                              <p:cond delay="1580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2000"/>
                                        <p:tgtEl>
                                          <p:spTgt spid="14"/>
                                        </p:tgtEl>
                                      </p:cBhvr>
                                    </p:animEffect>
                                  </p:childTnLst>
                                </p:cTn>
                              </p:par>
                            </p:childTnLst>
                          </p:cTn>
                        </p:par>
                        <p:par>
                          <p:cTn id="49" fill="hold">
                            <p:stCondLst>
                              <p:cond delay="17800"/>
                            </p:stCondLst>
                            <p:childTnLst>
                              <p:par>
                                <p:cTn id="50" presetID="53"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000" fill="hold"/>
                                        <p:tgtEl>
                                          <p:spTgt spid="9"/>
                                        </p:tgtEl>
                                        <p:attrNameLst>
                                          <p:attrName>ppt_w</p:attrName>
                                        </p:attrNameLst>
                                      </p:cBhvr>
                                      <p:tavLst>
                                        <p:tav tm="0">
                                          <p:val>
                                            <p:fltVal val="0"/>
                                          </p:val>
                                        </p:tav>
                                        <p:tav tm="100000">
                                          <p:val>
                                            <p:strVal val="#ppt_w"/>
                                          </p:val>
                                        </p:tav>
                                      </p:tavLst>
                                    </p:anim>
                                    <p:anim calcmode="lin" valueType="num">
                                      <p:cBhvr>
                                        <p:cTn id="53" dur="2000" fill="hold"/>
                                        <p:tgtEl>
                                          <p:spTgt spid="9"/>
                                        </p:tgtEl>
                                        <p:attrNameLst>
                                          <p:attrName>ppt_h</p:attrName>
                                        </p:attrNameLst>
                                      </p:cBhvr>
                                      <p:tavLst>
                                        <p:tav tm="0">
                                          <p:val>
                                            <p:fltVal val="0"/>
                                          </p:val>
                                        </p:tav>
                                        <p:tav tm="100000">
                                          <p:val>
                                            <p:strVal val="#ppt_h"/>
                                          </p:val>
                                        </p:tav>
                                      </p:tavLst>
                                    </p:anim>
                                    <p:animEffect transition="in" filter="fade">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9" grpId="0"/>
      <p:bldP spid="12" grpId="0" animBg="1"/>
      <p:bldP spid="13" grpId="0" animBg="1"/>
      <p:bldP spid="14" grpId="0" animBg="1"/>
      <p:bldP spid="15"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امریکا </a:t>
            </a:r>
          </a:p>
        </p:txBody>
      </p:sp>
      <p:sp>
        <p:nvSpPr>
          <p:cNvPr id="5" name="Rounded Rectangular Callout 4"/>
          <p:cNvSpPr/>
          <p:nvPr/>
        </p:nvSpPr>
        <p:spPr>
          <a:xfrm>
            <a:off x="6500826" y="571480"/>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دومینیکن</a:t>
            </a:r>
          </a:p>
        </p:txBody>
      </p:sp>
      <p:sp>
        <p:nvSpPr>
          <p:cNvPr id="7" name="Rounded Rectangle 6"/>
          <p:cNvSpPr/>
          <p:nvPr/>
        </p:nvSpPr>
        <p:spPr>
          <a:xfrm>
            <a:off x="5357818" y="2000240"/>
            <a:ext cx="2643206" cy="3643338"/>
          </a:xfrm>
          <a:prstGeom prst="roundRect">
            <a:avLst/>
          </a:prstGeom>
          <a:gradFill>
            <a:gsLst>
              <a:gs pos="0">
                <a:srgbClr val="5E9EFF"/>
              </a:gs>
              <a:gs pos="39999">
                <a:srgbClr val="85C2FF"/>
              </a:gs>
              <a:gs pos="70000">
                <a:srgbClr val="C4D6EB"/>
              </a:gs>
              <a:gs pos="100000">
                <a:srgbClr val="FFEBFA"/>
              </a:gs>
            </a:gsLst>
            <a:lin ang="0" scaled="0"/>
          </a:gra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endPar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justLow" rtl="1"/>
            <a:r>
              <a:rPr lang="ar-SA" sz="2000" b="1" dirty="0" smtClean="0">
                <a:ln w="11430"/>
                <a:solidFill>
                  <a:srgbClr val="FF0000"/>
                </a:solidFill>
                <a:effectLst>
                  <a:outerShdw blurRad="50800" dist="39000" dir="5460000" algn="tl">
                    <a:srgbClr val="000000">
                      <a:alpha val="38000"/>
                    </a:srgbClr>
                  </a:outerShdw>
                </a:effectLst>
                <a:cs typeface="B Titr" pitchFamily="2" charset="-78"/>
              </a:rPr>
              <a:t>پیاده نظام نیروی دریایی آمریکا قیام مردم "دومنیکن" را که در دریای کارائیب واقع شد سرکوب کرد و پس از تصرف کامل این کشور در ابتدای سال 1965 به مدت 8 سال این کشور را به اشغال خود در‌آورد. </a:t>
            </a:r>
            <a:endParaRPr lang="en-US" sz="2000" b="1" dirty="0" smtClean="0">
              <a:ln w="11430"/>
              <a:solidFill>
                <a:srgbClr val="FF0000"/>
              </a:solidFill>
              <a:effectLst>
                <a:outerShdw blurRad="50800" dist="39000" dir="5460000" algn="tl">
                  <a:srgbClr val="000000">
                    <a:alpha val="38000"/>
                  </a:srgbClr>
                </a:outerShdw>
              </a:effectLst>
              <a:cs typeface="B Titr" pitchFamily="2" charset="-78"/>
            </a:endParaRP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ounded Rectangle 9"/>
          <p:cNvSpPr/>
          <p:nvPr/>
        </p:nvSpPr>
        <p:spPr>
          <a:xfrm>
            <a:off x="1214414" y="2000240"/>
            <a:ext cx="2643206" cy="3643338"/>
          </a:xfrm>
          <a:prstGeom prst="roundRect">
            <a:avLst/>
          </a:prstGeom>
          <a:gradFill>
            <a:gsLst>
              <a:gs pos="0">
                <a:srgbClr val="5E9EFF"/>
              </a:gs>
              <a:gs pos="39999">
                <a:srgbClr val="85C2FF"/>
              </a:gs>
              <a:gs pos="70000">
                <a:srgbClr val="C4D6EB"/>
              </a:gs>
              <a:gs pos="100000">
                <a:srgbClr val="FFEBFA"/>
              </a:gs>
            </a:gsLst>
            <a:lin ang="0" scaled="0"/>
          </a:gra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endPar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justLow" rtl="1"/>
            <a:r>
              <a:rPr lang="ar-SA" sz="2000" b="1" dirty="0" smtClean="0">
                <a:ln w="11430"/>
                <a:solidFill>
                  <a:srgbClr val="FF0000"/>
                </a:solidFill>
                <a:effectLst>
                  <a:outerShdw blurRad="50800" dist="39000" dir="5460000" algn="tl">
                    <a:srgbClr val="000000">
                      <a:alpha val="38000"/>
                    </a:srgbClr>
                  </a:outerShdw>
                </a:effectLst>
                <a:cs typeface="B Titr" pitchFamily="2" charset="-78"/>
              </a:rPr>
              <a:t> در 28 آوریل 1965 آمریکا بار دیگر و به دنبال قیام مردم دومنیکن، در این کشور دخالت نظامی نمود. نکته حائز توجه اینکه این دیکتاتور متحدکُش، پس از براندازی «رافائل تروخیو»، رییس جمهوری دومینیکن و متحد خود را کشت.</a:t>
            </a: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امریکا </a:t>
            </a:r>
          </a:p>
        </p:txBody>
      </p:sp>
      <p:sp>
        <p:nvSpPr>
          <p:cNvPr id="5" name="Rounded Rectangular Callout 4"/>
          <p:cNvSpPr/>
          <p:nvPr/>
        </p:nvSpPr>
        <p:spPr>
          <a:xfrm>
            <a:off x="6500826" y="571480"/>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کلمبیا</a:t>
            </a:r>
          </a:p>
        </p:txBody>
      </p:sp>
      <p:graphicFrame>
        <p:nvGraphicFramePr>
          <p:cNvPr id="6" name="Diagram 5"/>
          <p:cNvGraphicFramePr/>
          <p:nvPr/>
        </p:nvGraphicFramePr>
        <p:xfrm>
          <a:off x="142844" y="1397000"/>
          <a:ext cx="8715436"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2000"/>
                                  </p:stCondLst>
                                  <p:childTnLst>
                                    <p:set>
                                      <p:cBhvr>
                                        <p:cTn id="18" dur="1" fill="hold">
                                          <p:stCondLst>
                                            <p:cond delay="0"/>
                                          </p:stCondLst>
                                        </p:cTn>
                                        <p:tgtEl>
                                          <p:spTgt spid="6">
                                            <p:graphicEl>
                                              <a:dgm id="{0907B6F7-682C-4369-B92E-DC104B36A29C}"/>
                                            </p:graphicEl>
                                          </p:spTgt>
                                        </p:tgtEl>
                                        <p:attrNameLst>
                                          <p:attrName>style.visibility</p:attrName>
                                        </p:attrNameLst>
                                      </p:cBhvr>
                                      <p:to>
                                        <p:strVal val="visible"/>
                                      </p:to>
                                    </p:set>
                                    <p:animEffect transition="in" filter="wipe(up)">
                                      <p:cBhvr>
                                        <p:cTn id="19" dur="2000"/>
                                        <p:tgtEl>
                                          <p:spTgt spid="6">
                                            <p:graphicEl>
                                              <a:dgm id="{0907B6F7-682C-4369-B92E-DC104B36A29C}"/>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2000"/>
                                  </p:stCondLst>
                                  <p:childTnLst>
                                    <p:set>
                                      <p:cBhvr>
                                        <p:cTn id="23" dur="1" fill="hold">
                                          <p:stCondLst>
                                            <p:cond delay="0"/>
                                          </p:stCondLst>
                                        </p:cTn>
                                        <p:tgtEl>
                                          <p:spTgt spid="6">
                                            <p:graphicEl>
                                              <a:dgm id="{FCC18006-D279-4420-ABCA-8DBB25790EE2}"/>
                                            </p:graphicEl>
                                          </p:spTgt>
                                        </p:tgtEl>
                                        <p:attrNameLst>
                                          <p:attrName>style.visibility</p:attrName>
                                        </p:attrNameLst>
                                      </p:cBhvr>
                                      <p:to>
                                        <p:strVal val="visible"/>
                                      </p:to>
                                    </p:set>
                                    <p:animEffect transition="in" filter="wipe(up)">
                                      <p:cBhvr>
                                        <p:cTn id="24" dur="2000"/>
                                        <p:tgtEl>
                                          <p:spTgt spid="6">
                                            <p:graphicEl>
                                              <a:dgm id="{FCC18006-D279-4420-ABCA-8DBB25790EE2}"/>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2000"/>
                                  </p:stCondLst>
                                  <p:childTnLst>
                                    <p:set>
                                      <p:cBhvr>
                                        <p:cTn id="28" dur="1" fill="hold">
                                          <p:stCondLst>
                                            <p:cond delay="0"/>
                                          </p:stCondLst>
                                        </p:cTn>
                                        <p:tgtEl>
                                          <p:spTgt spid="6">
                                            <p:graphicEl>
                                              <a:dgm id="{27C87B3D-9242-4E64-BD2E-5B0FA08D10A9}"/>
                                            </p:graphicEl>
                                          </p:spTgt>
                                        </p:tgtEl>
                                        <p:attrNameLst>
                                          <p:attrName>style.visibility</p:attrName>
                                        </p:attrNameLst>
                                      </p:cBhvr>
                                      <p:to>
                                        <p:strVal val="visible"/>
                                      </p:to>
                                    </p:set>
                                    <p:animEffect transition="in" filter="wipe(up)">
                                      <p:cBhvr>
                                        <p:cTn id="29" dur="2000"/>
                                        <p:tgtEl>
                                          <p:spTgt spid="6">
                                            <p:graphicEl>
                                              <a:dgm id="{27C87B3D-9242-4E64-BD2E-5B0FA08D10A9}"/>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2000"/>
                                  </p:stCondLst>
                                  <p:childTnLst>
                                    <p:set>
                                      <p:cBhvr>
                                        <p:cTn id="33" dur="1" fill="hold">
                                          <p:stCondLst>
                                            <p:cond delay="0"/>
                                          </p:stCondLst>
                                        </p:cTn>
                                        <p:tgtEl>
                                          <p:spTgt spid="6">
                                            <p:graphicEl>
                                              <a:dgm id="{55F3074E-76FC-4106-AE60-CC8D2A0C9E9C}"/>
                                            </p:graphicEl>
                                          </p:spTgt>
                                        </p:tgtEl>
                                        <p:attrNameLst>
                                          <p:attrName>style.visibility</p:attrName>
                                        </p:attrNameLst>
                                      </p:cBhvr>
                                      <p:to>
                                        <p:strVal val="visible"/>
                                      </p:to>
                                    </p:set>
                                    <p:animEffect transition="in" filter="wipe(up)">
                                      <p:cBhvr>
                                        <p:cTn id="34" dur="2000"/>
                                        <p:tgtEl>
                                          <p:spTgt spid="6">
                                            <p:graphicEl>
                                              <a:dgm id="{55F3074E-76FC-4106-AE60-CC8D2A0C9E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امریکا </a:t>
            </a:r>
          </a:p>
        </p:txBody>
      </p:sp>
      <p:sp>
        <p:nvSpPr>
          <p:cNvPr id="5" name="Rounded Rectangular Callout 4"/>
          <p:cNvSpPr/>
          <p:nvPr/>
        </p:nvSpPr>
        <p:spPr>
          <a:xfrm>
            <a:off x="6500826" y="571480"/>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 برزیل</a:t>
            </a:r>
          </a:p>
        </p:txBody>
      </p:sp>
      <p:graphicFrame>
        <p:nvGraphicFramePr>
          <p:cNvPr id="8" name="Diagram 7"/>
          <p:cNvGraphicFramePr/>
          <p:nvPr/>
        </p:nvGraphicFramePr>
        <p:xfrm>
          <a:off x="285720" y="1785926"/>
          <a:ext cx="8572560"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8">
                                            <p:graphicEl>
                                              <a:dgm id="{217E1F18-94B3-4F98-9200-2D887B557C69}"/>
                                            </p:graphicEl>
                                          </p:spTgt>
                                        </p:tgtEl>
                                        <p:attrNameLst>
                                          <p:attrName>style.visibility</p:attrName>
                                        </p:attrNameLst>
                                      </p:cBhvr>
                                      <p:to>
                                        <p:strVal val="visible"/>
                                      </p:to>
                                    </p:set>
                                    <p:animEffect transition="in" filter="wipe(up)">
                                      <p:cBhvr>
                                        <p:cTn id="18" dur="2000"/>
                                        <p:tgtEl>
                                          <p:spTgt spid="8">
                                            <p:graphicEl>
                                              <a:dgm id="{217E1F18-94B3-4F98-9200-2D887B557C69}"/>
                                            </p:graphicEl>
                                          </p:spTgt>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8">
                                            <p:graphicEl>
                                              <a:dgm id="{E1724974-B99C-43C0-BCBF-6AF7FEA554AD}"/>
                                            </p:graphicEl>
                                          </p:spTgt>
                                        </p:tgtEl>
                                        <p:attrNameLst>
                                          <p:attrName>style.visibility</p:attrName>
                                        </p:attrNameLst>
                                      </p:cBhvr>
                                      <p:to>
                                        <p:strVal val="visible"/>
                                      </p:to>
                                    </p:set>
                                    <p:animEffect transition="in" filter="wipe(up)">
                                      <p:cBhvr>
                                        <p:cTn id="22" dur="2000"/>
                                        <p:tgtEl>
                                          <p:spTgt spid="8">
                                            <p:graphicEl>
                                              <a:dgm id="{E1724974-B99C-43C0-BCBF-6AF7FEA554AD}"/>
                                            </p:graphicEl>
                                          </p:spTgt>
                                        </p:tgtEl>
                                      </p:cBhvr>
                                    </p:animEffect>
                                  </p:childTnLst>
                                </p:cTn>
                              </p:par>
                            </p:childTnLst>
                          </p:cTn>
                        </p:par>
                        <p:par>
                          <p:cTn id="23" fill="hold">
                            <p:stCondLst>
                              <p:cond delay="6000"/>
                            </p:stCondLst>
                            <p:childTnLst>
                              <p:par>
                                <p:cTn id="24" presetID="22" presetClass="entr" presetSubtype="1" fill="hold" grpId="0" nodeType="afterEffect">
                                  <p:stCondLst>
                                    <p:cond delay="0"/>
                                  </p:stCondLst>
                                  <p:childTnLst>
                                    <p:set>
                                      <p:cBhvr>
                                        <p:cTn id="25" dur="1" fill="hold">
                                          <p:stCondLst>
                                            <p:cond delay="0"/>
                                          </p:stCondLst>
                                        </p:cTn>
                                        <p:tgtEl>
                                          <p:spTgt spid="8">
                                            <p:graphicEl>
                                              <a:dgm id="{A2ACEE13-2CF2-4F67-A62A-04B81F2C6223}"/>
                                            </p:graphicEl>
                                          </p:spTgt>
                                        </p:tgtEl>
                                        <p:attrNameLst>
                                          <p:attrName>style.visibility</p:attrName>
                                        </p:attrNameLst>
                                      </p:cBhvr>
                                      <p:to>
                                        <p:strVal val="visible"/>
                                      </p:to>
                                    </p:set>
                                    <p:animEffect transition="in" filter="wipe(up)">
                                      <p:cBhvr>
                                        <p:cTn id="26" dur="2000"/>
                                        <p:tgtEl>
                                          <p:spTgt spid="8">
                                            <p:graphicEl>
                                              <a:dgm id="{A2ACEE13-2CF2-4F67-A62A-04B81F2C6223}"/>
                                            </p:graphicEl>
                                          </p:spTgt>
                                        </p:tgtEl>
                                      </p:cBhvr>
                                    </p:animEffect>
                                  </p:childTnLst>
                                </p:cTn>
                              </p:par>
                            </p:childTnLst>
                          </p:cTn>
                        </p:par>
                        <p:par>
                          <p:cTn id="27" fill="hold">
                            <p:stCondLst>
                              <p:cond delay="8000"/>
                            </p:stCondLst>
                            <p:childTnLst>
                              <p:par>
                                <p:cTn id="28" presetID="22" presetClass="entr" presetSubtype="1" fill="hold" grpId="0" nodeType="afterEffect">
                                  <p:stCondLst>
                                    <p:cond delay="0"/>
                                  </p:stCondLst>
                                  <p:childTnLst>
                                    <p:set>
                                      <p:cBhvr>
                                        <p:cTn id="29" dur="1" fill="hold">
                                          <p:stCondLst>
                                            <p:cond delay="0"/>
                                          </p:stCondLst>
                                        </p:cTn>
                                        <p:tgtEl>
                                          <p:spTgt spid="8">
                                            <p:graphicEl>
                                              <a:dgm id="{C116C2F9-C4B3-43A6-AB5C-985E8B212043}"/>
                                            </p:graphicEl>
                                          </p:spTgt>
                                        </p:tgtEl>
                                        <p:attrNameLst>
                                          <p:attrName>style.visibility</p:attrName>
                                        </p:attrNameLst>
                                      </p:cBhvr>
                                      <p:to>
                                        <p:strVal val="visible"/>
                                      </p:to>
                                    </p:set>
                                    <p:animEffect transition="in" filter="wipe(up)">
                                      <p:cBhvr>
                                        <p:cTn id="30" dur="2000"/>
                                        <p:tgtEl>
                                          <p:spTgt spid="8">
                                            <p:graphicEl>
                                              <a:dgm id="{C116C2F9-C4B3-43A6-AB5C-985E8B212043}"/>
                                            </p:graphicEl>
                                          </p:spTgt>
                                        </p:tgtEl>
                                      </p:cBhvr>
                                    </p:animEffect>
                                  </p:childTnLst>
                                </p:cTn>
                              </p:par>
                            </p:childTnLst>
                          </p:cTn>
                        </p:par>
                        <p:par>
                          <p:cTn id="31" fill="hold">
                            <p:stCondLst>
                              <p:cond delay="10000"/>
                            </p:stCondLst>
                            <p:childTnLst>
                              <p:par>
                                <p:cTn id="32" presetID="22" presetClass="entr" presetSubtype="1" fill="hold" grpId="0" nodeType="afterEffect">
                                  <p:stCondLst>
                                    <p:cond delay="0"/>
                                  </p:stCondLst>
                                  <p:childTnLst>
                                    <p:set>
                                      <p:cBhvr>
                                        <p:cTn id="33" dur="1" fill="hold">
                                          <p:stCondLst>
                                            <p:cond delay="0"/>
                                          </p:stCondLst>
                                        </p:cTn>
                                        <p:tgtEl>
                                          <p:spTgt spid="8">
                                            <p:graphicEl>
                                              <a:dgm id="{B4263BD6-6333-4509-BC64-F7F30018F87F}"/>
                                            </p:graphicEl>
                                          </p:spTgt>
                                        </p:tgtEl>
                                        <p:attrNameLst>
                                          <p:attrName>style.visibility</p:attrName>
                                        </p:attrNameLst>
                                      </p:cBhvr>
                                      <p:to>
                                        <p:strVal val="visible"/>
                                      </p:to>
                                    </p:set>
                                    <p:animEffect transition="in" filter="wipe(up)">
                                      <p:cBhvr>
                                        <p:cTn id="34" dur="2000"/>
                                        <p:tgtEl>
                                          <p:spTgt spid="8">
                                            <p:graphicEl>
                                              <a:dgm id="{B4263BD6-6333-4509-BC64-F7F30018F87F}"/>
                                            </p:graphicEl>
                                          </p:spTgt>
                                        </p:tgtEl>
                                      </p:cBhvr>
                                    </p:animEffect>
                                  </p:childTnLst>
                                </p:cTn>
                              </p:par>
                            </p:childTnLst>
                          </p:cTn>
                        </p:par>
                        <p:par>
                          <p:cTn id="35" fill="hold">
                            <p:stCondLst>
                              <p:cond delay="12000"/>
                            </p:stCondLst>
                            <p:childTnLst>
                              <p:par>
                                <p:cTn id="36" presetID="22" presetClass="entr" presetSubtype="1" fill="hold" grpId="0" nodeType="afterEffect">
                                  <p:stCondLst>
                                    <p:cond delay="0"/>
                                  </p:stCondLst>
                                  <p:childTnLst>
                                    <p:set>
                                      <p:cBhvr>
                                        <p:cTn id="37" dur="1" fill="hold">
                                          <p:stCondLst>
                                            <p:cond delay="0"/>
                                          </p:stCondLst>
                                        </p:cTn>
                                        <p:tgtEl>
                                          <p:spTgt spid="8">
                                            <p:graphicEl>
                                              <a:dgm id="{2034E220-DB5F-4A27-9D4E-0634CC90ABCE}"/>
                                            </p:graphicEl>
                                          </p:spTgt>
                                        </p:tgtEl>
                                        <p:attrNameLst>
                                          <p:attrName>style.visibility</p:attrName>
                                        </p:attrNameLst>
                                      </p:cBhvr>
                                      <p:to>
                                        <p:strVal val="visible"/>
                                      </p:to>
                                    </p:set>
                                    <p:animEffect transition="in" filter="wipe(up)">
                                      <p:cBhvr>
                                        <p:cTn id="38" dur="2000"/>
                                        <p:tgtEl>
                                          <p:spTgt spid="8">
                                            <p:graphicEl>
                                              <a:dgm id="{2034E220-DB5F-4A27-9D4E-0634CC90ABCE}"/>
                                            </p:graphicEl>
                                          </p:spTgt>
                                        </p:tgtEl>
                                      </p:cBhvr>
                                    </p:animEffect>
                                  </p:childTnLst>
                                </p:cTn>
                              </p:par>
                            </p:childTnLst>
                          </p:cTn>
                        </p:par>
                        <p:par>
                          <p:cTn id="39" fill="hold">
                            <p:stCondLst>
                              <p:cond delay="14000"/>
                            </p:stCondLst>
                            <p:childTnLst>
                              <p:par>
                                <p:cTn id="40" presetID="22" presetClass="entr" presetSubtype="1" fill="hold" grpId="0" nodeType="afterEffect">
                                  <p:stCondLst>
                                    <p:cond delay="0"/>
                                  </p:stCondLst>
                                  <p:childTnLst>
                                    <p:set>
                                      <p:cBhvr>
                                        <p:cTn id="41" dur="1" fill="hold">
                                          <p:stCondLst>
                                            <p:cond delay="0"/>
                                          </p:stCondLst>
                                        </p:cTn>
                                        <p:tgtEl>
                                          <p:spTgt spid="8">
                                            <p:graphicEl>
                                              <a:dgm id="{A68882C0-C7FC-48E2-ADA8-853AC6168390}"/>
                                            </p:graphicEl>
                                          </p:spTgt>
                                        </p:tgtEl>
                                        <p:attrNameLst>
                                          <p:attrName>style.visibility</p:attrName>
                                        </p:attrNameLst>
                                      </p:cBhvr>
                                      <p:to>
                                        <p:strVal val="visible"/>
                                      </p:to>
                                    </p:set>
                                    <p:animEffect transition="in" filter="wipe(up)">
                                      <p:cBhvr>
                                        <p:cTn id="42" dur="2000"/>
                                        <p:tgtEl>
                                          <p:spTgt spid="8">
                                            <p:graphicEl>
                                              <a:dgm id="{A68882C0-C7FC-48E2-ADA8-853AC61683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8"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14810" y="-24"/>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امریکا </a:t>
            </a:r>
          </a:p>
        </p:txBody>
      </p:sp>
      <p:sp>
        <p:nvSpPr>
          <p:cNvPr id="5" name="Rounded Rectangular Callout 4"/>
          <p:cNvSpPr/>
          <p:nvPr/>
        </p:nvSpPr>
        <p:spPr>
          <a:xfrm>
            <a:off x="6500826" y="571480"/>
            <a:ext cx="2143140" cy="642942"/>
          </a:xfrm>
          <a:prstGeom prst="wedgeRoundRectCallout">
            <a:avLst>
              <a:gd name="adj1" fmla="val 9692"/>
              <a:gd name="adj2" fmla="val 109683"/>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cs typeface="B Titr" pitchFamily="2" charset="-78"/>
              </a:rPr>
              <a:t>کشورهای دیگر</a:t>
            </a:r>
          </a:p>
        </p:txBody>
      </p:sp>
      <p:graphicFrame>
        <p:nvGraphicFramePr>
          <p:cNvPr id="6" name="Diagram 5"/>
          <p:cNvGraphicFramePr/>
          <p:nvPr/>
        </p:nvGraphicFramePr>
        <p:xfrm>
          <a:off x="0" y="1643050"/>
          <a:ext cx="9144000" cy="52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0"/>
                                  </p:stCondLst>
                                  <p:childTnLst>
                                    <p:set>
                                      <p:cBhvr>
                                        <p:cTn id="17" dur="1" fill="hold">
                                          <p:stCondLst>
                                            <p:cond delay="0"/>
                                          </p:stCondLst>
                                        </p:cTn>
                                        <p:tgtEl>
                                          <p:spTgt spid="6">
                                            <p:graphicEl>
                                              <a:dgm id="{8F1AA6A9-8CC3-4672-8236-A149F9A959AD}"/>
                                            </p:graphicEl>
                                          </p:spTgt>
                                        </p:tgtEl>
                                        <p:attrNameLst>
                                          <p:attrName>style.visibility</p:attrName>
                                        </p:attrNameLst>
                                      </p:cBhvr>
                                      <p:to>
                                        <p:strVal val="visible"/>
                                      </p:to>
                                    </p:set>
                                    <p:anim calcmode="lin" valueType="num">
                                      <p:cBhvr>
                                        <p:cTn id="18" dur="2000" fill="hold"/>
                                        <p:tgtEl>
                                          <p:spTgt spid="6">
                                            <p:graphicEl>
                                              <a:dgm id="{8F1AA6A9-8CC3-4672-8236-A149F9A959AD}"/>
                                            </p:graphicEl>
                                          </p:spTgt>
                                        </p:tgtEl>
                                        <p:attrNameLst>
                                          <p:attrName>ppt_w</p:attrName>
                                        </p:attrNameLst>
                                      </p:cBhvr>
                                      <p:tavLst>
                                        <p:tav tm="0">
                                          <p:val>
                                            <p:fltVal val="0"/>
                                          </p:val>
                                        </p:tav>
                                        <p:tav tm="100000">
                                          <p:val>
                                            <p:strVal val="#ppt_w"/>
                                          </p:val>
                                        </p:tav>
                                      </p:tavLst>
                                    </p:anim>
                                    <p:anim calcmode="lin" valueType="num">
                                      <p:cBhvr>
                                        <p:cTn id="19" dur="2000" fill="hold"/>
                                        <p:tgtEl>
                                          <p:spTgt spid="6">
                                            <p:graphicEl>
                                              <a:dgm id="{8F1AA6A9-8CC3-4672-8236-A149F9A959AD}"/>
                                            </p:graphicEl>
                                          </p:spTgt>
                                        </p:tgtEl>
                                        <p:attrNameLst>
                                          <p:attrName>ppt_h</p:attrName>
                                        </p:attrNameLst>
                                      </p:cBhvr>
                                      <p:tavLst>
                                        <p:tav tm="0">
                                          <p:val>
                                            <p:fltVal val="0"/>
                                          </p:val>
                                        </p:tav>
                                        <p:tav tm="100000">
                                          <p:val>
                                            <p:strVal val="#ppt_h"/>
                                          </p:val>
                                        </p:tav>
                                      </p:tavLst>
                                    </p:anim>
                                    <p:animEffect transition="in" filter="fade">
                                      <p:cBhvr>
                                        <p:cTn id="20" dur="2000"/>
                                        <p:tgtEl>
                                          <p:spTgt spid="6">
                                            <p:graphicEl>
                                              <a:dgm id="{8F1AA6A9-8CC3-4672-8236-A149F9A959AD}"/>
                                            </p:graphicEl>
                                          </p:spTgt>
                                        </p:tgtEl>
                                      </p:cBhvr>
                                    </p:animEffect>
                                  </p:childTnLst>
                                </p:cTn>
                              </p:par>
                            </p:childTnLst>
                          </p:cTn>
                        </p:par>
                        <p:par>
                          <p:cTn id="21" fill="hold">
                            <p:stCondLst>
                              <p:cond delay="4000"/>
                            </p:stCondLst>
                            <p:childTnLst>
                              <p:par>
                                <p:cTn id="22" presetID="53" presetClass="entr" presetSubtype="0" fill="hold" grpId="0" nodeType="afterEffect">
                                  <p:stCondLst>
                                    <p:cond delay="0"/>
                                  </p:stCondLst>
                                  <p:childTnLst>
                                    <p:set>
                                      <p:cBhvr>
                                        <p:cTn id="23" dur="1" fill="hold">
                                          <p:stCondLst>
                                            <p:cond delay="0"/>
                                          </p:stCondLst>
                                        </p:cTn>
                                        <p:tgtEl>
                                          <p:spTgt spid="6">
                                            <p:graphicEl>
                                              <a:dgm id="{299D57A8-D8E8-41B5-B271-C4F430A3C6BE}"/>
                                            </p:graphicEl>
                                          </p:spTgt>
                                        </p:tgtEl>
                                        <p:attrNameLst>
                                          <p:attrName>style.visibility</p:attrName>
                                        </p:attrNameLst>
                                      </p:cBhvr>
                                      <p:to>
                                        <p:strVal val="visible"/>
                                      </p:to>
                                    </p:set>
                                    <p:anim calcmode="lin" valueType="num">
                                      <p:cBhvr>
                                        <p:cTn id="24" dur="2000" fill="hold"/>
                                        <p:tgtEl>
                                          <p:spTgt spid="6">
                                            <p:graphicEl>
                                              <a:dgm id="{299D57A8-D8E8-41B5-B271-C4F430A3C6BE}"/>
                                            </p:graphicEl>
                                          </p:spTgt>
                                        </p:tgtEl>
                                        <p:attrNameLst>
                                          <p:attrName>ppt_w</p:attrName>
                                        </p:attrNameLst>
                                      </p:cBhvr>
                                      <p:tavLst>
                                        <p:tav tm="0">
                                          <p:val>
                                            <p:fltVal val="0"/>
                                          </p:val>
                                        </p:tav>
                                        <p:tav tm="100000">
                                          <p:val>
                                            <p:strVal val="#ppt_w"/>
                                          </p:val>
                                        </p:tav>
                                      </p:tavLst>
                                    </p:anim>
                                    <p:anim calcmode="lin" valueType="num">
                                      <p:cBhvr>
                                        <p:cTn id="25" dur="2000" fill="hold"/>
                                        <p:tgtEl>
                                          <p:spTgt spid="6">
                                            <p:graphicEl>
                                              <a:dgm id="{299D57A8-D8E8-41B5-B271-C4F430A3C6BE}"/>
                                            </p:graphicEl>
                                          </p:spTgt>
                                        </p:tgtEl>
                                        <p:attrNameLst>
                                          <p:attrName>ppt_h</p:attrName>
                                        </p:attrNameLst>
                                      </p:cBhvr>
                                      <p:tavLst>
                                        <p:tav tm="0">
                                          <p:val>
                                            <p:fltVal val="0"/>
                                          </p:val>
                                        </p:tav>
                                        <p:tav tm="100000">
                                          <p:val>
                                            <p:strVal val="#ppt_h"/>
                                          </p:val>
                                        </p:tav>
                                      </p:tavLst>
                                    </p:anim>
                                    <p:animEffect transition="in" filter="fade">
                                      <p:cBhvr>
                                        <p:cTn id="26" dur="2000"/>
                                        <p:tgtEl>
                                          <p:spTgt spid="6">
                                            <p:graphicEl>
                                              <a:dgm id="{299D57A8-D8E8-41B5-B271-C4F430A3C6BE}"/>
                                            </p:graphicEl>
                                          </p:spTgt>
                                        </p:tgtEl>
                                      </p:cBhvr>
                                    </p:animEffect>
                                  </p:childTnLst>
                                </p:cTn>
                              </p:par>
                            </p:childTnLst>
                          </p:cTn>
                        </p:par>
                        <p:par>
                          <p:cTn id="27" fill="hold">
                            <p:stCondLst>
                              <p:cond delay="6000"/>
                            </p:stCondLst>
                            <p:childTnLst>
                              <p:par>
                                <p:cTn id="28" presetID="53" presetClass="entr" presetSubtype="0" fill="hold" grpId="0" nodeType="afterEffect">
                                  <p:stCondLst>
                                    <p:cond delay="0"/>
                                  </p:stCondLst>
                                  <p:childTnLst>
                                    <p:set>
                                      <p:cBhvr>
                                        <p:cTn id="29" dur="1" fill="hold">
                                          <p:stCondLst>
                                            <p:cond delay="0"/>
                                          </p:stCondLst>
                                        </p:cTn>
                                        <p:tgtEl>
                                          <p:spTgt spid="6">
                                            <p:graphicEl>
                                              <a:dgm id="{C5A9BC91-B215-4079-8308-9723D686E880}"/>
                                            </p:graphicEl>
                                          </p:spTgt>
                                        </p:tgtEl>
                                        <p:attrNameLst>
                                          <p:attrName>style.visibility</p:attrName>
                                        </p:attrNameLst>
                                      </p:cBhvr>
                                      <p:to>
                                        <p:strVal val="visible"/>
                                      </p:to>
                                    </p:set>
                                    <p:anim calcmode="lin" valueType="num">
                                      <p:cBhvr>
                                        <p:cTn id="30" dur="2000" fill="hold"/>
                                        <p:tgtEl>
                                          <p:spTgt spid="6">
                                            <p:graphicEl>
                                              <a:dgm id="{C5A9BC91-B215-4079-8308-9723D686E880}"/>
                                            </p:graphicEl>
                                          </p:spTgt>
                                        </p:tgtEl>
                                        <p:attrNameLst>
                                          <p:attrName>ppt_w</p:attrName>
                                        </p:attrNameLst>
                                      </p:cBhvr>
                                      <p:tavLst>
                                        <p:tav tm="0">
                                          <p:val>
                                            <p:fltVal val="0"/>
                                          </p:val>
                                        </p:tav>
                                        <p:tav tm="100000">
                                          <p:val>
                                            <p:strVal val="#ppt_w"/>
                                          </p:val>
                                        </p:tav>
                                      </p:tavLst>
                                    </p:anim>
                                    <p:anim calcmode="lin" valueType="num">
                                      <p:cBhvr>
                                        <p:cTn id="31" dur="2000" fill="hold"/>
                                        <p:tgtEl>
                                          <p:spTgt spid="6">
                                            <p:graphicEl>
                                              <a:dgm id="{C5A9BC91-B215-4079-8308-9723D686E880}"/>
                                            </p:graphicEl>
                                          </p:spTgt>
                                        </p:tgtEl>
                                        <p:attrNameLst>
                                          <p:attrName>ppt_h</p:attrName>
                                        </p:attrNameLst>
                                      </p:cBhvr>
                                      <p:tavLst>
                                        <p:tav tm="0">
                                          <p:val>
                                            <p:fltVal val="0"/>
                                          </p:val>
                                        </p:tav>
                                        <p:tav tm="100000">
                                          <p:val>
                                            <p:strVal val="#ppt_h"/>
                                          </p:val>
                                        </p:tav>
                                      </p:tavLst>
                                    </p:anim>
                                    <p:animEffect transition="in" filter="fade">
                                      <p:cBhvr>
                                        <p:cTn id="32" dur="2000"/>
                                        <p:tgtEl>
                                          <p:spTgt spid="6">
                                            <p:graphicEl>
                                              <a:dgm id="{C5A9BC91-B215-4079-8308-9723D686E880}"/>
                                            </p:graphicEl>
                                          </p:spTgt>
                                        </p:tgtEl>
                                      </p:cBhvr>
                                    </p:animEffect>
                                  </p:childTnLst>
                                </p:cTn>
                              </p:par>
                            </p:childTnLst>
                          </p:cTn>
                        </p:par>
                        <p:par>
                          <p:cTn id="33" fill="hold">
                            <p:stCondLst>
                              <p:cond delay="8000"/>
                            </p:stCondLst>
                            <p:childTnLst>
                              <p:par>
                                <p:cTn id="34" presetID="53" presetClass="entr" presetSubtype="0" fill="hold" grpId="0" nodeType="afterEffect">
                                  <p:stCondLst>
                                    <p:cond delay="0"/>
                                  </p:stCondLst>
                                  <p:childTnLst>
                                    <p:set>
                                      <p:cBhvr>
                                        <p:cTn id="35" dur="1" fill="hold">
                                          <p:stCondLst>
                                            <p:cond delay="0"/>
                                          </p:stCondLst>
                                        </p:cTn>
                                        <p:tgtEl>
                                          <p:spTgt spid="6">
                                            <p:graphicEl>
                                              <a:dgm id="{C185AA00-8DC4-450D-A128-5CF1707CF770}"/>
                                            </p:graphicEl>
                                          </p:spTgt>
                                        </p:tgtEl>
                                        <p:attrNameLst>
                                          <p:attrName>style.visibility</p:attrName>
                                        </p:attrNameLst>
                                      </p:cBhvr>
                                      <p:to>
                                        <p:strVal val="visible"/>
                                      </p:to>
                                    </p:set>
                                    <p:anim calcmode="lin" valueType="num">
                                      <p:cBhvr>
                                        <p:cTn id="36" dur="2000" fill="hold"/>
                                        <p:tgtEl>
                                          <p:spTgt spid="6">
                                            <p:graphicEl>
                                              <a:dgm id="{C185AA00-8DC4-450D-A128-5CF1707CF770}"/>
                                            </p:graphicEl>
                                          </p:spTgt>
                                        </p:tgtEl>
                                        <p:attrNameLst>
                                          <p:attrName>ppt_w</p:attrName>
                                        </p:attrNameLst>
                                      </p:cBhvr>
                                      <p:tavLst>
                                        <p:tav tm="0">
                                          <p:val>
                                            <p:fltVal val="0"/>
                                          </p:val>
                                        </p:tav>
                                        <p:tav tm="100000">
                                          <p:val>
                                            <p:strVal val="#ppt_w"/>
                                          </p:val>
                                        </p:tav>
                                      </p:tavLst>
                                    </p:anim>
                                    <p:anim calcmode="lin" valueType="num">
                                      <p:cBhvr>
                                        <p:cTn id="37" dur="2000" fill="hold"/>
                                        <p:tgtEl>
                                          <p:spTgt spid="6">
                                            <p:graphicEl>
                                              <a:dgm id="{C185AA00-8DC4-450D-A128-5CF1707CF770}"/>
                                            </p:graphicEl>
                                          </p:spTgt>
                                        </p:tgtEl>
                                        <p:attrNameLst>
                                          <p:attrName>ppt_h</p:attrName>
                                        </p:attrNameLst>
                                      </p:cBhvr>
                                      <p:tavLst>
                                        <p:tav tm="0">
                                          <p:val>
                                            <p:fltVal val="0"/>
                                          </p:val>
                                        </p:tav>
                                        <p:tav tm="100000">
                                          <p:val>
                                            <p:strVal val="#ppt_h"/>
                                          </p:val>
                                        </p:tav>
                                      </p:tavLst>
                                    </p:anim>
                                    <p:animEffect transition="in" filter="fade">
                                      <p:cBhvr>
                                        <p:cTn id="38" dur="2000"/>
                                        <p:tgtEl>
                                          <p:spTgt spid="6">
                                            <p:graphicEl>
                                              <a:dgm id="{C185AA00-8DC4-450D-A128-5CF1707CF770}"/>
                                            </p:graphicEl>
                                          </p:spTgt>
                                        </p:tgtEl>
                                      </p:cBhvr>
                                    </p:animEffect>
                                  </p:childTnLst>
                                </p:cTn>
                              </p:par>
                            </p:childTnLst>
                          </p:cTn>
                        </p:par>
                        <p:par>
                          <p:cTn id="39" fill="hold">
                            <p:stCondLst>
                              <p:cond delay="10000"/>
                            </p:stCondLst>
                            <p:childTnLst>
                              <p:par>
                                <p:cTn id="40" presetID="53" presetClass="entr" presetSubtype="0" fill="hold" grpId="0" nodeType="afterEffect">
                                  <p:stCondLst>
                                    <p:cond delay="0"/>
                                  </p:stCondLst>
                                  <p:childTnLst>
                                    <p:set>
                                      <p:cBhvr>
                                        <p:cTn id="41" dur="1" fill="hold">
                                          <p:stCondLst>
                                            <p:cond delay="0"/>
                                          </p:stCondLst>
                                        </p:cTn>
                                        <p:tgtEl>
                                          <p:spTgt spid="6">
                                            <p:graphicEl>
                                              <a:dgm id="{82BACBA8-0F93-4589-8319-4D1597AB80D7}"/>
                                            </p:graphicEl>
                                          </p:spTgt>
                                        </p:tgtEl>
                                        <p:attrNameLst>
                                          <p:attrName>style.visibility</p:attrName>
                                        </p:attrNameLst>
                                      </p:cBhvr>
                                      <p:to>
                                        <p:strVal val="visible"/>
                                      </p:to>
                                    </p:set>
                                    <p:anim calcmode="lin" valueType="num">
                                      <p:cBhvr>
                                        <p:cTn id="42" dur="2000" fill="hold"/>
                                        <p:tgtEl>
                                          <p:spTgt spid="6">
                                            <p:graphicEl>
                                              <a:dgm id="{82BACBA8-0F93-4589-8319-4D1597AB80D7}"/>
                                            </p:graphicEl>
                                          </p:spTgt>
                                        </p:tgtEl>
                                        <p:attrNameLst>
                                          <p:attrName>ppt_w</p:attrName>
                                        </p:attrNameLst>
                                      </p:cBhvr>
                                      <p:tavLst>
                                        <p:tav tm="0">
                                          <p:val>
                                            <p:fltVal val="0"/>
                                          </p:val>
                                        </p:tav>
                                        <p:tav tm="100000">
                                          <p:val>
                                            <p:strVal val="#ppt_w"/>
                                          </p:val>
                                        </p:tav>
                                      </p:tavLst>
                                    </p:anim>
                                    <p:anim calcmode="lin" valueType="num">
                                      <p:cBhvr>
                                        <p:cTn id="43" dur="2000" fill="hold"/>
                                        <p:tgtEl>
                                          <p:spTgt spid="6">
                                            <p:graphicEl>
                                              <a:dgm id="{82BACBA8-0F93-4589-8319-4D1597AB80D7}"/>
                                            </p:graphicEl>
                                          </p:spTgt>
                                        </p:tgtEl>
                                        <p:attrNameLst>
                                          <p:attrName>ppt_h</p:attrName>
                                        </p:attrNameLst>
                                      </p:cBhvr>
                                      <p:tavLst>
                                        <p:tav tm="0">
                                          <p:val>
                                            <p:fltVal val="0"/>
                                          </p:val>
                                        </p:tav>
                                        <p:tav tm="100000">
                                          <p:val>
                                            <p:strVal val="#ppt_h"/>
                                          </p:val>
                                        </p:tav>
                                      </p:tavLst>
                                    </p:anim>
                                    <p:animEffect transition="in" filter="fade">
                                      <p:cBhvr>
                                        <p:cTn id="44" dur="2000"/>
                                        <p:tgtEl>
                                          <p:spTgt spid="6">
                                            <p:graphicEl>
                                              <a:dgm id="{82BACBA8-0F93-4589-8319-4D1597AB80D7}"/>
                                            </p:graphicEl>
                                          </p:spTgt>
                                        </p:tgtEl>
                                      </p:cBhvr>
                                    </p:animEffect>
                                  </p:childTnLst>
                                </p:cTn>
                              </p:par>
                            </p:childTnLst>
                          </p:cTn>
                        </p:par>
                        <p:par>
                          <p:cTn id="45" fill="hold">
                            <p:stCondLst>
                              <p:cond delay="12000"/>
                            </p:stCondLst>
                            <p:childTnLst>
                              <p:par>
                                <p:cTn id="46" presetID="53" presetClass="entr" presetSubtype="0" fill="hold" grpId="0" nodeType="afterEffect">
                                  <p:stCondLst>
                                    <p:cond delay="0"/>
                                  </p:stCondLst>
                                  <p:childTnLst>
                                    <p:set>
                                      <p:cBhvr>
                                        <p:cTn id="47" dur="1" fill="hold">
                                          <p:stCondLst>
                                            <p:cond delay="0"/>
                                          </p:stCondLst>
                                        </p:cTn>
                                        <p:tgtEl>
                                          <p:spTgt spid="6">
                                            <p:graphicEl>
                                              <a:dgm id="{2D9C7325-5884-464E-B6B1-BC22F14D0C5F}"/>
                                            </p:graphicEl>
                                          </p:spTgt>
                                        </p:tgtEl>
                                        <p:attrNameLst>
                                          <p:attrName>style.visibility</p:attrName>
                                        </p:attrNameLst>
                                      </p:cBhvr>
                                      <p:to>
                                        <p:strVal val="visible"/>
                                      </p:to>
                                    </p:set>
                                    <p:anim calcmode="lin" valueType="num">
                                      <p:cBhvr>
                                        <p:cTn id="48" dur="2000" fill="hold"/>
                                        <p:tgtEl>
                                          <p:spTgt spid="6">
                                            <p:graphicEl>
                                              <a:dgm id="{2D9C7325-5884-464E-B6B1-BC22F14D0C5F}"/>
                                            </p:graphicEl>
                                          </p:spTgt>
                                        </p:tgtEl>
                                        <p:attrNameLst>
                                          <p:attrName>ppt_w</p:attrName>
                                        </p:attrNameLst>
                                      </p:cBhvr>
                                      <p:tavLst>
                                        <p:tav tm="0">
                                          <p:val>
                                            <p:fltVal val="0"/>
                                          </p:val>
                                        </p:tav>
                                        <p:tav tm="100000">
                                          <p:val>
                                            <p:strVal val="#ppt_w"/>
                                          </p:val>
                                        </p:tav>
                                      </p:tavLst>
                                    </p:anim>
                                    <p:anim calcmode="lin" valueType="num">
                                      <p:cBhvr>
                                        <p:cTn id="49" dur="2000" fill="hold"/>
                                        <p:tgtEl>
                                          <p:spTgt spid="6">
                                            <p:graphicEl>
                                              <a:dgm id="{2D9C7325-5884-464E-B6B1-BC22F14D0C5F}"/>
                                            </p:graphicEl>
                                          </p:spTgt>
                                        </p:tgtEl>
                                        <p:attrNameLst>
                                          <p:attrName>ppt_h</p:attrName>
                                        </p:attrNameLst>
                                      </p:cBhvr>
                                      <p:tavLst>
                                        <p:tav tm="0">
                                          <p:val>
                                            <p:fltVal val="0"/>
                                          </p:val>
                                        </p:tav>
                                        <p:tav tm="100000">
                                          <p:val>
                                            <p:strVal val="#ppt_h"/>
                                          </p:val>
                                        </p:tav>
                                      </p:tavLst>
                                    </p:anim>
                                    <p:animEffect transition="in" filter="fade">
                                      <p:cBhvr>
                                        <p:cTn id="50" dur="2000"/>
                                        <p:tgtEl>
                                          <p:spTgt spid="6">
                                            <p:graphicEl>
                                              <a:dgm id="{2D9C7325-5884-464E-B6B1-BC22F14D0C5F}"/>
                                            </p:graphicEl>
                                          </p:spTgt>
                                        </p:tgtEl>
                                      </p:cBhvr>
                                    </p:animEffect>
                                  </p:childTnLst>
                                </p:cTn>
                              </p:par>
                            </p:childTnLst>
                          </p:cTn>
                        </p:par>
                        <p:par>
                          <p:cTn id="51" fill="hold">
                            <p:stCondLst>
                              <p:cond delay="14000"/>
                            </p:stCondLst>
                            <p:childTnLst>
                              <p:par>
                                <p:cTn id="52" presetID="53" presetClass="entr" presetSubtype="0" fill="hold" grpId="0" nodeType="afterEffect">
                                  <p:stCondLst>
                                    <p:cond delay="0"/>
                                  </p:stCondLst>
                                  <p:childTnLst>
                                    <p:set>
                                      <p:cBhvr>
                                        <p:cTn id="53" dur="1" fill="hold">
                                          <p:stCondLst>
                                            <p:cond delay="0"/>
                                          </p:stCondLst>
                                        </p:cTn>
                                        <p:tgtEl>
                                          <p:spTgt spid="6">
                                            <p:graphicEl>
                                              <a:dgm id="{49279433-C272-4B75-842A-0D66362B4E4A}"/>
                                            </p:graphicEl>
                                          </p:spTgt>
                                        </p:tgtEl>
                                        <p:attrNameLst>
                                          <p:attrName>style.visibility</p:attrName>
                                        </p:attrNameLst>
                                      </p:cBhvr>
                                      <p:to>
                                        <p:strVal val="visible"/>
                                      </p:to>
                                    </p:set>
                                    <p:anim calcmode="lin" valueType="num">
                                      <p:cBhvr>
                                        <p:cTn id="54" dur="2000" fill="hold"/>
                                        <p:tgtEl>
                                          <p:spTgt spid="6">
                                            <p:graphicEl>
                                              <a:dgm id="{49279433-C272-4B75-842A-0D66362B4E4A}"/>
                                            </p:graphicEl>
                                          </p:spTgt>
                                        </p:tgtEl>
                                        <p:attrNameLst>
                                          <p:attrName>ppt_w</p:attrName>
                                        </p:attrNameLst>
                                      </p:cBhvr>
                                      <p:tavLst>
                                        <p:tav tm="0">
                                          <p:val>
                                            <p:fltVal val="0"/>
                                          </p:val>
                                        </p:tav>
                                        <p:tav tm="100000">
                                          <p:val>
                                            <p:strVal val="#ppt_w"/>
                                          </p:val>
                                        </p:tav>
                                      </p:tavLst>
                                    </p:anim>
                                    <p:anim calcmode="lin" valueType="num">
                                      <p:cBhvr>
                                        <p:cTn id="55" dur="2000" fill="hold"/>
                                        <p:tgtEl>
                                          <p:spTgt spid="6">
                                            <p:graphicEl>
                                              <a:dgm id="{49279433-C272-4B75-842A-0D66362B4E4A}"/>
                                            </p:graphicEl>
                                          </p:spTgt>
                                        </p:tgtEl>
                                        <p:attrNameLst>
                                          <p:attrName>ppt_h</p:attrName>
                                        </p:attrNameLst>
                                      </p:cBhvr>
                                      <p:tavLst>
                                        <p:tav tm="0">
                                          <p:val>
                                            <p:fltVal val="0"/>
                                          </p:val>
                                        </p:tav>
                                        <p:tav tm="100000">
                                          <p:val>
                                            <p:strVal val="#ppt_h"/>
                                          </p:val>
                                        </p:tav>
                                      </p:tavLst>
                                    </p:anim>
                                    <p:animEffect transition="in" filter="fade">
                                      <p:cBhvr>
                                        <p:cTn id="56" dur="2000"/>
                                        <p:tgtEl>
                                          <p:spTgt spid="6">
                                            <p:graphicEl>
                                              <a:dgm id="{49279433-C272-4B75-842A-0D66362B4E4A}"/>
                                            </p:graphicEl>
                                          </p:spTgt>
                                        </p:tgtEl>
                                      </p:cBhvr>
                                    </p:animEffect>
                                  </p:childTnLst>
                                </p:cTn>
                              </p:par>
                            </p:childTnLst>
                          </p:cTn>
                        </p:par>
                        <p:par>
                          <p:cTn id="57" fill="hold">
                            <p:stCondLst>
                              <p:cond delay="16000"/>
                            </p:stCondLst>
                            <p:childTnLst>
                              <p:par>
                                <p:cTn id="58" presetID="53" presetClass="entr" presetSubtype="0" fill="hold" grpId="0" nodeType="afterEffect">
                                  <p:stCondLst>
                                    <p:cond delay="0"/>
                                  </p:stCondLst>
                                  <p:childTnLst>
                                    <p:set>
                                      <p:cBhvr>
                                        <p:cTn id="59" dur="1" fill="hold">
                                          <p:stCondLst>
                                            <p:cond delay="0"/>
                                          </p:stCondLst>
                                        </p:cTn>
                                        <p:tgtEl>
                                          <p:spTgt spid="6">
                                            <p:graphicEl>
                                              <a:dgm id="{A45C3474-F99F-43DD-AE37-F7F9BE2632BF}"/>
                                            </p:graphicEl>
                                          </p:spTgt>
                                        </p:tgtEl>
                                        <p:attrNameLst>
                                          <p:attrName>style.visibility</p:attrName>
                                        </p:attrNameLst>
                                      </p:cBhvr>
                                      <p:to>
                                        <p:strVal val="visible"/>
                                      </p:to>
                                    </p:set>
                                    <p:anim calcmode="lin" valueType="num">
                                      <p:cBhvr>
                                        <p:cTn id="60" dur="2000" fill="hold"/>
                                        <p:tgtEl>
                                          <p:spTgt spid="6">
                                            <p:graphicEl>
                                              <a:dgm id="{A45C3474-F99F-43DD-AE37-F7F9BE2632BF}"/>
                                            </p:graphicEl>
                                          </p:spTgt>
                                        </p:tgtEl>
                                        <p:attrNameLst>
                                          <p:attrName>ppt_w</p:attrName>
                                        </p:attrNameLst>
                                      </p:cBhvr>
                                      <p:tavLst>
                                        <p:tav tm="0">
                                          <p:val>
                                            <p:fltVal val="0"/>
                                          </p:val>
                                        </p:tav>
                                        <p:tav tm="100000">
                                          <p:val>
                                            <p:strVal val="#ppt_w"/>
                                          </p:val>
                                        </p:tav>
                                      </p:tavLst>
                                    </p:anim>
                                    <p:anim calcmode="lin" valueType="num">
                                      <p:cBhvr>
                                        <p:cTn id="61" dur="2000" fill="hold"/>
                                        <p:tgtEl>
                                          <p:spTgt spid="6">
                                            <p:graphicEl>
                                              <a:dgm id="{A45C3474-F99F-43DD-AE37-F7F9BE2632BF}"/>
                                            </p:graphicEl>
                                          </p:spTgt>
                                        </p:tgtEl>
                                        <p:attrNameLst>
                                          <p:attrName>ppt_h</p:attrName>
                                        </p:attrNameLst>
                                      </p:cBhvr>
                                      <p:tavLst>
                                        <p:tav tm="0">
                                          <p:val>
                                            <p:fltVal val="0"/>
                                          </p:val>
                                        </p:tav>
                                        <p:tav tm="100000">
                                          <p:val>
                                            <p:strVal val="#ppt_h"/>
                                          </p:val>
                                        </p:tav>
                                      </p:tavLst>
                                    </p:anim>
                                    <p:animEffect transition="in" filter="fade">
                                      <p:cBhvr>
                                        <p:cTn id="62" dur="2000"/>
                                        <p:tgtEl>
                                          <p:spTgt spid="6">
                                            <p:graphicEl>
                                              <a:dgm id="{A45C3474-F99F-43DD-AE37-F7F9BE2632BF}"/>
                                            </p:graphicEl>
                                          </p:spTgt>
                                        </p:tgtEl>
                                      </p:cBhvr>
                                    </p:animEffect>
                                  </p:childTnLst>
                                </p:cTn>
                              </p:par>
                            </p:childTnLst>
                          </p:cTn>
                        </p:par>
                        <p:par>
                          <p:cTn id="63" fill="hold">
                            <p:stCondLst>
                              <p:cond delay="18000"/>
                            </p:stCondLst>
                            <p:childTnLst>
                              <p:par>
                                <p:cTn id="64" presetID="53" presetClass="entr" presetSubtype="0" fill="hold" grpId="0" nodeType="afterEffect">
                                  <p:stCondLst>
                                    <p:cond delay="0"/>
                                  </p:stCondLst>
                                  <p:childTnLst>
                                    <p:set>
                                      <p:cBhvr>
                                        <p:cTn id="65" dur="1" fill="hold">
                                          <p:stCondLst>
                                            <p:cond delay="0"/>
                                          </p:stCondLst>
                                        </p:cTn>
                                        <p:tgtEl>
                                          <p:spTgt spid="6">
                                            <p:graphicEl>
                                              <a:dgm id="{C11ED5CA-EC4F-4BAD-9DF5-C3817902306D}"/>
                                            </p:graphicEl>
                                          </p:spTgt>
                                        </p:tgtEl>
                                        <p:attrNameLst>
                                          <p:attrName>style.visibility</p:attrName>
                                        </p:attrNameLst>
                                      </p:cBhvr>
                                      <p:to>
                                        <p:strVal val="visible"/>
                                      </p:to>
                                    </p:set>
                                    <p:anim calcmode="lin" valueType="num">
                                      <p:cBhvr>
                                        <p:cTn id="66" dur="2000" fill="hold"/>
                                        <p:tgtEl>
                                          <p:spTgt spid="6">
                                            <p:graphicEl>
                                              <a:dgm id="{C11ED5CA-EC4F-4BAD-9DF5-C3817902306D}"/>
                                            </p:graphicEl>
                                          </p:spTgt>
                                        </p:tgtEl>
                                        <p:attrNameLst>
                                          <p:attrName>ppt_w</p:attrName>
                                        </p:attrNameLst>
                                      </p:cBhvr>
                                      <p:tavLst>
                                        <p:tav tm="0">
                                          <p:val>
                                            <p:fltVal val="0"/>
                                          </p:val>
                                        </p:tav>
                                        <p:tav tm="100000">
                                          <p:val>
                                            <p:strVal val="#ppt_w"/>
                                          </p:val>
                                        </p:tav>
                                      </p:tavLst>
                                    </p:anim>
                                    <p:anim calcmode="lin" valueType="num">
                                      <p:cBhvr>
                                        <p:cTn id="67" dur="2000" fill="hold"/>
                                        <p:tgtEl>
                                          <p:spTgt spid="6">
                                            <p:graphicEl>
                                              <a:dgm id="{C11ED5CA-EC4F-4BAD-9DF5-C3817902306D}"/>
                                            </p:graphicEl>
                                          </p:spTgt>
                                        </p:tgtEl>
                                        <p:attrNameLst>
                                          <p:attrName>ppt_h</p:attrName>
                                        </p:attrNameLst>
                                      </p:cBhvr>
                                      <p:tavLst>
                                        <p:tav tm="0">
                                          <p:val>
                                            <p:fltVal val="0"/>
                                          </p:val>
                                        </p:tav>
                                        <p:tav tm="100000">
                                          <p:val>
                                            <p:strVal val="#ppt_h"/>
                                          </p:val>
                                        </p:tav>
                                      </p:tavLst>
                                    </p:anim>
                                    <p:animEffect transition="in" filter="fade">
                                      <p:cBhvr>
                                        <p:cTn id="68" dur="2000"/>
                                        <p:tgtEl>
                                          <p:spTgt spid="6">
                                            <p:graphicEl>
                                              <a:dgm id="{C11ED5CA-EC4F-4BAD-9DF5-C3817902306D}"/>
                                            </p:graphicEl>
                                          </p:spTgt>
                                        </p:tgtEl>
                                      </p:cBhvr>
                                    </p:animEffect>
                                  </p:childTnLst>
                                </p:cTn>
                              </p:par>
                            </p:childTnLst>
                          </p:cTn>
                        </p:par>
                        <p:par>
                          <p:cTn id="69" fill="hold">
                            <p:stCondLst>
                              <p:cond delay="20000"/>
                            </p:stCondLst>
                            <p:childTnLst>
                              <p:par>
                                <p:cTn id="70" presetID="53" presetClass="entr" presetSubtype="0" fill="hold" grpId="0" nodeType="afterEffect">
                                  <p:stCondLst>
                                    <p:cond delay="0"/>
                                  </p:stCondLst>
                                  <p:childTnLst>
                                    <p:set>
                                      <p:cBhvr>
                                        <p:cTn id="71" dur="1" fill="hold">
                                          <p:stCondLst>
                                            <p:cond delay="0"/>
                                          </p:stCondLst>
                                        </p:cTn>
                                        <p:tgtEl>
                                          <p:spTgt spid="6">
                                            <p:graphicEl>
                                              <a:dgm id="{4028978F-B2CD-4066-9368-E1AD86B01477}"/>
                                            </p:graphicEl>
                                          </p:spTgt>
                                        </p:tgtEl>
                                        <p:attrNameLst>
                                          <p:attrName>style.visibility</p:attrName>
                                        </p:attrNameLst>
                                      </p:cBhvr>
                                      <p:to>
                                        <p:strVal val="visible"/>
                                      </p:to>
                                    </p:set>
                                    <p:anim calcmode="lin" valueType="num">
                                      <p:cBhvr>
                                        <p:cTn id="72" dur="2000" fill="hold"/>
                                        <p:tgtEl>
                                          <p:spTgt spid="6">
                                            <p:graphicEl>
                                              <a:dgm id="{4028978F-B2CD-4066-9368-E1AD86B01477}"/>
                                            </p:graphicEl>
                                          </p:spTgt>
                                        </p:tgtEl>
                                        <p:attrNameLst>
                                          <p:attrName>ppt_w</p:attrName>
                                        </p:attrNameLst>
                                      </p:cBhvr>
                                      <p:tavLst>
                                        <p:tav tm="0">
                                          <p:val>
                                            <p:fltVal val="0"/>
                                          </p:val>
                                        </p:tav>
                                        <p:tav tm="100000">
                                          <p:val>
                                            <p:strVal val="#ppt_w"/>
                                          </p:val>
                                        </p:tav>
                                      </p:tavLst>
                                    </p:anim>
                                    <p:anim calcmode="lin" valueType="num">
                                      <p:cBhvr>
                                        <p:cTn id="73" dur="2000" fill="hold"/>
                                        <p:tgtEl>
                                          <p:spTgt spid="6">
                                            <p:graphicEl>
                                              <a:dgm id="{4028978F-B2CD-4066-9368-E1AD86B01477}"/>
                                            </p:graphicEl>
                                          </p:spTgt>
                                        </p:tgtEl>
                                        <p:attrNameLst>
                                          <p:attrName>ppt_h</p:attrName>
                                        </p:attrNameLst>
                                      </p:cBhvr>
                                      <p:tavLst>
                                        <p:tav tm="0">
                                          <p:val>
                                            <p:fltVal val="0"/>
                                          </p:val>
                                        </p:tav>
                                        <p:tav tm="100000">
                                          <p:val>
                                            <p:strVal val="#ppt_h"/>
                                          </p:val>
                                        </p:tav>
                                      </p:tavLst>
                                    </p:anim>
                                    <p:animEffect transition="in" filter="fade">
                                      <p:cBhvr>
                                        <p:cTn id="74" dur="2000"/>
                                        <p:tgtEl>
                                          <p:spTgt spid="6">
                                            <p:graphicEl>
                                              <a:dgm id="{4028978F-B2CD-4066-9368-E1AD86B01477}"/>
                                            </p:graphicEl>
                                          </p:spTgt>
                                        </p:tgtEl>
                                      </p:cBhvr>
                                    </p:animEffect>
                                  </p:childTnLst>
                                </p:cTn>
                              </p:par>
                            </p:childTnLst>
                          </p:cTn>
                        </p:par>
                        <p:par>
                          <p:cTn id="75" fill="hold">
                            <p:stCondLst>
                              <p:cond delay="22000"/>
                            </p:stCondLst>
                            <p:childTnLst>
                              <p:par>
                                <p:cTn id="76" presetID="53" presetClass="entr" presetSubtype="0" fill="hold" grpId="0" nodeType="afterEffect">
                                  <p:stCondLst>
                                    <p:cond delay="0"/>
                                  </p:stCondLst>
                                  <p:childTnLst>
                                    <p:set>
                                      <p:cBhvr>
                                        <p:cTn id="77" dur="1" fill="hold">
                                          <p:stCondLst>
                                            <p:cond delay="0"/>
                                          </p:stCondLst>
                                        </p:cTn>
                                        <p:tgtEl>
                                          <p:spTgt spid="6">
                                            <p:graphicEl>
                                              <a:dgm id="{FAB3778B-91CA-4A12-9CBD-446D3CB1BD4B}"/>
                                            </p:graphicEl>
                                          </p:spTgt>
                                        </p:tgtEl>
                                        <p:attrNameLst>
                                          <p:attrName>style.visibility</p:attrName>
                                        </p:attrNameLst>
                                      </p:cBhvr>
                                      <p:to>
                                        <p:strVal val="visible"/>
                                      </p:to>
                                    </p:set>
                                    <p:anim calcmode="lin" valueType="num">
                                      <p:cBhvr>
                                        <p:cTn id="78" dur="2000" fill="hold"/>
                                        <p:tgtEl>
                                          <p:spTgt spid="6">
                                            <p:graphicEl>
                                              <a:dgm id="{FAB3778B-91CA-4A12-9CBD-446D3CB1BD4B}"/>
                                            </p:graphicEl>
                                          </p:spTgt>
                                        </p:tgtEl>
                                        <p:attrNameLst>
                                          <p:attrName>ppt_w</p:attrName>
                                        </p:attrNameLst>
                                      </p:cBhvr>
                                      <p:tavLst>
                                        <p:tav tm="0">
                                          <p:val>
                                            <p:fltVal val="0"/>
                                          </p:val>
                                        </p:tav>
                                        <p:tav tm="100000">
                                          <p:val>
                                            <p:strVal val="#ppt_w"/>
                                          </p:val>
                                        </p:tav>
                                      </p:tavLst>
                                    </p:anim>
                                    <p:anim calcmode="lin" valueType="num">
                                      <p:cBhvr>
                                        <p:cTn id="79" dur="2000" fill="hold"/>
                                        <p:tgtEl>
                                          <p:spTgt spid="6">
                                            <p:graphicEl>
                                              <a:dgm id="{FAB3778B-91CA-4A12-9CBD-446D3CB1BD4B}"/>
                                            </p:graphicEl>
                                          </p:spTgt>
                                        </p:tgtEl>
                                        <p:attrNameLst>
                                          <p:attrName>ppt_h</p:attrName>
                                        </p:attrNameLst>
                                      </p:cBhvr>
                                      <p:tavLst>
                                        <p:tav tm="0">
                                          <p:val>
                                            <p:fltVal val="0"/>
                                          </p:val>
                                        </p:tav>
                                        <p:tav tm="100000">
                                          <p:val>
                                            <p:strVal val="#ppt_h"/>
                                          </p:val>
                                        </p:tav>
                                      </p:tavLst>
                                    </p:anim>
                                    <p:animEffect transition="in" filter="fade">
                                      <p:cBhvr>
                                        <p:cTn id="80" dur="2000"/>
                                        <p:tgtEl>
                                          <p:spTgt spid="6">
                                            <p:graphicEl>
                                              <a:dgm id="{FAB3778B-91CA-4A12-9CBD-446D3CB1BD4B}"/>
                                            </p:graphicEl>
                                          </p:spTgt>
                                        </p:tgtEl>
                                      </p:cBhvr>
                                    </p:animEffect>
                                  </p:childTnLst>
                                </p:cTn>
                              </p:par>
                            </p:childTnLst>
                          </p:cTn>
                        </p:par>
                        <p:par>
                          <p:cTn id="81" fill="hold">
                            <p:stCondLst>
                              <p:cond delay="24000"/>
                            </p:stCondLst>
                            <p:childTnLst>
                              <p:par>
                                <p:cTn id="82" presetID="53" presetClass="entr" presetSubtype="0" fill="hold" grpId="0" nodeType="afterEffect">
                                  <p:stCondLst>
                                    <p:cond delay="0"/>
                                  </p:stCondLst>
                                  <p:childTnLst>
                                    <p:set>
                                      <p:cBhvr>
                                        <p:cTn id="83" dur="1" fill="hold">
                                          <p:stCondLst>
                                            <p:cond delay="0"/>
                                          </p:stCondLst>
                                        </p:cTn>
                                        <p:tgtEl>
                                          <p:spTgt spid="6">
                                            <p:graphicEl>
                                              <a:dgm id="{B6075029-C355-44C0-9D15-D51DD660CB10}"/>
                                            </p:graphicEl>
                                          </p:spTgt>
                                        </p:tgtEl>
                                        <p:attrNameLst>
                                          <p:attrName>style.visibility</p:attrName>
                                        </p:attrNameLst>
                                      </p:cBhvr>
                                      <p:to>
                                        <p:strVal val="visible"/>
                                      </p:to>
                                    </p:set>
                                    <p:anim calcmode="lin" valueType="num">
                                      <p:cBhvr>
                                        <p:cTn id="84" dur="2000" fill="hold"/>
                                        <p:tgtEl>
                                          <p:spTgt spid="6">
                                            <p:graphicEl>
                                              <a:dgm id="{B6075029-C355-44C0-9D15-D51DD660CB10}"/>
                                            </p:graphicEl>
                                          </p:spTgt>
                                        </p:tgtEl>
                                        <p:attrNameLst>
                                          <p:attrName>ppt_w</p:attrName>
                                        </p:attrNameLst>
                                      </p:cBhvr>
                                      <p:tavLst>
                                        <p:tav tm="0">
                                          <p:val>
                                            <p:fltVal val="0"/>
                                          </p:val>
                                        </p:tav>
                                        <p:tav tm="100000">
                                          <p:val>
                                            <p:strVal val="#ppt_w"/>
                                          </p:val>
                                        </p:tav>
                                      </p:tavLst>
                                    </p:anim>
                                    <p:anim calcmode="lin" valueType="num">
                                      <p:cBhvr>
                                        <p:cTn id="85" dur="2000" fill="hold"/>
                                        <p:tgtEl>
                                          <p:spTgt spid="6">
                                            <p:graphicEl>
                                              <a:dgm id="{B6075029-C355-44C0-9D15-D51DD660CB10}"/>
                                            </p:graphicEl>
                                          </p:spTgt>
                                        </p:tgtEl>
                                        <p:attrNameLst>
                                          <p:attrName>ppt_h</p:attrName>
                                        </p:attrNameLst>
                                      </p:cBhvr>
                                      <p:tavLst>
                                        <p:tav tm="0">
                                          <p:val>
                                            <p:fltVal val="0"/>
                                          </p:val>
                                        </p:tav>
                                        <p:tav tm="100000">
                                          <p:val>
                                            <p:strVal val="#ppt_h"/>
                                          </p:val>
                                        </p:tav>
                                      </p:tavLst>
                                    </p:anim>
                                    <p:animEffect transition="in" filter="fade">
                                      <p:cBhvr>
                                        <p:cTn id="86" dur="2000"/>
                                        <p:tgtEl>
                                          <p:spTgt spid="6">
                                            <p:graphicEl>
                                              <a:dgm id="{B6075029-C355-44C0-9D15-D51DD660CB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858016" y="857232"/>
            <a:ext cx="2143140" cy="642942"/>
          </a:xfrm>
          <a:prstGeom prst="wedgeRoundRectCallout">
            <a:avLst>
              <a:gd name="adj1" fmla="val 9692"/>
              <a:gd name="adj2" fmla="val 109683"/>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cs typeface="B Titr" pitchFamily="2" charset="-78"/>
              </a:rPr>
              <a:t>کشور فلسطین</a:t>
            </a:r>
          </a:p>
        </p:txBody>
      </p:sp>
      <p:sp>
        <p:nvSpPr>
          <p:cNvPr id="39" name="6-Point Star 38"/>
          <p:cNvSpPr/>
          <p:nvPr/>
        </p:nvSpPr>
        <p:spPr>
          <a:xfrm>
            <a:off x="2928894"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مادی و معنوی از رژیم صهیونیستی در اشغال فلسطین و جنگ‌های تاریخی اسراییل غاصب با فلسطینیان.</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a:p>
            <a:pPr algn="ctr"/>
            <a:endParaRPr lang="en-US" dirty="0"/>
          </a:p>
        </p:txBody>
      </p:sp>
      <p:sp>
        <p:nvSpPr>
          <p:cNvPr id="84" name="6-Point Star 83"/>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حمایت از صهیونیست‌ها در ایجاد حکومت اسرائیل1948</a:t>
            </a:r>
          </a:p>
          <a:p>
            <a:pPr algn="ctr"/>
            <a:endParaRPr lang="en-US" dirty="0"/>
          </a:p>
        </p:txBody>
      </p:sp>
      <p:sp>
        <p:nvSpPr>
          <p:cNvPr id="85" name="6-Point Star 84"/>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اسرائیل در اشغال کشورها1967؛ </a:t>
            </a:r>
          </a:p>
          <a:p>
            <a:pPr algn="ctr"/>
            <a:endParaRPr lang="en-US" dirty="0"/>
          </a:p>
        </p:txBody>
      </p:sp>
      <p:sp>
        <p:nvSpPr>
          <p:cNvPr id="86" name="6-Point Star 85"/>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همکاری با اسرائیل برای توسعه سلاحهای اتمی از سال1967تاکنون؛</a:t>
            </a:r>
          </a:p>
          <a:p>
            <a:pPr algn="ctr"/>
            <a:endParaRPr lang="en-US" dirty="0"/>
          </a:p>
        </p:txBody>
      </p:sp>
      <p:sp>
        <p:nvSpPr>
          <p:cNvPr id="87" name="6-Point Star 86"/>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اسرائیل در جنگ و تهدید اتمی1973؛</a:t>
            </a:r>
          </a:p>
          <a:p>
            <a:pPr algn="ctr"/>
            <a:endParaRPr lang="en-US" dirty="0"/>
          </a:p>
        </p:txBody>
      </p:sp>
      <p:sp>
        <p:nvSpPr>
          <p:cNvPr id="88" name="6-Point Star 87"/>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اسرائیل در سرکوب «انتفاضه1» در سال‌های93-1987 فلسطین؛</a:t>
            </a:r>
          </a:p>
          <a:p>
            <a:pPr algn="ctr"/>
            <a:endParaRPr lang="en-US" dirty="0"/>
          </a:p>
        </p:txBody>
      </p:sp>
      <p:sp>
        <p:nvSpPr>
          <p:cNvPr id="89" name="6-Point Star 88"/>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اسرائیل در سرکوب «انتفاضه2» در سال‌های 05-2000</a:t>
            </a:r>
          </a:p>
          <a:p>
            <a:pPr algn="ctr"/>
            <a:endParaRPr lang="en-US" dirty="0"/>
          </a:p>
        </p:txBody>
      </p:sp>
      <p:sp>
        <p:nvSpPr>
          <p:cNvPr id="90" name="6-Point Star 89"/>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3 هفته بمباران مردم غزه09-2008</a:t>
            </a:r>
          </a:p>
          <a:p>
            <a:pPr algn="ctr"/>
            <a:endParaRPr lang="en-US" dirty="0"/>
          </a:p>
        </p:txBody>
      </p:sp>
      <p:sp>
        <p:nvSpPr>
          <p:cNvPr id="91" name="6-Point Star 90"/>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حمله هوایی و دریایی به مردم غزه2010</a:t>
            </a:r>
          </a:p>
          <a:p>
            <a:pPr algn="ctr"/>
            <a:endParaRPr lang="en-US" dirty="0"/>
          </a:p>
        </p:txBody>
      </p:sp>
      <p:sp>
        <p:nvSpPr>
          <p:cNvPr id="92" name="6-Point Star 91"/>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حمله زمینی و هوایی به مردم غزه2011</a:t>
            </a:r>
          </a:p>
          <a:p>
            <a:pPr algn="ctr"/>
            <a:endParaRPr lang="en-US" dirty="0"/>
          </a:p>
        </p:txBody>
      </p:sp>
      <p:sp>
        <p:nvSpPr>
          <p:cNvPr id="93" name="6-Point Star 92"/>
          <p:cNvSpPr/>
          <p:nvPr/>
        </p:nvSpPr>
        <p:spPr>
          <a:xfrm>
            <a:off x="2928926" y="1000108"/>
            <a:ext cx="6215106" cy="4857784"/>
          </a:xfrm>
          <a:prstGeom prst="star6">
            <a:avLst/>
          </a:prstGeom>
          <a:gradFill>
            <a:gsLst>
              <a:gs pos="0">
                <a:srgbClr val="000082"/>
              </a:gs>
              <a:gs pos="24000">
                <a:schemeClr val="tx2">
                  <a:lumMod val="40000"/>
                  <a:lumOff val="60000"/>
                </a:schemeClr>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بمباران شدید مردم در نوار غزه2012 و ...</a:t>
            </a:r>
          </a:p>
          <a:p>
            <a:pPr algn="ct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iterate type="wd">
                                    <p:tmPct val="10000"/>
                                  </p:iterate>
                                  <p:childTnLst>
                                    <p:set>
                                      <p:cBhvr>
                                        <p:cTn id="18" dur="1" fill="hold">
                                          <p:stCondLst>
                                            <p:cond delay="0"/>
                                          </p:stCondLst>
                                        </p:cTn>
                                        <p:tgtEl>
                                          <p:spTgt spid="39"/>
                                        </p:tgtEl>
                                        <p:attrNameLst>
                                          <p:attrName>style.visibility</p:attrName>
                                        </p:attrNameLst>
                                      </p:cBhvr>
                                      <p:to>
                                        <p:strVal val="visible"/>
                                      </p:to>
                                    </p:set>
                                    <p:anim calcmode="lin" valueType="num">
                                      <p:cBhvr>
                                        <p:cTn id="19" dur="2000" fill="hold"/>
                                        <p:tgtEl>
                                          <p:spTgt spid="39"/>
                                        </p:tgtEl>
                                        <p:attrNameLst>
                                          <p:attrName>ppt_w</p:attrName>
                                        </p:attrNameLst>
                                      </p:cBhvr>
                                      <p:tavLst>
                                        <p:tav tm="0">
                                          <p:val>
                                            <p:fltVal val="0"/>
                                          </p:val>
                                        </p:tav>
                                        <p:tav tm="100000">
                                          <p:val>
                                            <p:strVal val="#ppt_w"/>
                                          </p:val>
                                        </p:tav>
                                      </p:tavLst>
                                    </p:anim>
                                    <p:anim calcmode="lin" valueType="num">
                                      <p:cBhvr>
                                        <p:cTn id="20" dur="2000" fill="hold"/>
                                        <p:tgtEl>
                                          <p:spTgt spid="39"/>
                                        </p:tgtEl>
                                        <p:attrNameLst>
                                          <p:attrName>ppt_h</p:attrName>
                                        </p:attrNameLst>
                                      </p:cBhvr>
                                      <p:tavLst>
                                        <p:tav tm="0">
                                          <p:val>
                                            <p:fltVal val="0"/>
                                          </p:val>
                                        </p:tav>
                                        <p:tav tm="100000">
                                          <p:val>
                                            <p:strVal val="#ppt_h"/>
                                          </p:val>
                                        </p:tav>
                                      </p:tavLst>
                                    </p:anim>
                                    <p:animEffect transition="in" filter="fade">
                                      <p:cBhvr>
                                        <p:cTn id="21" dur="2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iterate type="wd">
                                    <p:tmPct val="10000"/>
                                  </p:iterate>
                                  <p:childTnLst>
                                    <p:set>
                                      <p:cBhvr>
                                        <p:cTn id="25" dur="1" fill="hold">
                                          <p:stCondLst>
                                            <p:cond delay="0"/>
                                          </p:stCondLst>
                                        </p:cTn>
                                        <p:tgtEl>
                                          <p:spTgt spid="84"/>
                                        </p:tgtEl>
                                        <p:attrNameLst>
                                          <p:attrName>style.visibility</p:attrName>
                                        </p:attrNameLst>
                                      </p:cBhvr>
                                      <p:to>
                                        <p:strVal val="visible"/>
                                      </p:to>
                                    </p:set>
                                    <p:anim calcmode="lin" valueType="num">
                                      <p:cBhvr>
                                        <p:cTn id="26" dur="2000" fill="hold"/>
                                        <p:tgtEl>
                                          <p:spTgt spid="84"/>
                                        </p:tgtEl>
                                        <p:attrNameLst>
                                          <p:attrName>ppt_w</p:attrName>
                                        </p:attrNameLst>
                                      </p:cBhvr>
                                      <p:tavLst>
                                        <p:tav tm="0">
                                          <p:val>
                                            <p:fltVal val="0"/>
                                          </p:val>
                                        </p:tav>
                                        <p:tav tm="100000">
                                          <p:val>
                                            <p:strVal val="#ppt_w"/>
                                          </p:val>
                                        </p:tav>
                                      </p:tavLst>
                                    </p:anim>
                                    <p:anim calcmode="lin" valueType="num">
                                      <p:cBhvr>
                                        <p:cTn id="27" dur="2000" fill="hold"/>
                                        <p:tgtEl>
                                          <p:spTgt spid="84"/>
                                        </p:tgtEl>
                                        <p:attrNameLst>
                                          <p:attrName>ppt_h</p:attrName>
                                        </p:attrNameLst>
                                      </p:cBhvr>
                                      <p:tavLst>
                                        <p:tav tm="0">
                                          <p:val>
                                            <p:fltVal val="0"/>
                                          </p:val>
                                        </p:tav>
                                        <p:tav tm="100000">
                                          <p:val>
                                            <p:strVal val="#ppt_h"/>
                                          </p:val>
                                        </p:tav>
                                      </p:tavLst>
                                    </p:anim>
                                    <p:animEffect transition="in" filter="fade">
                                      <p:cBhvr>
                                        <p:cTn id="28" dur="20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iterate type="wd">
                                    <p:tmPct val="10000"/>
                                  </p:iterate>
                                  <p:childTnLst>
                                    <p:set>
                                      <p:cBhvr>
                                        <p:cTn id="32" dur="1" fill="hold">
                                          <p:stCondLst>
                                            <p:cond delay="0"/>
                                          </p:stCondLst>
                                        </p:cTn>
                                        <p:tgtEl>
                                          <p:spTgt spid="85"/>
                                        </p:tgtEl>
                                        <p:attrNameLst>
                                          <p:attrName>style.visibility</p:attrName>
                                        </p:attrNameLst>
                                      </p:cBhvr>
                                      <p:to>
                                        <p:strVal val="visible"/>
                                      </p:to>
                                    </p:set>
                                    <p:anim calcmode="lin" valueType="num">
                                      <p:cBhvr>
                                        <p:cTn id="33" dur="2000" fill="hold"/>
                                        <p:tgtEl>
                                          <p:spTgt spid="85"/>
                                        </p:tgtEl>
                                        <p:attrNameLst>
                                          <p:attrName>ppt_w</p:attrName>
                                        </p:attrNameLst>
                                      </p:cBhvr>
                                      <p:tavLst>
                                        <p:tav tm="0">
                                          <p:val>
                                            <p:fltVal val="0"/>
                                          </p:val>
                                        </p:tav>
                                        <p:tav tm="100000">
                                          <p:val>
                                            <p:strVal val="#ppt_w"/>
                                          </p:val>
                                        </p:tav>
                                      </p:tavLst>
                                    </p:anim>
                                    <p:anim calcmode="lin" valueType="num">
                                      <p:cBhvr>
                                        <p:cTn id="34" dur="2000" fill="hold"/>
                                        <p:tgtEl>
                                          <p:spTgt spid="85"/>
                                        </p:tgtEl>
                                        <p:attrNameLst>
                                          <p:attrName>ppt_h</p:attrName>
                                        </p:attrNameLst>
                                      </p:cBhvr>
                                      <p:tavLst>
                                        <p:tav tm="0">
                                          <p:val>
                                            <p:fltVal val="0"/>
                                          </p:val>
                                        </p:tav>
                                        <p:tav tm="100000">
                                          <p:val>
                                            <p:strVal val="#ppt_h"/>
                                          </p:val>
                                        </p:tav>
                                      </p:tavLst>
                                    </p:anim>
                                    <p:animEffect transition="in" filter="fade">
                                      <p:cBhvr>
                                        <p:cTn id="35" dur="2000"/>
                                        <p:tgtEl>
                                          <p:spTgt spid="8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iterate type="wd">
                                    <p:tmPct val="10000"/>
                                  </p:iterate>
                                  <p:childTnLst>
                                    <p:set>
                                      <p:cBhvr>
                                        <p:cTn id="39" dur="1" fill="hold">
                                          <p:stCondLst>
                                            <p:cond delay="0"/>
                                          </p:stCondLst>
                                        </p:cTn>
                                        <p:tgtEl>
                                          <p:spTgt spid="86"/>
                                        </p:tgtEl>
                                        <p:attrNameLst>
                                          <p:attrName>style.visibility</p:attrName>
                                        </p:attrNameLst>
                                      </p:cBhvr>
                                      <p:to>
                                        <p:strVal val="visible"/>
                                      </p:to>
                                    </p:set>
                                    <p:anim calcmode="lin" valueType="num">
                                      <p:cBhvr>
                                        <p:cTn id="40" dur="2000" fill="hold"/>
                                        <p:tgtEl>
                                          <p:spTgt spid="86"/>
                                        </p:tgtEl>
                                        <p:attrNameLst>
                                          <p:attrName>ppt_w</p:attrName>
                                        </p:attrNameLst>
                                      </p:cBhvr>
                                      <p:tavLst>
                                        <p:tav tm="0">
                                          <p:val>
                                            <p:fltVal val="0"/>
                                          </p:val>
                                        </p:tav>
                                        <p:tav tm="100000">
                                          <p:val>
                                            <p:strVal val="#ppt_w"/>
                                          </p:val>
                                        </p:tav>
                                      </p:tavLst>
                                    </p:anim>
                                    <p:anim calcmode="lin" valueType="num">
                                      <p:cBhvr>
                                        <p:cTn id="41" dur="2000" fill="hold"/>
                                        <p:tgtEl>
                                          <p:spTgt spid="86"/>
                                        </p:tgtEl>
                                        <p:attrNameLst>
                                          <p:attrName>ppt_h</p:attrName>
                                        </p:attrNameLst>
                                      </p:cBhvr>
                                      <p:tavLst>
                                        <p:tav tm="0">
                                          <p:val>
                                            <p:fltVal val="0"/>
                                          </p:val>
                                        </p:tav>
                                        <p:tav tm="100000">
                                          <p:val>
                                            <p:strVal val="#ppt_h"/>
                                          </p:val>
                                        </p:tav>
                                      </p:tavLst>
                                    </p:anim>
                                    <p:animEffect transition="in" filter="fade">
                                      <p:cBhvr>
                                        <p:cTn id="42" dur="20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iterate type="wd">
                                    <p:tmPct val="10000"/>
                                  </p:iterate>
                                  <p:childTnLst>
                                    <p:set>
                                      <p:cBhvr>
                                        <p:cTn id="46" dur="1" fill="hold">
                                          <p:stCondLst>
                                            <p:cond delay="0"/>
                                          </p:stCondLst>
                                        </p:cTn>
                                        <p:tgtEl>
                                          <p:spTgt spid="87"/>
                                        </p:tgtEl>
                                        <p:attrNameLst>
                                          <p:attrName>style.visibility</p:attrName>
                                        </p:attrNameLst>
                                      </p:cBhvr>
                                      <p:to>
                                        <p:strVal val="visible"/>
                                      </p:to>
                                    </p:set>
                                    <p:anim calcmode="lin" valueType="num">
                                      <p:cBhvr>
                                        <p:cTn id="47" dur="2000" fill="hold"/>
                                        <p:tgtEl>
                                          <p:spTgt spid="87"/>
                                        </p:tgtEl>
                                        <p:attrNameLst>
                                          <p:attrName>ppt_w</p:attrName>
                                        </p:attrNameLst>
                                      </p:cBhvr>
                                      <p:tavLst>
                                        <p:tav tm="0">
                                          <p:val>
                                            <p:fltVal val="0"/>
                                          </p:val>
                                        </p:tav>
                                        <p:tav tm="100000">
                                          <p:val>
                                            <p:strVal val="#ppt_w"/>
                                          </p:val>
                                        </p:tav>
                                      </p:tavLst>
                                    </p:anim>
                                    <p:anim calcmode="lin" valueType="num">
                                      <p:cBhvr>
                                        <p:cTn id="48" dur="2000" fill="hold"/>
                                        <p:tgtEl>
                                          <p:spTgt spid="87"/>
                                        </p:tgtEl>
                                        <p:attrNameLst>
                                          <p:attrName>ppt_h</p:attrName>
                                        </p:attrNameLst>
                                      </p:cBhvr>
                                      <p:tavLst>
                                        <p:tav tm="0">
                                          <p:val>
                                            <p:fltVal val="0"/>
                                          </p:val>
                                        </p:tav>
                                        <p:tav tm="100000">
                                          <p:val>
                                            <p:strVal val="#ppt_h"/>
                                          </p:val>
                                        </p:tav>
                                      </p:tavLst>
                                    </p:anim>
                                    <p:animEffect transition="in" filter="fade">
                                      <p:cBhvr>
                                        <p:cTn id="49" dur="20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iterate type="wd">
                                    <p:tmPct val="10000"/>
                                  </p:iterate>
                                  <p:childTnLst>
                                    <p:set>
                                      <p:cBhvr>
                                        <p:cTn id="53" dur="1" fill="hold">
                                          <p:stCondLst>
                                            <p:cond delay="0"/>
                                          </p:stCondLst>
                                        </p:cTn>
                                        <p:tgtEl>
                                          <p:spTgt spid="88"/>
                                        </p:tgtEl>
                                        <p:attrNameLst>
                                          <p:attrName>style.visibility</p:attrName>
                                        </p:attrNameLst>
                                      </p:cBhvr>
                                      <p:to>
                                        <p:strVal val="visible"/>
                                      </p:to>
                                    </p:set>
                                    <p:anim calcmode="lin" valueType="num">
                                      <p:cBhvr>
                                        <p:cTn id="54" dur="2000" fill="hold"/>
                                        <p:tgtEl>
                                          <p:spTgt spid="88"/>
                                        </p:tgtEl>
                                        <p:attrNameLst>
                                          <p:attrName>ppt_w</p:attrName>
                                        </p:attrNameLst>
                                      </p:cBhvr>
                                      <p:tavLst>
                                        <p:tav tm="0">
                                          <p:val>
                                            <p:fltVal val="0"/>
                                          </p:val>
                                        </p:tav>
                                        <p:tav tm="100000">
                                          <p:val>
                                            <p:strVal val="#ppt_w"/>
                                          </p:val>
                                        </p:tav>
                                      </p:tavLst>
                                    </p:anim>
                                    <p:anim calcmode="lin" valueType="num">
                                      <p:cBhvr>
                                        <p:cTn id="55" dur="2000" fill="hold"/>
                                        <p:tgtEl>
                                          <p:spTgt spid="88"/>
                                        </p:tgtEl>
                                        <p:attrNameLst>
                                          <p:attrName>ppt_h</p:attrName>
                                        </p:attrNameLst>
                                      </p:cBhvr>
                                      <p:tavLst>
                                        <p:tav tm="0">
                                          <p:val>
                                            <p:fltVal val="0"/>
                                          </p:val>
                                        </p:tav>
                                        <p:tav tm="100000">
                                          <p:val>
                                            <p:strVal val="#ppt_h"/>
                                          </p:val>
                                        </p:tav>
                                      </p:tavLst>
                                    </p:anim>
                                    <p:animEffect transition="in" filter="fade">
                                      <p:cBhvr>
                                        <p:cTn id="56" dur="2000"/>
                                        <p:tgtEl>
                                          <p:spTgt spid="8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iterate type="wd">
                                    <p:tmPct val="10000"/>
                                  </p:iterate>
                                  <p:childTnLst>
                                    <p:set>
                                      <p:cBhvr>
                                        <p:cTn id="60" dur="1" fill="hold">
                                          <p:stCondLst>
                                            <p:cond delay="0"/>
                                          </p:stCondLst>
                                        </p:cTn>
                                        <p:tgtEl>
                                          <p:spTgt spid="89"/>
                                        </p:tgtEl>
                                        <p:attrNameLst>
                                          <p:attrName>style.visibility</p:attrName>
                                        </p:attrNameLst>
                                      </p:cBhvr>
                                      <p:to>
                                        <p:strVal val="visible"/>
                                      </p:to>
                                    </p:set>
                                    <p:anim calcmode="lin" valueType="num">
                                      <p:cBhvr>
                                        <p:cTn id="61" dur="2000" fill="hold"/>
                                        <p:tgtEl>
                                          <p:spTgt spid="89"/>
                                        </p:tgtEl>
                                        <p:attrNameLst>
                                          <p:attrName>ppt_w</p:attrName>
                                        </p:attrNameLst>
                                      </p:cBhvr>
                                      <p:tavLst>
                                        <p:tav tm="0">
                                          <p:val>
                                            <p:fltVal val="0"/>
                                          </p:val>
                                        </p:tav>
                                        <p:tav tm="100000">
                                          <p:val>
                                            <p:strVal val="#ppt_w"/>
                                          </p:val>
                                        </p:tav>
                                      </p:tavLst>
                                    </p:anim>
                                    <p:anim calcmode="lin" valueType="num">
                                      <p:cBhvr>
                                        <p:cTn id="62" dur="2000" fill="hold"/>
                                        <p:tgtEl>
                                          <p:spTgt spid="89"/>
                                        </p:tgtEl>
                                        <p:attrNameLst>
                                          <p:attrName>ppt_h</p:attrName>
                                        </p:attrNameLst>
                                      </p:cBhvr>
                                      <p:tavLst>
                                        <p:tav tm="0">
                                          <p:val>
                                            <p:fltVal val="0"/>
                                          </p:val>
                                        </p:tav>
                                        <p:tav tm="100000">
                                          <p:val>
                                            <p:strVal val="#ppt_h"/>
                                          </p:val>
                                        </p:tav>
                                      </p:tavLst>
                                    </p:anim>
                                    <p:animEffect transition="in" filter="fade">
                                      <p:cBhvr>
                                        <p:cTn id="63" dur="20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iterate type="wd">
                                    <p:tmPct val="10000"/>
                                  </p:iterate>
                                  <p:childTnLst>
                                    <p:set>
                                      <p:cBhvr>
                                        <p:cTn id="67" dur="1" fill="hold">
                                          <p:stCondLst>
                                            <p:cond delay="0"/>
                                          </p:stCondLst>
                                        </p:cTn>
                                        <p:tgtEl>
                                          <p:spTgt spid="90"/>
                                        </p:tgtEl>
                                        <p:attrNameLst>
                                          <p:attrName>style.visibility</p:attrName>
                                        </p:attrNameLst>
                                      </p:cBhvr>
                                      <p:to>
                                        <p:strVal val="visible"/>
                                      </p:to>
                                    </p:set>
                                    <p:anim calcmode="lin" valueType="num">
                                      <p:cBhvr>
                                        <p:cTn id="68" dur="2000" fill="hold"/>
                                        <p:tgtEl>
                                          <p:spTgt spid="90"/>
                                        </p:tgtEl>
                                        <p:attrNameLst>
                                          <p:attrName>ppt_w</p:attrName>
                                        </p:attrNameLst>
                                      </p:cBhvr>
                                      <p:tavLst>
                                        <p:tav tm="0">
                                          <p:val>
                                            <p:fltVal val="0"/>
                                          </p:val>
                                        </p:tav>
                                        <p:tav tm="100000">
                                          <p:val>
                                            <p:strVal val="#ppt_w"/>
                                          </p:val>
                                        </p:tav>
                                      </p:tavLst>
                                    </p:anim>
                                    <p:anim calcmode="lin" valueType="num">
                                      <p:cBhvr>
                                        <p:cTn id="69" dur="2000" fill="hold"/>
                                        <p:tgtEl>
                                          <p:spTgt spid="90"/>
                                        </p:tgtEl>
                                        <p:attrNameLst>
                                          <p:attrName>ppt_h</p:attrName>
                                        </p:attrNameLst>
                                      </p:cBhvr>
                                      <p:tavLst>
                                        <p:tav tm="0">
                                          <p:val>
                                            <p:fltVal val="0"/>
                                          </p:val>
                                        </p:tav>
                                        <p:tav tm="100000">
                                          <p:val>
                                            <p:strVal val="#ppt_h"/>
                                          </p:val>
                                        </p:tav>
                                      </p:tavLst>
                                    </p:anim>
                                    <p:animEffect transition="in" filter="fade">
                                      <p:cBhvr>
                                        <p:cTn id="70" dur="2000"/>
                                        <p:tgtEl>
                                          <p:spTgt spid="9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iterate type="wd">
                                    <p:tmPct val="10000"/>
                                  </p:iterate>
                                  <p:childTnLst>
                                    <p:set>
                                      <p:cBhvr>
                                        <p:cTn id="74" dur="1" fill="hold">
                                          <p:stCondLst>
                                            <p:cond delay="0"/>
                                          </p:stCondLst>
                                        </p:cTn>
                                        <p:tgtEl>
                                          <p:spTgt spid="91"/>
                                        </p:tgtEl>
                                        <p:attrNameLst>
                                          <p:attrName>style.visibility</p:attrName>
                                        </p:attrNameLst>
                                      </p:cBhvr>
                                      <p:to>
                                        <p:strVal val="visible"/>
                                      </p:to>
                                    </p:set>
                                    <p:anim calcmode="lin" valueType="num">
                                      <p:cBhvr>
                                        <p:cTn id="75" dur="2000" fill="hold"/>
                                        <p:tgtEl>
                                          <p:spTgt spid="91"/>
                                        </p:tgtEl>
                                        <p:attrNameLst>
                                          <p:attrName>ppt_w</p:attrName>
                                        </p:attrNameLst>
                                      </p:cBhvr>
                                      <p:tavLst>
                                        <p:tav tm="0">
                                          <p:val>
                                            <p:fltVal val="0"/>
                                          </p:val>
                                        </p:tav>
                                        <p:tav tm="100000">
                                          <p:val>
                                            <p:strVal val="#ppt_w"/>
                                          </p:val>
                                        </p:tav>
                                      </p:tavLst>
                                    </p:anim>
                                    <p:anim calcmode="lin" valueType="num">
                                      <p:cBhvr>
                                        <p:cTn id="76" dur="2000" fill="hold"/>
                                        <p:tgtEl>
                                          <p:spTgt spid="91"/>
                                        </p:tgtEl>
                                        <p:attrNameLst>
                                          <p:attrName>ppt_h</p:attrName>
                                        </p:attrNameLst>
                                      </p:cBhvr>
                                      <p:tavLst>
                                        <p:tav tm="0">
                                          <p:val>
                                            <p:fltVal val="0"/>
                                          </p:val>
                                        </p:tav>
                                        <p:tav tm="100000">
                                          <p:val>
                                            <p:strVal val="#ppt_h"/>
                                          </p:val>
                                        </p:tav>
                                      </p:tavLst>
                                    </p:anim>
                                    <p:animEffect transition="in" filter="fade">
                                      <p:cBhvr>
                                        <p:cTn id="77" dur="20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iterate type="wd">
                                    <p:tmPct val="10000"/>
                                  </p:iterate>
                                  <p:childTnLst>
                                    <p:set>
                                      <p:cBhvr>
                                        <p:cTn id="81" dur="1" fill="hold">
                                          <p:stCondLst>
                                            <p:cond delay="0"/>
                                          </p:stCondLst>
                                        </p:cTn>
                                        <p:tgtEl>
                                          <p:spTgt spid="92"/>
                                        </p:tgtEl>
                                        <p:attrNameLst>
                                          <p:attrName>style.visibility</p:attrName>
                                        </p:attrNameLst>
                                      </p:cBhvr>
                                      <p:to>
                                        <p:strVal val="visible"/>
                                      </p:to>
                                    </p:set>
                                    <p:anim calcmode="lin" valueType="num">
                                      <p:cBhvr>
                                        <p:cTn id="82" dur="2000" fill="hold"/>
                                        <p:tgtEl>
                                          <p:spTgt spid="92"/>
                                        </p:tgtEl>
                                        <p:attrNameLst>
                                          <p:attrName>ppt_w</p:attrName>
                                        </p:attrNameLst>
                                      </p:cBhvr>
                                      <p:tavLst>
                                        <p:tav tm="0">
                                          <p:val>
                                            <p:fltVal val="0"/>
                                          </p:val>
                                        </p:tav>
                                        <p:tav tm="100000">
                                          <p:val>
                                            <p:strVal val="#ppt_w"/>
                                          </p:val>
                                        </p:tav>
                                      </p:tavLst>
                                    </p:anim>
                                    <p:anim calcmode="lin" valueType="num">
                                      <p:cBhvr>
                                        <p:cTn id="83" dur="2000" fill="hold"/>
                                        <p:tgtEl>
                                          <p:spTgt spid="92"/>
                                        </p:tgtEl>
                                        <p:attrNameLst>
                                          <p:attrName>ppt_h</p:attrName>
                                        </p:attrNameLst>
                                      </p:cBhvr>
                                      <p:tavLst>
                                        <p:tav tm="0">
                                          <p:val>
                                            <p:fltVal val="0"/>
                                          </p:val>
                                        </p:tav>
                                        <p:tav tm="100000">
                                          <p:val>
                                            <p:strVal val="#ppt_h"/>
                                          </p:val>
                                        </p:tav>
                                      </p:tavLst>
                                    </p:anim>
                                    <p:animEffect transition="in" filter="fade">
                                      <p:cBhvr>
                                        <p:cTn id="84" dur="2000"/>
                                        <p:tgtEl>
                                          <p:spTgt spid="9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iterate type="wd">
                                    <p:tmPct val="10000"/>
                                  </p:iterate>
                                  <p:childTnLst>
                                    <p:set>
                                      <p:cBhvr>
                                        <p:cTn id="88" dur="1" fill="hold">
                                          <p:stCondLst>
                                            <p:cond delay="0"/>
                                          </p:stCondLst>
                                        </p:cTn>
                                        <p:tgtEl>
                                          <p:spTgt spid="93"/>
                                        </p:tgtEl>
                                        <p:attrNameLst>
                                          <p:attrName>style.visibility</p:attrName>
                                        </p:attrNameLst>
                                      </p:cBhvr>
                                      <p:to>
                                        <p:strVal val="visible"/>
                                      </p:to>
                                    </p:set>
                                    <p:anim calcmode="lin" valueType="num">
                                      <p:cBhvr>
                                        <p:cTn id="89" dur="2000" fill="hold"/>
                                        <p:tgtEl>
                                          <p:spTgt spid="93"/>
                                        </p:tgtEl>
                                        <p:attrNameLst>
                                          <p:attrName>ppt_w</p:attrName>
                                        </p:attrNameLst>
                                      </p:cBhvr>
                                      <p:tavLst>
                                        <p:tav tm="0">
                                          <p:val>
                                            <p:fltVal val="0"/>
                                          </p:val>
                                        </p:tav>
                                        <p:tav tm="100000">
                                          <p:val>
                                            <p:strVal val="#ppt_w"/>
                                          </p:val>
                                        </p:tav>
                                      </p:tavLst>
                                    </p:anim>
                                    <p:anim calcmode="lin" valueType="num">
                                      <p:cBhvr>
                                        <p:cTn id="90" dur="2000" fill="hold"/>
                                        <p:tgtEl>
                                          <p:spTgt spid="93"/>
                                        </p:tgtEl>
                                        <p:attrNameLst>
                                          <p:attrName>ppt_h</p:attrName>
                                        </p:attrNameLst>
                                      </p:cBhvr>
                                      <p:tavLst>
                                        <p:tav tm="0">
                                          <p:val>
                                            <p:fltVal val="0"/>
                                          </p:val>
                                        </p:tav>
                                        <p:tav tm="100000">
                                          <p:val>
                                            <p:strVal val="#ppt_h"/>
                                          </p:val>
                                        </p:tav>
                                      </p:tavLst>
                                    </p:anim>
                                    <p:animEffect transition="in" filter="fade">
                                      <p:cBhvr>
                                        <p:cTn id="91"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9"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Picture 13" descr="4.jpg"/>
          <p:cNvPicPr>
            <a:picLocks noChangeAspect="1"/>
          </p:cNvPicPr>
          <p:nvPr/>
        </p:nvPicPr>
        <p:blipFill>
          <a:blip r:embed="rId2">
            <a:lum bright="30000"/>
          </a:blip>
          <a:stretch>
            <a:fillRect/>
          </a:stretch>
        </p:blipFill>
        <p:spPr>
          <a:xfrm>
            <a:off x="2643174" y="1000108"/>
            <a:ext cx="4152900" cy="1104900"/>
          </a:xfrm>
          <a:prstGeom prst="rect">
            <a:avLst/>
          </a:prstGeom>
        </p:spPr>
      </p:pic>
      <p:sp>
        <p:nvSpPr>
          <p:cNvPr id="3" name="Content Placeholder 2"/>
          <p:cNvSpPr>
            <a:spLocks noGrp="1"/>
          </p:cNvSpPr>
          <p:nvPr>
            <p:ph idx="1"/>
          </p:nvPr>
        </p:nvSpPr>
        <p:spPr>
          <a:xfrm>
            <a:off x="142844" y="3857628"/>
            <a:ext cx="4157634" cy="2714644"/>
          </a:xfrm>
        </p:spPr>
        <p:txBody>
          <a:bodyPr>
            <a:noAutofit/>
          </a:bodyPr>
          <a:lstStyle/>
          <a:p>
            <a:pPr marL="0" algn="justLow">
              <a:buNone/>
            </a:pPr>
            <a:r>
              <a:rPr lang="ar-SA" sz="3600" b="1" dirty="0" smtClean="0">
                <a:ln/>
                <a:solidFill>
                  <a:srgbClr val="800000"/>
                </a:solidFill>
                <a:effectLst>
                  <a:glow rad="101600">
                    <a:schemeClr val="accent1">
                      <a:satMod val="175000"/>
                      <a:alpha val="40000"/>
                    </a:schemeClr>
                  </a:glow>
                </a:effectLst>
                <a:cs typeface="B Titr" pitchFamily="2" charset="-78"/>
              </a:rPr>
              <a:t>ترویج این فکر غلط و خطرناک‌ که اگر ما </a:t>
            </a:r>
            <a:r>
              <a:rPr lang="ar-SA" sz="3600" b="1" dirty="0" smtClean="0">
                <a:ln/>
                <a:solidFill>
                  <a:srgbClr val="FFFF00"/>
                </a:solidFill>
                <a:effectLst>
                  <a:glow rad="101600">
                    <a:schemeClr val="accent1">
                      <a:satMod val="175000"/>
                      <a:alpha val="40000"/>
                    </a:schemeClr>
                  </a:glow>
                </a:effectLst>
                <a:cs typeface="B Titr" pitchFamily="2" charset="-78"/>
              </a:rPr>
              <a:t>با آمریکا سازش کنیم، </a:t>
            </a:r>
            <a:r>
              <a:rPr lang="ar-SA" sz="3600" b="1" dirty="0" smtClean="0">
                <a:ln/>
                <a:solidFill>
                  <a:srgbClr val="800000"/>
                </a:solidFill>
                <a:effectLst>
                  <a:glow rad="101600">
                    <a:schemeClr val="accent1">
                      <a:satMod val="175000"/>
                      <a:alpha val="40000"/>
                    </a:schemeClr>
                  </a:glow>
                </a:effectLst>
                <a:cs typeface="B Titr" pitchFamily="2" charset="-78"/>
              </a:rPr>
              <a:t>مشکلات کشورمان حل خواهد شد».</a:t>
            </a:r>
            <a:endParaRPr lang="en-US" sz="3600" b="1" dirty="0" smtClean="0">
              <a:ln/>
              <a:solidFill>
                <a:srgbClr val="800000"/>
              </a:solidFill>
              <a:effectLst>
                <a:glow rad="101600">
                  <a:schemeClr val="accent1">
                    <a:satMod val="175000"/>
                    <a:alpha val="40000"/>
                  </a:schemeClr>
                </a:glow>
              </a:effectLst>
              <a:cs typeface="B Titr" pitchFamily="2" charset="-78"/>
            </a:endParaRPr>
          </a:p>
        </p:txBody>
      </p:sp>
      <p:sp>
        <p:nvSpPr>
          <p:cNvPr id="4" name="Rectangle 3"/>
          <p:cNvSpPr/>
          <p:nvPr/>
        </p:nvSpPr>
        <p:spPr>
          <a:xfrm>
            <a:off x="1299520" y="181253"/>
            <a:ext cx="7915950" cy="523220"/>
          </a:xfrm>
          <a:prstGeom prst="rect">
            <a:avLst/>
          </a:prstGeom>
        </p:spPr>
        <p:txBody>
          <a:bodyPr wrap="none">
            <a:spAutoFit/>
            <a:scene3d>
              <a:camera prst="perspectiveRelaxedModerately"/>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ar-SA" sz="2800" b="1" dirty="0" smtClean="0">
                <a:ln w="11430"/>
                <a:solidFill>
                  <a:srgbClr val="C00000"/>
                </a:solidFill>
                <a:effectLst>
                  <a:outerShdw blurRad="50800" dist="39000" dir="5460000" algn="tl">
                    <a:srgbClr val="000000">
                      <a:alpha val="38000"/>
                    </a:srgbClr>
                  </a:outerShdw>
                </a:effectLst>
                <a:cs typeface="B Titr" pitchFamily="2" charset="-78"/>
              </a:rPr>
              <a:t>تبیین منطق دشمنی با امریکا در کلام امام خامنه‌ای</a:t>
            </a:r>
            <a:r>
              <a:rPr lang="fa-IR" b="1" dirty="0" smtClean="0">
                <a:ln w="11430"/>
                <a:solidFill>
                  <a:srgbClr val="C00000"/>
                </a:solidFill>
                <a:effectLst>
                  <a:outerShdw blurRad="50800" dist="39000" dir="5460000" algn="tl">
                    <a:srgbClr val="000000">
                      <a:alpha val="38000"/>
                    </a:srgbClr>
                  </a:outerShdw>
                </a:effectLst>
                <a:cs typeface="B Titr" pitchFamily="2" charset="-78"/>
              </a:rPr>
              <a:t>(مدظله العالی)</a:t>
            </a:r>
            <a:r>
              <a:rPr lang="ar-SA" b="1" dirty="0" smtClean="0">
                <a:ln w="11430"/>
                <a:solidFill>
                  <a:srgbClr val="C00000"/>
                </a:solidFill>
                <a:effectLst>
                  <a:outerShdw blurRad="50800" dist="39000" dir="5460000" algn="tl">
                    <a:srgbClr val="000000">
                      <a:alpha val="38000"/>
                    </a:srgbClr>
                  </a:outerShdw>
                </a:effectLst>
                <a:cs typeface="B Titr" pitchFamily="2" charset="-78"/>
              </a:rPr>
              <a:t> </a:t>
            </a:r>
            <a:endParaRPr lang="en-US" sz="2800" b="1" dirty="0" smtClean="0">
              <a:ln w="11430"/>
              <a:solidFill>
                <a:srgbClr val="C00000"/>
              </a:solidFill>
              <a:effectLst>
                <a:outerShdw blurRad="50800" dist="39000" dir="5460000" algn="tl">
                  <a:srgbClr val="000000">
                    <a:alpha val="38000"/>
                  </a:srgbClr>
                </a:outerShdw>
              </a:effectLst>
              <a:cs typeface="B Titr" pitchFamily="2" charset="-78"/>
            </a:endParaRPr>
          </a:p>
        </p:txBody>
      </p:sp>
      <p:sp>
        <p:nvSpPr>
          <p:cNvPr id="5" name="Rectangle 4"/>
          <p:cNvSpPr/>
          <p:nvPr/>
        </p:nvSpPr>
        <p:spPr>
          <a:xfrm>
            <a:off x="6623373" y="2395831"/>
            <a:ext cx="2234907"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a:r>
              <a:rPr lang="ar-SA" sz="2400" b="1" spc="50" dirty="0" smtClean="0">
                <a:ln w="11430"/>
                <a:solidFill>
                  <a:srgbClr val="660066"/>
                </a:solidFill>
                <a:effectLst>
                  <a:outerShdw blurRad="76200" dist="50800" dir="5400000" algn="tl" rotWithShape="0">
                    <a:srgbClr val="000000">
                      <a:alpha val="65000"/>
                    </a:srgbClr>
                  </a:outerShdw>
                </a:effectLst>
                <a:cs typeface="B Titr" pitchFamily="2" charset="-78"/>
              </a:rPr>
              <a:t>به افکار عمومی</a:t>
            </a:r>
            <a:r>
              <a:rPr lang="fa-IR" sz="2400" b="1" spc="50" dirty="0" smtClean="0">
                <a:ln w="11430"/>
                <a:solidFill>
                  <a:srgbClr val="660066"/>
                </a:solidFill>
                <a:effectLst>
                  <a:outerShdw blurRad="76200" dist="50800" dir="5400000" algn="tl" rotWithShape="0">
                    <a:srgbClr val="000000">
                      <a:alpha val="65000"/>
                    </a:srgbClr>
                  </a:outerShdw>
                </a:effectLst>
                <a:cs typeface="B Titr" pitchFamily="2" charset="-78"/>
              </a:rPr>
              <a:t> </a:t>
            </a:r>
            <a:r>
              <a:rPr lang="ar-SA" sz="2400" b="1" spc="50" dirty="0" smtClean="0">
                <a:ln w="11430"/>
                <a:solidFill>
                  <a:srgbClr val="660066"/>
                </a:solidFill>
                <a:effectLst>
                  <a:outerShdw blurRad="76200" dist="50800" dir="5400000" algn="tl" rotWithShape="0">
                    <a:srgbClr val="000000">
                      <a:alpha val="65000"/>
                    </a:srgbClr>
                  </a:outerShdw>
                </a:effectLst>
                <a:cs typeface="B Titr" pitchFamily="2" charset="-78"/>
              </a:rPr>
              <a:t>ما</a:t>
            </a:r>
            <a:endParaRPr lang="fa-IR" sz="2400" b="1" spc="50" dirty="0">
              <a:ln w="11430"/>
              <a:solidFill>
                <a:srgbClr val="660066"/>
              </a:solidFill>
              <a:effectLst>
                <a:outerShdw blurRad="76200" dist="50800" dir="5400000" algn="tl" rotWithShape="0">
                  <a:srgbClr val="000000">
                    <a:alpha val="65000"/>
                  </a:srgbClr>
                </a:outerShdw>
              </a:effectLst>
              <a:cs typeface="B Titr" pitchFamily="2" charset="-78"/>
            </a:endParaRPr>
          </a:p>
        </p:txBody>
      </p:sp>
      <p:sp>
        <p:nvSpPr>
          <p:cNvPr id="6" name="Right Brace 5"/>
          <p:cNvSpPr/>
          <p:nvPr/>
        </p:nvSpPr>
        <p:spPr>
          <a:xfrm>
            <a:off x="6429388" y="2095616"/>
            <a:ext cx="285752" cy="1000132"/>
          </a:xfrm>
          <a:prstGeom prst="rightBrace">
            <a:avLst>
              <a:gd name="adj1" fmla="val 58202"/>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Rectangle 6"/>
          <p:cNvSpPr/>
          <p:nvPr/>
        </p:nvSpPr>
        <p:spPr>
          <a:xfrm>
            <a:off x="3000364" y="2702478"/>
            <a:ext cx="3714776" cy="369332"/>
          </a:xfrm>
          <a:prstGeom prst="rect">
            <a:avLst/>
          </a:prstGeom>
        </p:spPr>
        <p:txBody>
          <a:bodyPr wrap="square">
            <a:spAutoFit/>
            <a:scene3d>
              <a:camera prst="orthographicFront"/>
              <a:lightRig rig="threePt" dir="t"/>
            </a:scene3d>
            <a:sp3d extrusionH="57150">
              <a:bevelT w="82550" h="38100" prst="coolSlant"/>
            </a:sp3d>
          </a:bodyPr>
          <a:lstStyle/>
          <a:p>
            <a:pPr rtl="1"/>
            <a:r>
              <a:rPr lang="ar-SA" b="1" spc="50" dirty="0" smtClean="0">
                <a:ln w="11430"/>
                <a:solidFill>
                  <a:sysClr val="windowText" lastClr="000000"/>
                </a:solidFill>
                <a:effectLst>
                  <a:outerShdw blurRad="76200" dist="50800" dir="5400000" algn="tl" rotWithShape="0">
                    <a:srgbClr val="000000">
                      <a:alpha val="65000"/>
                    </a:srgbClr>
                  </a:outerShdw>
                  <a:reflection blurRad="6350" stA="50000" endA="300" endPos="50000" dist="29997" dir="5400000" sy="-100000" algn="bl" rotWithShape="0"/>
                </a:effectLst>
                <a:cs typeface="B Titr" pitchFamily="2" charset="-78"/>
              </a:rPr>
              <a:t>2- از طریق بعضی آدمهای در داخل ...</a:t>
            </a:r>
            <a:endParaRPr lang="fa-IR" b="1" spc="50" dirty="0" smtClean="0">
              <a:ln w="11430"/>
              <a:solidFill>
                <a:sysClr val="windowText" lastClr="000000"/>
              </a:solidFill>
              <a:effectLst>
                <a:outerShdw blurRad="76200" dist="50800" dir="5400000" algn="tl" rotWithShape="0">
                  <a:srgbClr val="000000">
                    <a:alpha val="65000"/>
                  </a:srgbClr>
                </a:outerShdw>
                <a:reflection blurRad="6350" stA="50000" endA="300" endPos="50000" dist="29997" dir="5400000" sy="-100000" algn="bl" rotWithShape="0"/>
              </a:effectLst>
              <a:cs typeface="B Titr" pitchFamily="2" charset="-78"/>
            </a:endParaRPr>
          </a:p>
        </p:txBody>
      </p:sp>
      <p:sp>
        <p:nvSpPr>
          <p:cNvPr id="8" name="Rectangle 7"/>
          <p:cNvSpPr/>
          <p:nvPr/>
        </p:nvSpPr>
        <p:spPr>
          <a:xfrm>
            <a:off x="3154341" y="2214554"/>
            <a:ext cx="3417923" cy="369332"/>
          </a:xfrm>
          <a:prstGeom prst="rect">
            <a:avLst/>
          </a:prstGeom>
        </p:spPr>
        <p:txBody>
          <a:bodyPr wrap="none">
            <a:spAutoFit/>
            <a:scene3d>
              <a:camera prst="orthographicFront"/>
              <a:lightRig rig="threePt" dir="t"/>
            </a:scene3d>
            <a:sp3d extrusionH="57150">
              <a:bevelT w="82550" h="38100" prst="coolSlant"/>
            </a:sp3d>
          </a:bodyPr>
          <a:lstStyle/>
          <a:p>
            <a:pPr rtl="1"/>
            <a:r>
              <a:rPr lang="ar-SA" b="1" spc="50" dirty="0" smtClean="0">
                <a:ln w="11430"/>
                <a:solidFill>
                  <a:sysClr val="windowText" lastClr="000000"/>
                </a:solidFill>
                <a:effectLst>
                  <a:outerShdw blurRad="76200" dist="50800" dir="5400000" algn="tl" rotWithShape="0">
                    <a:srgbClr val="000000">
                      <a:alpha val="65000"/>
                    </a:srgbClr>
                  </a:outerShdw>
                  <a:reflection blurRad="6350" stA="50000" endA="300" endPos="50000" dist="29997" dir="5400000" sy="-100000" algn="bl" rotWithShape="0"/>
                </a:effectLst>
                <a:cs typeface="B Titr" pitchFamily="2" charset="-78"/>
              </a:rPr>
              <a:t>1- از طریق دستگاه استکبار و آمریکا </a:t>
            </a:r>
            <a:endParaRPr lang="en-US" b="1" spc="50" dirty="0" smtClean="0">
              <a:ln w="11430"/>
              <a:solidFill>
                <a:sysClr val="windowText" lastClr="000000"/>
              </a:solidFill>
              <a:effectLst>
                <a:outerShdw blurRad="76200" dist="50800" dir="5400000" algn="tl" rotWithShape="0">
                  <a:srgbClr val="000000">
                    <a:alpha val="65000"/>
                  </a:srgbClr>
                </a:outerShdw>
                <a:reflection blurRad="6350" stA="50000" endA="300" endPos="50000" dist="29997" dir="5400000" sy="-100000" algn="bl" rotWithShape="0"/>
              </a:effectLst>
              <a:cs typeface="B Titr" pitchFamily="2" charset="-78"/>
            </a:endParaRPr>
          </a:p>
        </p:txBody>
      </p:sp>
      <p:sp>
        <p:nvSpPr>
          <p:cNvPr id="10" name="Right Brace 9"/>
          <p:cNvSpPr/>
          <p:nvPr/>
        </p:nvSpPr>
        <p:spPr>
          <a:xfrm flipH="1">
            <a:off x="2857488" y="2143116"/>
            <a:ext cx="357190" cy="1000132"/>
          </a:xfrm>
          <a:prstGeom prst="rightBrace">
            <a:avLst>
              <a:gd name="adj1" fmla="val 58202"/>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 name="Rectangle 10"/>
          <p:cNvSpPr/>
          <p:nvPr/>
        </p:nvSpPr>
        <p:spPr>
          <a:xfrm>
            <a:off x="-54985" y="2416805"/>
            <a:ext cx="3031599" cy="461665"/>
          </a:xfrm>
          <a:prstGeom prst="rect">
            <a:avLst/>
          </a:prstGeom>
        </p:spPr>
        <p:txBody>
          <a:bodyPr wrap="none">
            <a:spAutoFit/>
          </a:bodyPr>
          <a:lstStyle/>
          <a:p>
            <a:r>
              <a:rPr lang="ar-SA" sz="2400" b="1" spc="50" dirty="0" smtClean="0">
                <a:ln w="11430"/>
                <a:solidFill>
                  <a:srgbClr val="660066"/>
                </a:solidFill>
                <a:effectLst>
                  <a:outerShdw blurRad="76200" dist="50800" dir="5400000" algn="tl" rotWithShape="0">
                    <a:srgbClr val="000000">
                      <a:alpha val="65000"/>
                    </a:srgbClr>
                  </a:outerShdw>
                </a:effectLst>
                <a:cs typeface="B Titr" pitchFamily="2" charset="-78"/>
              </a:rPr>
              <a:t>دو اشتباه تزریق می شود:</a:t>
            </a:r>
            <a:endParaRPr lang="en-US" sz="2400" b="1" spc="50" dirty="0" smtClean="0">
              <a:ln w="11430"/>
              <a:solidFill>
                <a:srgbClr val="660066"/>
              </a:solidFill>
              <a:effectLst>
                <a:outerShdw blurRad="76200" dist="50800" dir="5400000" algn="tl" rotWithShape="0">
                  <a:srgbClr val="000000">
                    <a:alpha val="65000"/>
                  </a:srgbClr>
                </a:outerShdw>
              </a:effectLst>
              <a:cs typeface="B Titr" pitchFamily="2" charset="-78"/>
            </a:endParaRPr>
          </a:p>
        </p:txBody>
      </p:sp>
      <p:sp>
        <p:nvSpPr>
          <p:cNvPr id="12" name="Rectangle 11"/>
          <p:cNvSpPr/>
          <p:nvPr/>
        </p:nvSpPr>
        <p:spPr>
          <a:xfrm>
            <a:off x="4572000" y="3978196"/>
            <a:ext cx="4143404" cy="230832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indent="-274320" algn="justLow" rtl="1">
              <a:spcBef>
                <a:spcPct val="20000"/>
              </a:spcBef>
              <a:buClr>
                <a:schemeClr val="accent3"/>
              </a:buClr>
              <a:buSzPct val="95000"/>
            </a:pPr>
            <a:r>
              <a:rPr lang="ar-SA" sz="3600" b="1" dirty="0" smtClean="0">
                <a:ln/>
                <a:solidFill>
                  <a:srgbClr val="800000"/>
                </a:solidFill>
                <a:effectLst>
                  <a:glow rad="101600">
                    <a:schemeClr val="accent1">
                      <a:satMod val="175000"/>
                      <a:alpha val="40000"/>
                    </a:schemeClr>
                  </a:glow>
                </a:effectLst>
                <a:cs typeface="B Titr" pitchFamily="2" charset="-78"/>
              </a:rPr>
              <a:t> ترویج اینکه فریاد بر سر آمریکا از </a:t>
            </a:r>
            <a:r>
              <a:rPr lang="ar-SA" sz="3600" b="1" dirty="0" smtClean="0">
                <a:ln/>
                <a:solidFill>
                  <a:srgbClr val="FFFF00"/>
                </a:solidFill>
                <a:effectLst>
                  <a:glow rad="101600">
                    <a:schemeClr val="accent1">
                      <a:satMod val="175000"/>
                      <a:alpha val="40000"/>
                    </a:schemeClr>
                  </a:glow>
                </a:effectLst>
                <a:cs typeface="B Titr" pitchFamily="2" charset="-78"/>
              </a:rPr>
              <a:t>سر تعصّب و غرور</a:t>
            </a:r>
            <a:r>
              <a:rPr lang="ar-SA" sz="3600" b="1" dirty="0" smtClean="0">
                <a:ln/>
                <a:solidFill>
                  <a:srgbClr val="800000"/>
                </a:solidFill>
                <a:effectLst>
                  <a:glow rad="101600">
                    <a:schemeClr val="accent1">
                      <a:satMod val="175000"/>
                      <a:alpha val="40000"/>
                    </a:schemeClr>
                  </a:glow>
                </a:effectLst>
                <a:cs typeface="B Titr" pitchFamily="2" charset="-78"/>
              </a:rPr>
              <a:t> است، یعنی منطقی پشت سرش نیست؛  </a:t>
            </a:r>
            <a:endParaRPr lang="en-US" sz="3600" b="1" dirty="0" smtClean="0">
              <a:ln/>
              <a:solidFill>
                <a:srgbClr val="800000"/>
              </a:solidFill>
              <a:effectLst>
                <a:glow rad="101600">
                  <a:schemeClr val="accent1">
                    <a:satMod val="175000"/>
                    <a:alpha val="40000"/>
                  </a:schemeClr>
                </a:glow>
              </a:effectLst>
              <a:cs typeface="B Titr" pitchFamily="2" charset="-78"/>
            </a:endParaRPr>
          </a:p>
        </p:txBody>
      </p:sp>
      <p:sp>
        <p:nvSpPr>
          <p:cNvPr id="13" name="Flowchart: Merge 12"/>
          <p:cNvSpPr/>
          <p:nvPr/>
        </p:nvSpPr>
        <p:spPr>
          <a:xfrm>
            <a:off x="3857620" y="3143248"/>
            <a:ext cx="1857388" cy="714380"/>
          </a:xfrm>
          <a:prstGeom prst="flowChartMerge">
            <a:avLst/>
          </a:prstGeom>
          <a:solidFill>
            <a:srgbClr val="6600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46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000"/>
                                        <p:tgtEl>
                                          <p:spTgt spid="6"/>
                                        </p:tgtEl>
                                      </p:cBhvr>
                                    </p:animEffect>
                                  </p:childTnLst>
                                </p:cTn>
                              </p:par>
                            </p:childTnLst>
                          </p:cTn>
                        </p:par>
                        <p:par>
                          <p:cTn id="28" fill="hold">
                            <p:stCondLst>
                              <p:cond delay="6600"/>
                            </p:stCondLst>
                            <p:childTnLst>
                              <p:par>
                                <p:cTn id="29" presetID="53"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Effect transition="in" filter="fade">
                                      <p:cBhvr>
                                        <p:cTn id="33" dur="2000"/>
                                        <p:tgtEl>
                                          <p:spTgt spid="8"/>
                                        </p:tgtEl>
                                      </p:cBhvr>
                                    </p:animEffect>
                                  </p:childTnLst>
                                </p:cTn>
                              </p:par>
                            </p:childTnLst>
                          </p:cTn>
                        </p:par>
                        <p:par>
                          <p:cTn id="34" fill="hold">
                            <p:stCondLst>
                              <p:cond delay="8600"/>
                            </p:stCondLst>
                            <p:childTnLst>
                              <p:par>
                                <p:cTn id="35" presetID="53"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childTnLst>
                          </p:cTn>
                        </p:par>
                        <p:par>
                          <p:cTn id="40" fill="hold">
                            <p:stCondLst>
                              <p:cond delay="106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2000"/>
                                        <p:tgtEl>
                                          <p:spTgt spid="10"/>
                                        </p:tgtEl>
                                      </p:cBhvr>
                                    </p:animEffect>
                                  </p:childTnLst>
                                </p:cTn>
                              </p:par>
                            </p:childTnLst>
                          </p:cTn>
                        </p:par>
                        <p:par>
                          <p:cTn id="44" fill="hold">
                            <p:stCondLst>
                              <p:cond delay="12600"/>
                            </p:stCondLst>
                            <p:childTnLst>
                              <p:par>
                                <p:cTn id="45" presetID="45" presetClass="entr" presetSubtype="0" fill="hold" grpId="0" nodeType="after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ppt_w</p:attrName>
                                        </p:attrNameLst>
                                      </p:cBhvr>
                                      <p:tavLst>
                                        <p:tav tm="0" fmla="#ppt_w*sin(2.5*pi*$)">
                                          <p:val>
                                            <p:fltVal val="0"/>
                                          </p:val>
                                        </p:tav>
                                        <p:tav tm="100000">
                                          <p:val>
                                            <p:fltVal val="1"/>
                                          </p:val>
                                        </p:tav>
                                      </p:tavLst>
                                    </p:anim>
                                    <p:anim calcmode="lin" valueType="num">
                                      <p:cBhvr>
                                        <p:cTn id="49" dur="2000" fill="hold"/>
                                        <p:tgtEl>
                                          <p:spTgt spid="11"/>
                                        </p:tgtEl>
                                        <p:attrNameLst>
                                          <p:attrName>ppt_h</p:attrName>
                                        </p:attrNameLst>
                                      </p:cBhvr>
                                      <p:tavLst>
                                        <p:tav tm="0">
                                          <p:val>
                                            <p:strVal val="#ppt_h"/>
                                          </p:val>
                                        </p:tav>
                                        <p:tav tm="100000">
                                          <p:val>
                                            <p:strVal val="#ppt_h"/>
                                          </p:val>
                                        </p:tav>
                                      </p:tavLst>
                                    </p:anim>
                                  </p:childTnLst>
                                </p:cTn>
                              </p:par>
                            </p:childTnLst>
                          </p:cTn>
                        </p:par>
                        <p:par>
                          <p:cTn id="50" fill="hold">
                            <p:stCondLst>
                              <p:cond delay="18200"/>
                            </p:stCondLst>
                            <p:childTnLst>
                              <p:par>
                                <p:cTn id="51" presetID="22" presetClass="entr" presetSubtype="1"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2000" fill="hold"/>
                                        <p:tgtEl>
                                          <p:spTgt spid="12"/>
                                        </p:tgtEl>
                                        <p:attrNameLst>
                                          <p:attrName>ppt_w</p:attrName>
                                        </p:attrNameLst>
                                      </p:cBhvr>
                                      <p:tavLst>
                                        <p:tav tm="0">
                                          <p:val>
                                            <p:fltVal val="0"/>
                                          </p:val>
                                        </p:tav>
                                        <p:tav tm="100000">
                                          <p:val>
                                            <p:strVal val="#ppt_w"/>
                                          </p:val>
                                        </p:tav>
                                      </p:tavLst>
                                    </p:anim>
                                    <p:anim calcmode="lin" valueType="num">
                                      <p:cBhvr>
                                        <p:cTn id="59" dur="2000" fill="hold"/>
                                        <p:tgtEl>
                                          <p:spTgt spid="12"/>
                                        </p:tgtEl>
                                        <p:attrNameLst>
                                          <p:attrName>ppt_h</p:attrName>
                                        </p:attrNameLst>
                                      </p:cBhvr>
                                      <p:tavLst>
                                        <p:tav tm="0">
                                          <p:val>
                                            <p:fltVal val="0"/>
                                          </p:val>
                                        </p:tav>
                                        <p:tav tm="100000">
                                          <p:val>
                                            <p:strVal val="#ppt_h"/>
                                          </p:val>
                                        </p:tav>
                                      </p:tavLst>
                                    </p:anim>
                                    <p:animEffect transition="in" filter="fade">
                                      <p:cBhvr>
                                        <p:cTn id="60" dur="2000"/>
                                        <p:tgtEl>
                                          <p:spTgt spid="12"/>
                                        </p:tgtEl>
                                      </p:cBhvr>
                                    </p:animEffect>
                                  </p:childTnLst>
                                </p:cTn>
                              </p:par>
                            </p:childTnLst>
                          </p:cTn>
                        </p:par>
                        <p:par>
                          <p:cTn id="61" fill="hold">
                            <p:stCondLst>
                              <p:cond delay="2000"/>
                            </p:stCondLst>
                            <p:childTnLst>
                              <p:par>
                                <p:cTn id="62" presetID="53" presetClass="entr" presetSubtype="0" fill="hold" grpId="0" nodeType="afterEffect">
                                  <p:stCondLst>
                                    <p:cond delay="3000"/>
                                  </p:stCondLst>
                                  <p:childTnLst>
                                    <p:set>
                                      <p:cBhvr>
                                        <p:cTn id="63" dur="1" fill="hold">
                                          <p:stCondLst>
                                            <p:cond delay="0"/>
                                          </p:stCondLst>
                                        </p:cTn>
                                        <p:tgtEl>
                                          <p:spTgt spid="3">
                                            <p:txEl>
                                              <p:pRg st="0" end="0"/>
                                            </p:txEl>
                                          </p:spTgt>
                                        </p:tgtEl>
                                        <p:attrNameLst>
                                          <p:attrName>style.visibility</p:attrName>
                                        </p:attrNameLst>
                                      </p:cBhvr>
                                      <p:to>
                                        <p:strVal val="visible"/>
                                      </p:to>
                                    </p:set>
                                    <p:anim calcmode="lin" valueType="num">
                                      <p:cBhvr>
                                        <p:cTn id="6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6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animBg="1"/>
      <p:bldP spid="7" grpId="0"/>
      <p:bldP spid="8" grpId="0"/>
      <p:bldP spid="10" grpId="0" animBg="1"/>
      <p:bldP spid="11" grpId="0"/>
      <p:bldP spid="12"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858016" y="857232"/>
            <a:ext cx="2143140" cy="642942"/>
          </a:xfrm>
          <a:prstGeom prst="wedgeRoundRectCallout">
            <a:avLst>
              <a:gd name="adj1" fmla="val 9692"/>
              <a:gd name="adj2" fmla="val 109683"/>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ویتنام</a:t>
            </a:r>
          </a:p>
        </p:txBody>
      </p:sp>
      <p:graphicFrame>
        <p:nvGraphicFramePr>
          <p:cNvPr id="8" name="Diagram 7"/>
          <p:cNvGraphicFramePr/>
          <p:nvPr/>
        </p:nvGraphicFramePr>
        <p:xfrm>
          <a:off x="285720" y="2000240"/>
          <a:ext cx="8572560"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8">
                                            <p:graphicEl>
                                              <a:dgm id="{55165420-5B32-40AF-9336-581621C9CE84}"/>
                                            </p:graphicEl>
                                          </p:spTgt>
                                        </p:tgtEl>
                                        <p:attrNameLst>
                                          <p:attrName>style.visibility</p:attrName>
                                        </p:attrNameLst>
                                      </p:cBhvr>
                                      <p:to>
                                        <p:strVal val="visible"/>
                                      </p:to>
                                    </p:set>
                                    <p:animEffect transition="in" filter="wipe(up)">
                                      <p:cBhvr>
                                        <p:cTn id="18" dur="2000"/>
                                        <p:tgtEl>
                                          <p:spTgt spid="8">
                                            <p:graphicEl>
                                              <a:dgm id="{55165420-5B32-40AF-9336-581621C9CE84}"/>
                                            </p:graphicEl>
                                          </p:spTgt>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8">
                                            <p:graphicEl>
                                              <a:dgm id="{9949B523-CC00-424D-93B3-71E4D1E17FCB}"/>
                                            </p:graphicEl>
                                          </p:spTgt>
                                        </p:tgtEl>
                                        <p:attrNameLst>
                                          <p:attrName>style.visibility</p:attrName>
                                        </p:attrNameLst>
                                      </p:cBhvr>
                                      <p:to>
                                        <p:strVal val="visible"/>
                                      </p:to>
                                    </p:set>
                                    <p:animEffect transition="in" filter="wipe(up)">
                                      <p:cBhvr>
                                        <p:cTn id="22" dur="2000"/>
                                        <p:tgtEl>
                                          <p:spTgt spid="8">
                                            <p:graphicEl>
                                              <a:dgm id="{9949B523-CC00-424D-93B3-71E4D1E17FCB}"/>
                                            </p:graphicEl>
                                          </p:spTgt>
                                        </p:tgtEl>
                                      </p:cBhvr>
                                    </p:animEffect>
                                  </p:childTnLst>
                                </p:cTn>
                              </p:par>
                            </p:childTnLst>
                          </p:cTn>
                        </p:par>
                        <p:par>
                          <p:cTn id="23" fill="hold">
                            <p:stCondLst>
                              <p:cond delay="6000"/>
                            </p:stCondLst>
                            <p:childTnLst>
                              <p:par>
                                <p:cTn id="24" presetID="22" presetClass="entr" presetSubtype="1" fill="hold" grpId="0" nodeType="afterEffect">
                                  <p:stCondLst>
                                    <p:cond delay="0"/>
                                  </p:stCondLst>
                                  <p:childTnLst>
                                    <p:set>
                                      <p:cBhvr>
                                        <p:cTn id="25" dur="1" fill="hold">
                                          <p:stCondLst>
                                            <p:cond delay="0"/>
                                          </p:stCondLst>
                                        </p:cTn>
                                        <p:tgtEl>
                                          <p:spTgt spid="8">
                                            <p:graphicEl>
                                              <a:dgm id="{82A788BD-0701-4631-A4AA-680167010B63}"/>
                                            </p:graphicEl>
                                          </p:spTgt>
                                        </p:tgtEl>
                                        <p:attrNameLst>
                                          <p:attrName>style.visibility</p:attrName>
                                        </p:attrNameLst>
                                      </p:cBhvr>
                                      <p:to>
                                        <p:strVal val="visible"/>
                                      </p:to>
                                    </p:set>
                                    <p:animEffect transition="in" filter="wipe(up)">
                                      <p:cBhvr>
                                        <p:cTn id="26" dur="2000"/>
                                        <p:tgtEl>
                                          <p:spTgt spid="8">
                                            <p:graphicEl>
                                              <a:dgm id="{82A788BD-0701-4631-A4AA-680167010B63}"/>
                                            </p:graphicEl>
                                          </p:spTgt>
                                        </p:tgtEl>
                                      </p:cBhvr>
                                    </p:animEffect>
                                  </p:childTnLst>
                                </p:cTn>
                              </p:par>
                            </p:childTnLst>
                          </p:cTn>
                        </p:par>
                        <p:par>
                          <p:cTn id="27" fill="hold">
                            <p:stCondLst>
                              <p:cond delay="8000"/>
                            </p:stCondLst>
                            <p:childTnLst>
                              <p:par>
                                <p:cTn id="28" presetID="22" presetClass="entr" presetSubtype="1" fill="hold" grpId="0" nodeType="afterEffect">
                                  <p:stCondLst>
                                    <p:cond delay="0"/>
                                  </p:stCondLst>
                                  <p:childTnLst>
                                    <p:set>
                                      <p:cBhvr>
                                        <p:cTn id="29" dur="1" fill="hold">
                                          <p:stCondLst>
                                            <p:cond delay="0"/>
                                          </p:stCondLst>
                                        </p:cTn>
                                        <p:tgtEl>
                                          <p:spTgt spid="8">
                                            <p:graphicEl>
                                              <a:dgm id="{1C713A26-4842-42F5-9D90-3C9469F03B75}"/>
                                            </p:graphicEl>
                                          </p:spTgt>
                                        </p:tgtEl>
                                        <p:attrNameLst>
                                          <p:attrName>style.visibility</p:attrName>
                                        </p:attrNameLst>
                                      </p:cBhvr>
                                      <p:to>
                                        <p:strVal val="visible"/>
                                      </p:to>
                                    </p:set>
                                    <p:animEffect transition="in" filter="wipe(up)">
                                      <p:cBhvr>
                                        <p:cTn id="30" dur="2000"/>
                                        <p:tgtEl>
                                          <p:spTgt spid="8">
                                            <p:graphicEl>
                                              <a:dgm id="{1C713A26-4842-42F5-9D90-3C9469F03B75}"/>
                                            </p:graphicEl>
                                          </p:spTgt>
                                        </p:tgtEl>
                                      </p:cBhvr>
                                    </p:animEffect>
                                  </p:childTnLst>
                                </p:cTn>
                              </p:par>
                            </p:childTnLst>
                          </p:cTn>
                        </p:par>
                        <p:par>
                          <p:cTn id="31" fill="hold">
                            <p:stCondLst>
                              <p:cond delay="10000"/>
                            </p:stCondLst>
                            <p:childTnLst>
                              <p:par>
                                <p:cTn id="32" presetID="22" presetClass="entr" presetSubtype="1" fill="hold" grpId="0" nodeType="afterEffect">
                                  <p:stCondLst>
                                    <p:cond delay="0"/>
                                  </p:stCondLst>
                                  <p:childTnLst>
                                    <p:set>
                                      <p:cBhvr>
                                        <p:cTn id="33" dur="1" fill="hold">
                                          <p:stCondLst>
                                            <p:cond delay="0"/>
                                          </p:stCondLst>
                                        </p:cTn>
                                        <p:tgtEl>
                                          <p:spTgt spid="8">
                                            <p:graphicEl>
                                              <a:dgm id="{4F61EB0C-8000-4A2A-B743-0BA7897CD7A2}"/>
                                            </p:graphicEl>
                                          </p:spTgt>
                                        </p:tgtEl>
                                        <p:attrNameLst>
                                          <p:attrName>style.visibility</p:attrName>
                                        </p:attrNameLst>
                                      </p:cBhvr>
                                      <p:to>
                                        <p:strVal val="visible"/>
                                      </p:to>
                                    </p:set>
                                    <p:animEffect transition="in" filter="wipe(up)">
                                      <p:cBhvr>
                                        <p:cTn id="34" dur="2000"/>
                                        <p:tgtEl>
                                          <p:spTgt spid="8">
                                            <p:graphicEl>
                                              <a:dgm id="{4F61EB0C-8000-4A2A-B743-0BA7897CD7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8"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715140" y="714356"/>
            <a:ext cx="2286016" cy="785818"/>
          </a:xfrm>
          <a:prstGeom prst="wedgeRoundRectCallout">
            <a:avLst>
              <a:gd name="adj1" fmla="val 9692"/>
              <a:gd name="adj2" fmla="val 109683"/>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عراق</a:t>
            </a:r>
            <a:endParaRPr lang="fa-IR" sz="2400" b="1" dirty="0" smtClean="0">
              <a:cs typeface="B Titr" pitchFamily="2" charset="-78"/>
            </a:endParaRPr>
          </a:p>
          <a:p>
            <a:pPr algn="ctr"/>
            <a:r>
              <a:rPr lang="ar-SA" sz="2400" b="1" dirty="0" smtClean="0">
                <a:cs typeface="B Titr" pitchFamily="2" charset="-78"/>
              </a:rPr>
              <a:t>(دوران صدام)</a:t>
            </a:r>
          </a:p>
        </p:txBody>
      </p:sp>
      <p:sp>
        <p:nvSpPr>
          <p:cNvPr id="6" name="Rectangle 5"/>
          <p:cNvSpPr/>
          <p:nvPr/>
        </p:nvSpPr>
        <p:spPr>
          <a:xfrm>
            <a:off x="285720" y="1928802"/>
            <a:ext cx="8643998" cy="1323439"/>
          </a:xfrm>
          <a:prstGeom prst="rect">
            <a:avLst/>
          </a:prstGeom>
        </p:spPr>
        <p:txBody>
          <a:bodyPr wrap="square">
            <a:spAutoFit/>
          </a:bodyPr>
          <a:lstStyle/>
          <a:p>
            <a:pPr algn="justLow" rtl="1"/>
            <a:r>
              <a:rPr lang="ar-SA" sz="20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cs typeface="B Titr" pitchFamily="2" charset="-78"/>
              </a:rPr>
              <a:t>از فوریه سال 1960، آمریکا سناریوهای چندلایه‌ای را برای تسخیر حاکمیت و تمامیت ارضی این کشور در دستو</a:t>
            </a:r>
            <a:r>
              <a:rPr lang="fa-IR" sz="20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cs typeface="B Titr" pitchFamily="2" charset="-78"/>
              </a:rPr>
              <a:t>ر </a:t>
            </a:r>
            <a:r>
              <a:rPr lang="ar-SA" sz="20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cs typeface="B Titr" pitchFamily="2" charset="-78"/>
              </a:rPr>
              <a:t>کارخود قرار داد. «عبدالکریم قاسم» را سرنگون کرد و در ادامه حضور خود توانست دولت‌های متمایل به خود را برسرکارآورد.</a:t>
            </a:r>
            <a:endParaRPr lang="en-US" sz="20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cs typeface="B Titr" pitchFamily="2" charset="-78"/>
            </a:endParaRPr>
          </a:p>
          <a:p>
            <a:pPr algn="justLow" rtl="1"/>
            <a:r>
              <a:rPr lang="ar-SA" sz="20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cs typeface="B Titr" pitchFamily="2" charset="-78"/>
              </a:rPr>
              <a:t>برجسته‌ترین دخالت‌ها را در زمان صدام به عنوان متحد راهبردی آمریکا شاهد هستیم. از جمله؛</a:t>
            </a:r>
            <a:endParaRPr lang="en-US" sz="20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cs typeface="B Titr" pitchFamily="2" charset="-78"/>
            </a:endParaRPr>
          </a:p>
        </p:txBody>
      </p:sp>
      <p:sp>
        <p:nvSpPr>
          <p:cNvPr id="7" name="Rounded Rectangle 6"/>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endParaRPr lang="fa-IR" sz="3200" dirty="0" smtClean="0">
              <a:cs typeface="B Titr" pitchFamily="2" charset="-78"/>
            </a:endParaRPr>
          </a:p>
          <a:p>
            <a:pPr algn="ctr" rtl="1"/>
            <a:r>
              <a:rPr lang="ar-SA" sz="3200" dirty="0" smtClean="0">
                <a:cs typeface="B Titr" pitchFamily="2" charset="-78"/>
              </a:rPr>
              <a:t>ائتلاف و اتحاد استراتژیک با صدام در مقاطع مهم تاریخی بویژه در جنگ تحمیلی؛</a:t>
            </a:r>
            <a:endParaRPr lang="en-US" sz="3200" dirty="0" smtClean="0">
              <a:cs typeface="B Titr" pitchFamily="2" charset="-78"/>
            </a:endParaRPr>
          </a:p>
          <a:p>
            <a:pPr algn="ctr"/>
            <a:endParaRPr lang="en-US" dirty="0"/>
          </a:p>
        </p:txBody>
      </p:sp>
      <p:sp>
        <p:nvSpPr>
          <p:cNvPr id="8" name="Rounded Rectangle 7"/>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endParaRPr lang="fa-IR" sz="3200" dirty="0" smtClean="0">
              <a:cs typeface="B Titr" pitchFamily="2" charset="-78"/>
            </a:endParaRPr>
          </a:p>
          <a:p>
            <a:pPr algn="ctr" rtl="1"/>
            <a:r>
              <a:rPr lang="ar-SA" sz="3200" dirty="0" smtClean="0">
                <a:cs typeface="B Titr" pitchFamily="2" charset="-78"/>
              </a:rPr>
              <a:t>تیرگی روابط، توافق برای تبعیت بیشتر و خلع سلاح؛(1998)؛</a:t>
            </a:r>
          </a:p>
          <a:p>
            <a:pPr algn="ctr"/>
            <a:endParaRPr lang="en-US" dirty="0"/>
          </a:p>
        </p:txBody>
      </p:sp>
      <p:sp>
        <p:nvSpPr>
          <p:cNvPr id="9" name="Rounded Rectangle 8"/>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بازدید از مراکز هسته‌ای و نصب دوربین در مراکز حساس؛</a:t>
            </a:r>
            <a:endParaRPr lang="en-US" dirty="0"/>
          </a:p>
        </p:txBody>
      </p:sp>
      <p:sp>
        <p:nvSpPr>
          <p:cNvPr id="10" name="Rounded Rectangle 9"/>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توسعه  بازرسی‌ها به سایت‌های موشکی و سایت‌های نظامی متعلق به ریاست‌جمهوری؛</a:t>
            </a:r>
            <a:endParaRPr lang="en-US" dirty="0"/>
          </a:p>
        </p:txBody>
      </p:sp>
      <p:sp>
        <p:nvSpPr>
          <p:cNvPr id="11" name="Rounded Rectangle 10"/>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تصویب قانون آزادی عراق؛</a:t>
            </a:r>
            <a:endParaRPr lang="en-US" dirty="0"/>
          </a:p>
        </p:txBody>
      </p:sp>
      <p:sp>
        <p:nvSpPr>
          <p:cNvPr id="12" name="Rounded Rectangle 11"/>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تصویب قطعنامه خلع سلاح و پذیرش صدام؛</a:t>
            </a:r>
            <a:endParaRPr lang="en-US" dirty="0"/>
          </a:p>
        </p:txBody>
      </p:sp>
      <p:sp>
        <p:nvSpPr>
          <p:cNvPr id="13" name="Rounded Rectangle 12"/>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نقض عهد و حمله نظامی بوش به عراق در 2003 و اشغال کشور عراق و نقض حاکمیت و قانون اساسی؛</a:t>
            </a:r>
            <a:endParaRPr lang="en-US" dirty="0"/>
          </a:p>
        </p:txBody>
      </p:sp>
      <p:sp>
        <p:nvSpPr>
          <p:cNvPr id="14" name="Rounded Rectangle 13"/>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تدوین قانون اساسی جدید برای عراق؛</a:t>
            </a:r>
            <a:endParaRPr lang="en-US" dirty="0"/>
          </a:p>
        </p:txBody>
      </p:sp>
      <p:sp>
        <p:nvSpPr>
          <p:cNvPr id="15" name="Rounded Rectangle 14"/>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نقض عهد در اهداف اعلامی از جمله آوردن دموکراسی و امنیت(رفتار و اقدامات خلاف در بیش از یک دهه بعد از اشغال)؛</a:t>
            </a:r>
            <a:endParaRPr lang="en-US" dirty="0"/>
          </a:p>
        </p:txBody>
      </p:sp>
      <p:sp>
        <p:nvSpPr>
          <p:cNvPr id="16" name="Rounded Rectangle 15"/>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ایجا</a:t>
            </a:r>
            <a:r>
              <a:rPr lang="fa-IR" sz="3200" dirty="0" smtClean="0">
                <a:cs typeface="B Titr" pitchFamily="2" charset="-78"/>
              </a:rPr>
              <a:t>د</a:t>
            </a:r>
            <a:r>
              <a:rPr lang="ar-SA" sz="3200" dirty="0" smtClean="0">
                <a:cs typeface="B Titr" pitchFamily="2" charset="-78"/>
              </a:rPr>
              <a:t> داعش و  ایجاد چالش‌های متنوع سیاس</a:t>
            </a:r>
            <a:r>
              <a:rPr lang="fa-IR" sz="3200" dirty="0" smtClean="0">
                <a:cs typeface="B Titr" pitchFamily="2" charset="-78"/>
              </a:rPr>
              <a:t>ی</a:t>
            </a:r>
            <a:r>
              <a:rPr lang="ar-SA" sz="3200" dirty="0" smtClean="0">
                <a:cs typeface="B Titr" pitchFamily="2" charset="-78"/>
              </a:rPr>
              <a:t> و امنیتی برای مردم و دولت عراق؛</a:t>
            </a:r>
            <a:endParaRPr lang="en-US" dirty="0"/>
          </a:p>
        </p:txBody>
      </p:sp>
      <p:sp>
        <p:nvSpPr>
          <p:cNvPr id="17" name="Rounded Rectangle 16"/>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سناریو تجزیه عراق و  تلاش برای تخریب زیرساخت‌های اطلاعاتی، امنیتی و اقتصادی؛</a:t>
            </a:r>
            <a:endParaRPr lang="en-US" dirty="0"/>
          </a:p>
        </p:txBody>
      </p:sp>
      <p:sp>
        <p:nvSpPr>
          <p:cNvPr id="18" name="Rounded Rectangle 17"/>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حمایت از اسرائیل در بمباران راکتور اتمی عراق1981؛</a:t>
            </a:r>
            <a:endParaRPr lang="en-US" dirty="0"/>
          </a:p>
        </p:txBody>
      </p:sp>
      <p:sp>
        <p:nvSpPr>
          <p:cNvPr id="19" name="Rounded Rectangle 18"/>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دروغگویی در مورد سلاح‌های کشتار جمعی عراق03-2002؛</a:t>
            </a:r>
            <a:endParaRPr lang="en-US" dirty="0"/>
          </a:p>
        </p:txBody>
      </p:sp>
      <p:sp>
        <p:nvSpPr>
          <p:cNvPr id="20" name="Rounded Rectangle 19"/>
          <p:cNvSpPr/>
          <p:nvPr/>
        </p:nvSpPr>
        <p:spPr>
          <a:xfrm>
            <a:off x="1928794" y="3357562"/>
            <a:ext cx="5357850" cy="257176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3200" dirty="0" smtClean="0">
                <a:cs typeface="B Titr" pitchFamily="2" charset="-78"/>
              </a:rPr>
              <a:t>چهار روز بمباران شدید هوایی عراق1998؛</a:t>
            </a:r>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000" fill="hold"/>
                                        <p:tgtEl>
                                          <p:spTgt spid="7"/>
                                        </p:tgtEl>
                                        <p:attrNameLst>
                                          <p:attrName>ppt_w</p:attrName>
                                        </p:attrNameLst>
                                      </p:cBhvr>
                                      <p:tavLst>
                                        <p:tav tm="0">
                                          <p:val>
                                            <p:fltVal val="0"/>
                                          </p:val>
                                        </p:tav>
                                        <p:tav tm="100000">
                                          <p:val>
                                            <p:strVal val="#ppt_w"/>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2000" fill="hold"/>
                                        <p:tgtEl>
                                          <p:spTgt spid="8"/>
                                        </p:tgtEl>
                                        <p:attrNameLst>
                                          <p:attrName>ppt_w</p:attrName>
                                        </p:attrNameLst>
                                      </p:cBhvr>
                                      <p:tavLst>
                                        <p:tav tm="0">
                                          <p:val>
                                            <p:fltVal val="0"/>
                                          </p:val>
                                        </p:tav>
                                        <p:tav tm="100000">
                                          <p:val>
                                            <p:strVal val="#ppt_w"/>
                                          </p:val>
                                        </p:tav>
                                      </p:tavLst>
                                    </p:anim>
                                    <p:anim calcmode="lin" valueType="num">
                                      <p:cBhvr>
                                        <p:cTn id="34" dur="2000" fill="hold"/>
                                        <p:tgtEl>
                                          <p:spTgt spid="8"/>
                                        </p:tgtEl>
                                        <p:attrNameLst>
                                          <p:attrName>ppt_h</p:attrName>
                                        </p:attrNameLst>
                                      </p:cBhvr>
                                      <p:tavLst>
                                        <p:tav tm="0">
                                          <p:val>
                                            <p:fltVal val="0"/>
                                          </p:val>
                                        </p:tav>
                                        <p:tav tm="100000">
                                          <p:val>
                                            <p:strVal val="#ppt_h"/>
                                          </p:val>
                                        </p:tav>
                                      </p:tavLst>
                                    </p:anim>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2000" fill="hold"/>
                                        <p:tgtEl>
                                          <p:spTgt spid="9"/>
                                        </p:tgtEl>
                                        <p:attrNameLst>
                                          <p:attrName>ppt_w</p:attrName>
                                        </p:attrNameLst>
                                      </p:cBhvr>
                                      <p:tavLst>
                                        <p:tav tm="0">
                                          <p:val>
                                            <p:fltVal val="0"/>
                                          </p:val>
                                        </p:tav>
                                        <p:tav tm="100000">
                                          <p:val>
                                            <p:strVal val="#ppt_w"/>
                                          </p:val>
                                        </p:tav>
                                      </p:tavLst>
                                    </p:anim>
                                    <p:anim calcmode="lin" valueType="num">
                                      <p:cBhvr>
                                        <p:cTn id="41" dur="2000" fill="hold"/>
                                        <p:tgtEl>
                                          <p:spTgt spid="9"/>
                                        </p:tgtEl>
                                        <p:attrNameLst>
                                          <p:attrName>ppt_h</p:attrName>
                                        </p:attrNameLst>
                                      </p:cBhvr>
                                      <p:tavLst>
                                        <p:tav tm="0">
                                          <p:val>
                                            <p:fltVal val="0"/>
                                          </p:val>
                                        </p:tav>
                                        <p:tav tm="100000">
                                          <p:val>
                                            <p:strVal val="#ppt_h"/>
                                          </p:val>
                                        </p:tav>
                                      </p:tavLst>
                                    </p:anim>
                                    <p:animEffect transition="in" filter="fade">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000" fill="hold"/>
                                        <p:tgtEl>
                                          <p:spTgt spid="10"/>
                                        </p:tgtEl>
                                        <p:attrNameLst>
                                          <p:attrName>ppt_w</p:attrName>
                                        </p:attrNameLst>
                                      </p:cBhvr>
                                      <p:tavLst>
                                        <p:tav tm="0">
                                          <p:val>
                                            <p:fltVal val="0"/>
                                          </p:val>
                                        </p:tav>
                                        <p:tav tm="100000">
                                          <p:val>
                                            <p:strVal val="#ppt_w"/>
                                          </p:val>
                                        </p:tav>
                                      </p:tavLst>
                                    </p:anim>
                                    <p:anim calcmode="lin" valueType="num">
                                      <p:cBhvr>
                                        <p:cTn id="48" dur="2000" fill="hold"/>
                                        <p:tgtEl>
                                          <p:spTgt spid="10"/>
                                        </p:tgtEl>
                                        <p:attrNameLst>
                                          <p:attrName>ppt_h</p:attrName>
                                        </p:attrNameLst>
                                      </p:cBhvr>
                                      <p:tavLst>
                                        <p:tav tm="0">
                                          <p:val>
                                            <p:fltVal val="0"/>
                                          </p:val>
                                        </p:tav>
                                        <p:tav tm="100000">
                                          <p:val>
                                            <p:strVal val="#ppt_h"/>
                                          </p:val>
                                        </p:tav>
                                      </p:tavLst>
                                    </p:anim>
                                    <p:animEffect transition="in" filter="fade">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000" fill="hold"/>
                                        <p:tgtEl>
                                          <p:spTgt spid="11"/>
                                        </p:tgtEl>
                                        <p:attrNameLst>
                                          <p:attrName>ppt_w</p:attrName>
                                        </p:attrNameLst>
                                      </p:cBhvr>
                                      <p:tavLst>
                                        <p:tav tm="0">
                                          <p:val>
                                            <p:fltVal val="0"/>
                                          </p:val>
                                        </p:tav>
                                        <p:tav tm="100000">
                                          <p:val>
                                            <p:strVal val="#ppt_w"/>
                                          </p:val>
                                        </p:tav>
                                      </p:tavLst>
                                    </p:anim>
                                    <p:anim calcmode="lin" valueType="num">
                                      <p:cBhvr>
                                        <p:cTn id="55" dur="2000" fill="hold"/>
                                        <p:tgtEl>
                                          <p:spTgt spid="11"/>
                                        </p:tgtEl>
                                        <p:attrNameLst>
                                          <p:attrName>ppt_h</p:attrName>
                                        </p:attrNameLst>
                                      </p:cBhvr>
                                      <p:tavLst>
                                        <p:tav tm="0">
                                          <p:val>
                                            <p:fltVal val="0"/>
                                          </p:val>
                                        </p:tav>
                                        <p:tav tm="100000">
                                          <p:val>
                                            <p:strVal val="#ppt_h"/>
                                          </p:val>
                                        </p:tav>
                                      </p:tavLst>
                                    </p:anim>
                                    <p:animEffect transition="in" filter="fade">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2000" fill="hold"/>
                                        <p:tgtEl>
                                          <p:spTgt spid="12"/>
                                        </p:tgtEl>
                                        <p:attrNameLst>
                                          <p:attrName>ppt_w</p:attrName>
                                        </p:attrNameLst>
                                      </p:cBhvr>
                                      <p:tavLst>
                                        <p:tav tm="0">
                                          <p:val>
                                            <p:fltVal val="0"/>
                                          </p:val>
                                        </p:tav>
                                        <p:tav tm="100000">
                                          <p:val>
                                            <p:strVal val="#ppt_w"/>
                                          </p:val>
                                        </p:tav>
                                      </p:tavLst>
                                    </p:anim>
                                    <p:anim calcmode="lin" valueType="num">
                                      <p:cBhvr>
                                        <p:cTn id="62" dur="2000" fill="hold"/>
                                        <p:tgtEl>
                                          <p:spTgt spid="12"/>
                                        </p:tgtEl>
                                        <p:attrNameLst>
                                          <p:attrName>ppt_h</p:attrName>
                                        </p:attrNameLst>
                                      </p:cBhvr>
                                      <p:tavLst>
                                        <p:tav tm="0">
                                          <p:val>
                                            <p:fltVal val="0"/>
                                          </p:val>
                                        </p:tav>
                                        <p:tav tm="100000">
                                          <p:val>
                                            <p:strVal val="#ppt_h"/>
                                          </p:val>
                                        </p:tav>
                                      </p:tavLst>
                                    </p:anim>
                                    <p:animEffect transition="in" filter="fade">
                                      <p:cBhvr>
                                        <p:cTn id="63" dur="2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000" fill="hold"/>
                                        <p:tgtEl>
                                          <p:spTgt spid="13"/>
                                        </p:tgtEl>
                                        <p:attrNameLst>
                                          <p:attrName>ppt_w</p:attrName>
                                        </p:attrNameLst>
                                      </p:cBhvr>
                                      <p:tavLst>
                                        <p:tav tm="0">
                                          <p:val>
                                            <p:fltVal val="0"/>
                                          </p:val>
                                        </p:tav>
                                        <p:tav tm="100000">
                                          <p:val>
                                            <p:strVal val="#ppt_w"/>
                                          </p:val>
                                        </p:tav>
                                      </p:tavLst>
                                    </p:anim>
                                    <p:anim calcmode="lin" valueType="num">
                                      <p:cBhvr>
                                        <p:cTn id="69" dur="2000" fill="hold"/>
                                        <p:tgtEl>
                                          <p:spTgt spid="13"/>
                                        </p:tgtEl>
                                        <p:attrNameLst>
                                          <p:attrName>ppt_h</p:attrName>
                                        </p:attrNameLst>
                                      </p:cBhvr>
                                      <p:tavLst>
                                        <p:tav tm="0">
                                          <p:val>
                                            <p:fltVal val="0"/>
                                          </p:val>
                                        </p:tav>
                                        <p:tav tm="100000">
                                          <p:val>
                                            <p:strVal val="#ppt_h"/>
                                          </p:val>
                                        </p:tav>
                                      </p:tavLst>
                                    </p:anim>
                                    <p:animEffect transition="in" filter="fade">
                                      <p:cBhvr>
                                        <p:cTn id="70" dur="20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2000" fill="hold"/>
                                        <p:tgtEl>
                                          <p:spTgt spid="14"/>
                                        </p:tgtEl>
                                        <p:attrNameLst>
                                          <p:attrName>ppt_w</p:attrName>
                                        </p:attrNameLst>
                                      </p:cBhvr>
                                      <p:tavLst>
                                        <p:tav tm="0">
                                          <p:val>
                                            <p:fltVal val="0"/>
                                          </p:val>
                                        </p:tav>
                                        <p:tav tm="100000">
                                          <p:val>
                                            <p:strVal val="#ppt_w"/>
                                          </p:val>
                                        </p:tav>
                                      </p:tavLst>
                                    </p:anim>
                                    <p:anim calcmode="lin" valueType="num">
                                      <p:cBhvr>
                                        <p:cTn id="76" dur="2000" fill="hold"/>
                                        <p:tgtEl>
                                          <p:spTgt spid="14"/>
                                        </p:tgtEl>
                                        <p:attrNameLst>
                                          <p:attrName>ppt_h</p:attrName>
                                        </p:attrNameLst>
                                      </p:cBhvr>
                                      <p:tavLst>
                                        <p:tav tm="0">
                                          <p:val>
                                            <p:fltVal val="0"/>
                                          </p:val>
                                        </p:tav>
                                        <p:tav tm="100000">
                                          <p:val>
                                            <p:strVal val="#ppt_h"/>
                                          </p:val>
                                        </p:tav>
                                      </p:tavLst>
                                    </p:anim>
                                    <p:animEffect transition="in" filter="fade">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2000" fill="hold"/>
                                        <p:tgtEl>
                                          <p:spTgt spid="15"/>
                                        </p:tgtEl>
                                        <p:attrNameLst>
                                          <p:attrName>ppt_w</p:attrName>
                                        </p:attrNameLst>
                                      </p:cBhvr>
                                      <p:tavLst>
                                        <p:tav tm="0">
                                          <p:val>
                                            <p:fltVal val="0"/>
                                          </p:val>
                                        </p:tav>
                                        <p:tav tm="100000">
                                          <p:val>
                                            <p:strVal val="#ppt_w"/>
                                          </p:val>
                                        </p:tav>
                                      </p:tavLst>
                                    </p:anim>
                                    <p:anim calcmode="lin" valueType="num">
                                      <p:cBhvr>
                                        <p:cTn id="83" dur="2000" fill="hold"/>
                                        <p:tgtEl>
                                          <p:spTgt spid="15"/>
                                        </p:tgtEl>
                                        <p:attrNameLst>
                                          <p:attrName>ppt_h</p:attrName>
                                        </p:attrNameLst>
                                      </p:cBhvr>
                                      <p:tavLst>
                                        <p:tav tm="0">
                                          <p:val>
                                            <p:fltVal val="0"/>
                                          </p:val>
                                        </p:tav>
                                        <p:tav tm="100000">
                                          <p:val>
                                            <p:strVal val="#ppt_h"/>
                                          </p:val>
                                        </p:tav>
                                      </p:tavLst>
                                    </p:anim>
                                    <p:animEffect transition="in" filter="fade">
                                      <p:cBhvr>
                                        <p:cTn id="84" dur="20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000" fill="hold"/>
                                        <p:tgtEl>
                                          <p:spTgt spid="16"/>
                                        </p:tgtEl>
                                        <p:attrNameLst>
                                          <p:attrName>ppt_w</p:attrName>
                                        </p:attrNameLst>
                                      </p:cBhvr>
                                      <p:tavLst>
                                        <p:tav tm="0">
                                          <p:val>
                                            <p:fltVal val="0"/>
                                          </p:val>
                                        </p:tav>
                                        <p:tav tm="100000">
                                          <p:val>
                                            <p:strVal val="#ppt_w"/>
                                          </p:val>
                                        </p:tav>
                                      </p:tavLst>
                                    </p:anim>
                                    <p:anim calcmode="lin" valueType="num">
                                      <p:cBhvr>
                                        <p:cTn id="90" dur="2000" fill="hold"/>
                                        <p:tgtEl>
                                          <p:spTgt spid="16"/>
                                        </p:tgtEl>
                                        <p:attrNameLst>
                                          <p:attrName>ppt_h</p:attrName>
                                        </p:attrNameLst>
                                      </p:cBhvr>
                                      <p:tavLst>
                                        <p:tav tm="0">
                                          <p:val>
                                            <p:fltVal val="0"/>
                                          </p:val>
                                        </p:tav>
                                        <p:tav tm="100000">
                                          <p:val>
                                            <p:strVal val="#ppt_h"/>
                                          </p:val>
                                        </p:tav>
                                      </p:tavLst>
                                    </p:anim>
                                    <p:animEffect transition="in" filter="fade">
                                      <p:cBhvr>
                                        <p:cTn id="91" dur="2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2000" fill="hold"/>
                                        <p:tgtEl>
                                          <p:spTgt spid="17"/>
                                        </p:tgtEl>
                                        <p:attrNameLst>
                                          <p:attrName>ppt_w</p:attrName>
                                        </p:attrNameLst>
                                      </p:cBhvr>
                                      <p:tavLst>
                                        <p:tav tm="0">
                                          <p:val>
                                            <p:fltVal val="0"/>
                                          </p:val>
                                        </p:tav>
                                        <p:tav tm="100000">
                                          <p:val>
                                            <p:strVal val="#ppt_w"/>
                                          </p:val>
                                        </p:tav>
                                      </p:tavLst>
                                    </p:anim>
                                    <p:anim calcmode="lin" valueType="num">
                                      <p:cBhvr>
                                        <p:cTn id="97" dur="2000" fill="hold"/>
                                        <p:tgtEl>
                                          <p:spTgt spid="17"/>
                                        </p:tgtEl>
                                        <p:attrNameLst>
                                          <p:attrName>ppt_h</p:attrName>
                                        </p:attrNameLst>
                                      </p:cBhvr>
                                      <p:tavLst>
                                        <p:tav tm="0">
                                          <p:val>
                                            <p:fltVal val="0"/>
                                          </p:val>
                                        </p:tav>
                                        <p:tav tm="100000">
                                          <p:val>
                                            <p:strVal val="#ppt_h"/>
                                          </p:val>
                                        </p:tav>
                                      </p:tavLst>
                                    </p:anim>
                                    <p:animEffect transition="in" filter="fade">
                                      <p:cBhvr>
                                        <p:cTn id="98" dur="20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2000" fill="hold"/>
                                        <p:tgtEl>
                                          <p:spTgt spid="18"/>
                                        </p:tgtEl>
                                        <p:attrNameLst>
                                          <p:attrName>ppt_w</p:attrName>
                                        </p:attrNameLst>
                                      </p:cBhvr>
                                      <p:tavLst>
                                        <p:tav tm="0">
                                          <p:val>
                                            <p:fltVal val="0"/>
                                          </p:val>
                                        </p:tav>
                                        <p:tav tm="100000">
                                          <p:val>
                                            <p:strVal val="#ppt_w"/>
                                          </p:val>
                                        </p:tav>
                                      </p:tavLst>
                                    </p:anim>
                                    <p:anim calcmode="lin" valueType="num">
                                      <p:cBhvr>
                                        <p:cTn id="104" dur="2000" fill="hold"/>
                                        <p:tgtEl>
                                          <p:spTgt spid="18"/>
                                        </p:tgtEl>
                                        <p:attrNameLst>
                                          <p:attrName>ppt_h</p:attrName>
                                        </p:attrNameLst>
                                      </p:cBhvr>
                                      <p:tavLst>
                                        <p:tav tm="0">
                                          <p:val>
                                            <p:fltVal val="0"/>
                                          </p:val>
                                        </p:tav>
                                        <p:tav tm="100000">
                                          <p:val>
                                            <p:strVal val="#ppt_h"/>
                                          </p:val>
                                        </p:tav>
                                      </p:tavLst>
                                    </p:anim>
                                    <p:animEffect transition="in" filter="fade">
                                      <p:cBhvr>
                                        <p:cTn id="105" dur="20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2000" fill="hold"/>
                                        <p:tgtEl>
                                          <p:spTgt spid="19"/>
                                        </p:tgtEl>
                                        <p:attrNameLst>
                                          <p:attrName>ppt_w</p:attrName>
                                        </p:attrNameLst>
                                      </p:cBhvr>
                                      <p:tavLst>
                                        <p:tav tm="0">
                                          <p:val>
                                            <p:fltVal val="0"/>
                                          </p:val>
                                        </p:tav>
                                        <p:tav tm="100000">
                                          <p:val>
                                            <p:strVal val="#ppt_w"/>
                                          </p:val>
                                        </p:tav>
                                      </p:tavLst>
                                    </p:anim>
                                    <p:anim calcmode="lin" valueType="num">
                                      <p:cBhvr>
                                        <p:cTn id="111" dur="2000" fill="hold"/>
                                        <p:tgtEl>
                                          <p:spTgt spid="19"/>
                                        </p:tgtEl>
                                        <p:attrNameLst>
                                          <p:attrName>ppt_h</p:attrName>
                                        </p:attrNameLst>
                                      </p:cBhvr>
                                      <p:tavLst>
                                        <p:tav tm="0">
                                          <p:val>
                                            <p:fltVal val="0"/>
                                          </p:val>
                                        </p:tav>
                                        <p:tav tm="100000">
                                          <p:val>
                                            <p:strVal val="#ppt_h"/>
                                          </p:val>
                                        </p:tav>
                                      </p:tavLst>
                                    </p:anim>
                                    <p:animEffect transition="in" filter="fade">
                                      <p:cBhvr>
                                        <p:cTn id="112" dur="2000"/>
                                        <p:tgtEl>
                                          <p:spTgt spid="19"/>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 calcmode="lin" valueType="num">
                                      <p:cBhvr>
                                        <p:cTn id="117" dur="2000" fill="hold"/>
                                        <p:tgtEl>
                                          <p:spTgt spid="20"/>
                                        </p:tgtEl>
                                        <p:attrNameLst>
                                          <p:attrName>ppt_w</p:attrName>
                                        </p:attrNameLst>
                                      </p:cBhvr>
                                      <p:tavLst>
                                        <p:tav tm="0">
                                          <p:val>
                                            <p:fltVal val="0"/>
                                          </p:val>
                                        </p:tav>
                                        <p:tav tm="100000">
                                          <p:val>
                                            <p:strVal val="#ppt_w"/>
                                          </p:val>
                                        </p:tav>
                                      </p:tavLst>
                                    </p:anim>
                                    <p:anim calcmode="lin" valueType="num">
                                      <p:cBhvr>
                                        <p:cTn id="118" dur="2000" fill="hold"/>
                                        <p:tgtEl>
                                          <p:spTgt spid="20"/>
                                        </p:tgtEl>
                                        <p:attrNameLst>
                                          <p:attrName>ppt_h</p:attrName>
                                        </p:attrNameLst>
                                      </p:cBhvr>
                                      <p:tavLst>
                                        <p:tav tm="0">
                                          <p:val>
                                            <p:fltVal val="0"/>
                                          </p:val>
                                        </p:tav>
                                        <p:tav tm="100000">
                                          <p:val>
                                            <p:strVal val="#ppt_h"/>
                                          </p:val>
                                        </p:tav>
                                      </p:tavLst>
                                    </p:anim>
                                    <p:animEffect transition="in" filter="fade">
                                      <p:cBhvr>
                                        <p:cTn id="1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858016" y="714356"/>
            <a:ext cx="2143140" cy="785818"/>
          </a:xfrm>
          <a:prstGeom prst="wedgeRoundRectCallout">
            <a:avLst>
              <a:gd name="adj1" fmla="val 9692"/>
              <a:gd name="adj2" fmla="val 109683"/>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ترکیه</a:t>
            </a:r>
          </a:p>
        </p:txBody>
      </p:sp>
      <p:sp>
        <p:nvSpPr>
          <p:cNvPr id="6" name="Rectangle 5"/>
          <p:cNvSpPr/>
          <p:nvPr/>
        </p:nvSpPr>
        <p:spPr>
          <a:xfrm>
            <a:off x="785786" y="1928802"/>
            <a:ext cx="7715304" cy="1015663"/>
          </a:xfrm>
          <a:prstGeom prst="rect">
            <a:avLst/>
          </a:prstGeom>
        </p:spPr>
        <p:txBody>
          <a:bodyPr wrap="square">
            <a:spAutoFit/>
          </a:bodyPr>
          <a:lstStyle/>
          <a:p>
            <a:pPr algn="ct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تاریخ ترکیه نیز به عنوان میراث دار امپراطوری عثمانی یک مجموعه گویا و عبرت‌آمیز از نقض عهدها و خیانت‌های آمریکا در نقض حقوق مدنی، روش‌های خشن و میلیتاریستی است که در سایه دیکتاتورهای انتصابی رقم خورده است.</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7" name="Oval 6"/>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مخالفت با جنبش های اجتماعی ملی و مذهبی، جریان‌های استقلال طلب ملی، جریان‌هایی با مطالبات دموکراتیک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8" name="Oval 7"/>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جنگ با ملّیون</a:t>
            </a:r>
            <a:endPar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1922؛ </a:t>
            </a:r>
          </a:p>
        </p:txBody>
      </p:sp>
      <p:sp>
        <p:nvSpPr>
          <p:cNvPr id="9" name="Oval 8"/>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حمایت از کودتای نظامیان1971؛ </a:t>
            </a:r>
          </a:p>
        </p:txBody>
      </p:sp>
      <p:sp>
        <p:nvSpPr>
          <p:cNvPr id="10" name="Oval 9"/>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حمایت از کودتاهای نظامیان در سال‌های1960 و1980؛ </a:t>
            </a:r>
          </a:p>
        </p:txBody>
      </p:sp>
      <p:sp>
        <p:nvSpPr>
          <p:cNvPr id="11" name="Oval 10"/>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حمایت در سرکوب </a:t>
            </a:r>
            <a:endPar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«حزب کارگران کُرد»</a:t>
            </a:r>
            <a:endPar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13-1984؛ </a:t>
            </a:r>
          </a:p>
        </p:txBody>
      </p:sp>
      <p:sp>
        <p:nvSpPr>
          <p:cNvPr id="12" name="Oval 11"/>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حمایت از «اردوغان» در تغییر شکل حکومت</a:t>
            </a:r>
            <a:endPar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13-2006؛ </a:t>
            </a:r>
          </a:p>
        </p:txBody>
      </p:sp>
      <p:sp>
        <p:nvSpPr>
          <p:cNvPr id="13" name="Oval 12"/>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حمایت از سرکوب شورش‌های مردمی درسال 2013 ؛ </a:t>
            </a:r>
          </a:p>
        </p:txBody>
      </p:sp>
      <p:sp>
        <p:nvSpPr>
          <p:cNvPr id="14" name="Oval 13"/>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حمایت از کودتاچیان</a:t>
            </a:r>
            <a:endPar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a:p>
            <a:pPr algn="ctr" rtl="1"/>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2016 </a:t>
            </a:r>
          </a:p>
        </p:txBody>
      </p:sp>
      <p:sp>
        <p:nvSpPr>
          <p:cNvPr id="15" name="Oval 14"/>
          <p:cNvSpPr/>
          <p:nvPr/>
        </p:nvSpPr>
        <p:spPr>
          <a:xfrm>
            <a:off x="1285852" y="2500306"/>
            <a:ext cx="6643734" cy="3071834"/>
          </a:xfrm>
          <a:prstGeom prst="ellipse">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perspectiveRelaxedModerately"/>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چرخش مجدد به سمت اردوغان در حمایت از داعش و اشغال سوریه و عراق.</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000" fill="hold"/>
                                        <p:tgtEl>
                                          <p:spTgt spid="7"/>
                                        </p:tgtEl>
                                        <p:attrNameLst>
                                          <p:attrName>ppt_w</p:attrName>
                                        </p:attrNameLst>
                                      </p:cBhvr>
                                      <p:tavLst>
                                        <p:tav tm="0">
                                          <p:val>
                                            <p:fltVal val="0"/>
                                          </p:val>
                                        </p:tav>
                                        <p:tav tm="100000">
                                          <p:val>
                                            <p:strVal val="#ppt_w"/>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2000" fill="hold"/>
                                        <p:tgtEl>
                                          <p:spTgt spid="8"/>
                                        </p:tgtEl>
                                        <p:attrNameLst>
                                          <p:attrName>ppt_w</p:attrName>
                                        </p:attrNameLst>
                                      </p:cBhvr>
                                      <p:tavLst>
                                        <p:tav tm="0">
                                          <p:val>
                                            <p:fltVal val="0"/>
                                          </p:val>
                                        </p:tav>
                                        <p:tav tm="100000">
                                          <p:val>
                                            <p:strVal val="#ppt_w"/>
                                          </p:val>
                                        </p:tav>
                                      </p:tavLst>
                                    </p:anim>
                                    <p:anim calcmode="lin" valueType="num">
                                      <p:cBhvr>
                                        <p:cTn id="34" dur="2000" fill="hold"/>
                                        <p:tgtEl>
                                          <p:spTgt spid="8"/>
                                        </p:tgtEl>
                                        <p:attrNameLst>
                                          <p:attrName>ppt_h</p:attrName>
                                        </p:attrNameLst>
                                      </p:cBhvr>
                                      <p:tavLst>
                                        <p:tav tm="0">
                                          <p:val>
                                            <p:fltVal val="0"/>
                                          </p:val>
                                        </p:tav>
                                        <p:tav tm="100000">
                                          <p:val>
                                            <p:strVal val="#ppt_h"/>
                                          </p:val>
                                        </p:tav>
                                      </p:tavLst>
                                    </p:anim>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2000" fill="hold"/>
                                        <p:tgtEl>
                                          <p:spTgt spid="9"/>
                                        </p:tgtEl>
                                        <p:attrNameLst>
                                          <p:attrName>ppt_w</p:attrName>
                                        </p:attrNameLst>
                                      </p:cBhvr>
                                      <p:tavLst>
                                        <p:tav tm="0">
                                          <p:val>
                                            <p:fltVal val="0"/>
                                          </p:val>
                                        </p:tav>
                                        <p:tav tm="100000">
                                          <p:val>
                                            <p:strVal val="#ppt_w"/>
                                          </p:val>
                                        </p:tav>
                                      </p:tavLst>
                                    </p:anim>
                                    <p:anim calcmode="lin" valueType="num">
                                      <p:cBhvr>
                                        <p:cTn id="41" dur="2000" fill="hold"/>
                                        <p:tgtEl>
                                          <p:spTgt spid="9"/>
                                        </p:tgtEl>
                                        <p:attrNameLst>
                                          <p:attrName>ppt_h</p:attrName>
                                        </p:attrNameLst>
                                      </p:cBhvr>
                                      <p:tavLst>
                                        <p:tav tm="0">
                                          <p:val>
                                            <p:fltVal val="0"/>
                                          </p:val>
                                        </p:tav>
                                        <p:tav tm="100000">
                                          <p:val>
                                            <p:strVal val="#ppt_h"/>
                                          </p:val>
                                        </p:tav>
                                      </p:tavLst>
                                    </p:anim>
                                    <p:animEffect transition="in" filter="fade">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000" fill="hold"/>
                                        <p:tgtEl>
                                          <p:spTgt spid="10"/>
                                        </p:tgtEl>
                                        <p:attrNameLst>
                                          <p:attrName>ppt_w</p:attrName>
                                        </p:attrNameLst>
                                      </p:cBhvr>
                                      <p:tavLst>
                                        <p:tav tm="0">
                                          <p:val>
                                            <p:fltVal val="0"/>
                                          </p:val>
                                        </p:tav>
                                        <p:tav tm="100000">
                                          <p:val>
                                            <p:strVal val="#ppt_w"/>
                                          </p:val>
                                        </p:tav>
                                      </p:tavLst>
                                    </p:anim>
                                    <p:anim calcmode="lin" valueType="num">
                                      <p:cBhvr>
                                        <p:cTn id="48" dur="2000" fill="hold"/>
                                        <p:tgtEl>
                                          <p:spTgt spid="10"/>
                                        </p:tgtEl>
                                        <p:attrNameLst>
                                          <p:attrName>ppt_h</p:attrName>
                                        </p:attrNameLst>
                                      </p:cBhvr>
                                      <p:tavLst>
                                        <p:tav tm="0">
                                          <p:val>
                                            <p:fltVal val="0"/>
                                          </p:val>
                                        </p:tav>
                                        <p:tav tm="100000">
                                          <p:val>
                                            <p:strVal val="#ppt_h"/>
                                          </p:val>
                                        </p:tav>
                                      </p:tavLst>
                                    </p:anim>
                                    <p:animEffect transition="in" filter="fade">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000" fill="hold"/>
                                        <p:tgtEl>
                                          <p:spTgt spid="11"/>
                                        </p:tgtEl>
                                        <p:attrNameLst>
                                          <p:attrName>ppt_w</p:attrName>
                                        </p:attrNameLst>
                                      </p:cBhvr>
                                      <p:tavLst>
                                        <p:tav tm="0">
                                          <p:val>
                                            <p:fltVal val="0"/>
                                          </p:val>
                                        </p:tav>
                                        <p:tav tm="100000">
                                          <p:val>
                                            <p:strVal val="#ppt_w"/>
                                          </p:val>
                                        </p:tav>
                                      </p:tavLst>
                                    </p:anim>
                                    <p:anim calcmode="lin" valueType="num">
                                      <p:cBhvr>
                                        <p:cTn id="55" dur="2000" fill="hold"/>
                                        <p:tgtEl>
                                          <p:spTgt spid="11"/>
                                        </p:tgtEl>
                                        <p:attrNameLst>
                                          <p:attrName>ppt_h</p:attrName>
                                        </p:attrNameLst>
                                      </p:cBhvr>
                                      <p:tavLst>
                                        <p:tav tm="0">
                                          <p:val>
                                            <p:fltVal val="0"/>
                                          </p:val>
                                        </p:tav>
                                        <p:tav tm="100000">
                                          <p:val>
                                            <p:strVal val="#ppt_h"/>
                                          </p:val>
                                        </p:tav>
                                      </p:tavLst>
                                    </p:anim>
                                    <p:animEffect transition="in" filter="fade">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2000" fill="hold"/>
                                        <p:tgtEl>
                                          <p:spTgt spid="12"/>
                                        </p:tgtEl>
                                        <p:attrNameLst>
                                          <p:attrName>ppt_w</p:attrName>
                                        </p:attrNameLst>
                                      </p:cBhvr>
                                      <p:tavLst>
                                        <p:tav tm="0">
                                          <p:val>
                                            <p:fltVal val="0"/>
                                          </p:val>
                                        </p:tav>
                                        <p:tav tm="100000">
                                          <p:val>
                                            <p:strVal val="#ppt_w"/>
                                          </p:val>
                                        </p:tav>
                                      </p:tavLst>
                                    </p:anim>
                                    <p:anim calcmode="lin" valueType="num">
                                      <p:cBhvr>
                                        <p:cTn id="62" dur="2000" fill="hold"/>
                                        <p:tgtEl>
                                          <p:spTgt spid="12"/>
                                        </p:tgtEl>
                                        <p:attrNameLst>
                                          <p:attrName>ppt_h</p:attrName>
                                        </p:attrNameLst>
                                      </p:cBhvr>
                                      <p:tavLst>
                                        <p:tav tm="0">
                                          <p:val>
                                            <p:fltVal val="0"/>
                                          </p:val>
                                        </p:tav>
                                        <p:tav tm="100000">
                                          <p:val>
                                            <p:strVal val="#ppt_h"/>
                                          </p:val>
                                        </p:tav>
                                      </p:tavLst>
                                    </p:anim>
                                    <p:animEffect transition="in" filter="fade">
                                      <p:cBhvr>
                                        <p:cTn id="63" dur="2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000" fill="hold"/>
                                        <p:tgtEl>
                                          <p:spTgt spid="13"/>
                                        </p:tgtEl>
                                        <p:attrNameLst>
                                          <p:attrName>ppt_w</p:attrName>
                                        </p:attrNameLst>
                                      </p:cBhvr>
                                      <p:tavLst>
                                        <p:tav tm="0">
                                          <p:val>
                                            <p:fltVal val="0"/>
                                          </p:val>
                                        </p:tav>
                                        <p:tav tm="100000">
                                          <p:val>
                                            <p:strVal val="#ppt_w"/>
                                          </p:val>
                                        </p:tav>
                                      </p:tavLst>
                                    </p:anim>
                                    <p:anim calcmode="lin" valueType="num">
                                      <p:cBhvr>
                                        <p:cTn id="69" dur="2000" fill="hold"/>
                                        <p:tgtEl>
                                          <p:spTgt spid="13"/>
                                        </p:tgtEl>
                                        <p:attrNameLst>
                                          <p:attrName>ppt_h</p:attrName>
                                        </p:attrNameLst>
                                      </p:cBhvr>
                                      <p:tavLst>
                                        <p:tav tm="0">
                                          <p:val>
                                            <p:fltVal val="0"/>
                                          </p:val>
                                        </p:tav>
                                        <p:tav tm="100000">
                                          <p:val>
                                            <p:strVal val="#ppt_h"/>
                                          </p:val>
                                        </p:tav>
                                      </p:tavLst>
                                    </p:anim>
                                    <p:animEffect transition="in" filter="fade">
                                      <p:cBhvr>
                                        <p:cTn id="70" dur="20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2000" fill="hold"/>
                                        <p:tgtEl>
                                          <p:spTgt spid="14"/>
                                        </p:tgtEl>
                                        <p:attrNameLst>
                                          <p:attrName>ppt_w</p:attrName>
                                        </p:attrNameLst>
                                      </p:cBhvr>
                                      <p:tavLst>
                                        <p:tav tm="0">
                                          <p:val>
                                            <p:fltVal val="0"/>
                                          </p:val>
                                        </p:tav>
                                        <p:tav tm="100000">
                                          <p:val>
                                            <p:strVal val="#ppt_w"/>
                                          </p:val>
                                        </p:tav>
                                      </p:tavLst>
                                    </p:anim>
                                    <p:anim calcmode="lin" valueType="num">
                                      <p:cBhvr>
                                        <p:cTn id="76" dur="2000" fill="hold"/>
                                        <p:tgtEl>
                                          <p:spTgt spid="14"/>
                                        </p:tgtEl>
                                        <p:attrNameLst>
                                          <p:attrName>ppt_h</p:attrName>
                                        </p:attrNameLst>
                                      </p:cBhvr>
                                      <p:tavLst>
                                        <p:tav tm="0">
                                          <p:val>
                                            <p:fltVal val="0"/>
                                          </p:val>
                                        </p:tav>
                                        <p:tav tm="100000">
                                          <p:val>
                                            <p:strVal val="#ppt_h"/>
                                          </p:val>
                                        </p:tav>
                                      </p:tavLst>
                                    </p:anim>
                                    <p:animEffect transition="in" filter="fade">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2000" fill="hold"/>
                                        <p:tgtEl>
                                          <p:spTgt spid="15"/>
                                        </p:tgtEl>
                                        <p:attrNameLst>
                                          <p:attrName>ppt_w</p:attrName>
                                        </p:attrNameLst>
                                      </p:cBhvr>
                                      <p:tavLst>
                                        <p:tav tm="0">
                                          <p:val>
                                            <p:fltVal val="0"/>
                                          </p:val>
                                        </p:tav>
                                        <p:tav tm="100000">
                                          <p:val>
                                            <p:strVal val="#ppt_w"/>
                                          </p:val>
                                        </p:tav>
                                      </p:tavLst>
                                    </p:anim>
                                    <p:anim calcmode="lin" valueType="num">
                                      <p:cBhvr>
                                        <p:cTn id="83" dur="2000" fill="hold"/>
                                        <p:tgtEl>
                                          <p:spTgt spid="15"/>
                                        </p:tgtEl>
                                        <p:attrNameLst>
                                          <p:attrName>ppt_h</p:attrName>
                                        </p:attrNameLst>
                                      </p:cBhvr>
                                      <p:tavLst>
                                        <p:tav tm="0">
                                          <p:val>
                                            <p:fltVal val="0"/>
                                          </p:val>
                                        </p:tav>
                                        <p:tav tm="100000">
                                          <p:val>
                                            <p:strVal val="#ppt_h"/>
                                          </p:val>
                                        </p:tav>
                                      </p:tavLst>
                                    </p:anim>
                                    <p:animEffect transition="in" filter="fade">
                                      <p:cBhvr>
                                        <p:cTn id="8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9" name="Rounded Rectangular Callout 8"/>
          <p:cNvSpPr/>
          <p:nvPr/>
        </p:nvSpPr>
        <p:spPr>
          <a:xfrm>
            <a:off x="6858016" y="714356"/>
            <a:ext cx="2143140" cy="714380"/>
          </a:xfrm>
          <a:prstGeom prst="wedgeRoundRectCallout">
            <a:avLst>
              <a:gd name="adj1" fmla="val 9692"/>
              <a:gd name="adj2" fmla="val 109683"/>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سوریه</a:t>
            </a:r>
          </a:p>
        </p:txBody>
      </p:sp>
      <p:sp>
        <p:nvSpPr>
          <p:cNvPr id="10" name="5-Point Star 9"/>
          <p:cNvSpPr/>
          <p:nvPr/>
        </p:nvSpPr>
        <p:spPr>
          <a:xfrm>
            <a:off x="7286644" y="1571612"/>
            <a:ext cx="571504" cy="500066"/>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5-Point Star 14"/>
          <p:cNvSpPr/>
          <p:nvPr/>
        </p:nvSpPr>
        <p:spPr>
          <a:xfrm>
            <a:off x="7286644" y="2357430"/>
            <a:ext cx="571504" cy="500066"/>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5-Point Star 16"/>
          <p:cNvSpPr/>
          <p:nvPr/>
        </p:nvSpPr>
        <p:spPr>
          <a:xfrm>
            <a:off x="7286644" y="3000372"/>
            <a:ext cx="571504" cy="500066"/>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5-Point Star 17"/>
          <p:cNvSpPr/>
          <p:nvPr/>
        </p:nvSpPr>
        <p:spPr>
          <a:xfrm>
            <a:off x="7286644" y="3714752"/>
            <a:ext cx="571504" cy="500066"/>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5-Point Star 18"/>
          <p:cNvSpPr/>
          <p:nvPr/>
        </p:nvSpPr>
        <p:spPr>
          <a:xfrm>
            <a:off x="7286644" y="4500570"/>
            <a:ext cx="571504" cy="500066"/>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5-Point Star 19"/>
          <p:cNvSpPr/>
          <p:nvPr/>
        </p:nvSpPr>
        <p:spPr>
          <a:xfrm>
            <a:off x="7286644" y="5286388"/>
            <a:ext cx="571504" cy="500066"/>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5-Point Star 20"/>
          <p:cNvSpPr/>
          <p:nvPr/>
        </p:nvSpPr>
        <p:spPr>
          <a:xfrm>
            <a:off x="7286644" y="6072206"/>
            <a:ext cx="571504" cy="500066"/>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Rectangle 21"/>
          <p:cNvSpPr/>
          <p:nvPr/>
        </p:nvSpPr>
        <p:spPr>
          <a:xfrm>
            <a:off x="83125" y="1428736"/>
            <a:ext cx="7215206" cy="923330"/>
          </a:xfrm>
          <a:prstGeom prst="rect">
            <a:avLst/>
          </a:prstGeom>
        </p:spPr>
        <p:txBody>
          <a:bodyPr wrap="square">
            <a:spAutoFit/>
          </a:bodyPr>
          <a:lstStyle/>
          <a:p>
            <a:pPr lvl="0" algn="justLow" rtl="1"/>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سازمان سیا</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 3 مارس 1949 کودتایی نظامی با فرماندهی "حسنی الزعیم" طراحی می کند  اما بلافاصله در 14 آگوست 1949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توسط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شماری از افسران سوری</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اقدام به محاصره خانه «حسنی الزعیم»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می کنند و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او را به قتل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می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رسانند. </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23" name="Rectangle 22"/>
          <p:cNvSpPr/>
          <p:nvPr/>
        </p:nvSpPr>
        <p:spPr>
          <a:xfrm>
            <a:off x="0" y="2357430"/>
            <a:ext cx="7286644" cy="646331"/>
          </a:xfrm>
          <a:prstGeom prst="rect">
            <a:avLst/>
          </a:prstGeom>
        </p:spPr>
        <p:txBody>
          <a:bodyPr wrap="square">
            <a:spAutoFit/>
          </a:bodyPr>
          <a:lstStyle/>
          <a:p>
            <a:pPr lvl="0"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بعد از روی کارآمدن حزب بعث به رهبری حافظ اسد و بدلیل رویکرد ضد صهیونیستی وی، سناریوها و طراحی های متعدد و متنوعی را شاهدیم تا وی را از مسیر قدرت خارج کنند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24" name="Rectangle 23"/>
          <p:cNvSpPr/>
          <p:nvPr/>
        </p:nvSpPr>
        <p:spPr>
          <a:xfrm>
            <a:off x="59375" y="3214686"/>
            <a:ext cx="7215206" cy="353943"/>
          </a:xfrm>
          <a:prstGeom prst="rect">
            <a:avLst/>
          </a:prstGeom>
        </p:spPr>
        <p:txBody>
          <a:bodyPr wrap="square">
            <a:spAutoFit/>
          </a:bodyPr>
          <a:lstStyle/>
          <a:p>
            <a:pPr lvl="0" algn="justLow" rtl="1"/>
            <a:r>
              <a:rPr lang="ar-SA" sz="1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بعد از حافظ اسد نیز می توان به حمله کماندوهای امریکایی از خاک عراق2006</a:t>
            </a:r>
            <a:r>
              <a:rPr lang="fa-IR" sz="1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اشاره کرد</a:t>
            </a:r>
            <a:r>
              <a:rPr lang="ar-SA" sz="1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endParaRPr lang="en-US" sz="1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25" name="Rectangle 24"/>
          <p:cNvSpPr/>
          <p:nvPr/>
        </p:nvSpPr>
        <p:spPr>
          <a:xfrm>
            <a:off x="857256" y="3857628"/>
            <a:ext cx="6429388" cy="369332"/>
          </a:xfrm>
          <a:prstGeom prst="rect">
            <a:avLst/>
          </a:prstGeom>
        </p:spPr>
        <p:txBody>
          <a:bodyPr wrap="square">
            <a:spAutoFit/>
          </a:bodyPr>
          <a:lstStyle/>
          <a:p>
            <a:pPr lvl="0"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از اسرائیل در بمباران راکتور </a:t>
            </a:r>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اتمی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سوریه 2007 ؛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26" name="Rectangle 25"/>
          <p:cNvSpPr/>
          <p:nvPr/>
        </p:nvSpPr>
        <p:spPr>
          <a:xfrm>
            <a:off x="2202891" y="4643446"/>
            <a:ext cx="5072066" cy="369332"/>
          </a:xfrm>
          <a:prstGeom prst="rect">
            <a:avLst/>
          </a:prstGeom>
        </p:spPr>
        <p:txBody>
          <a:bodyPr wrap="square">
            <a:spAutoFit/>
          </a:bodyPr>
          <a:lstStyle/>
          <a:p>
            <a:pPr lvl="0" algn="justLow" rtl="1"/>
            <a:r>
              <a:rPr lang="ar-SA"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rPr>
              <a:t>انتقال نیروهای مسلح برای جنگ با « بشار اسد»13-2011؛  </a:t>
            </a:r>
            <a:endParaRPr lang="en-US"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endParaRPr>
          </a:p>
        </p:txBody>
      </p:sp>
      <p:sp>
        <p:nvSpPr>
          <p:cNvPr id="27" name="Rectangle 26"/>
          <p:cNvSpPr/>
          <p:nvPr/>
        </p:nvSpPr>
        <p:spPr>
          <a:xfrm>
            <a:off x="4405186" y="5429264"/>
            <a:ext cx="2885725" cy="369332"/>
          </a:xfrm>
          <a:prstGeom prst="rect">
            <a:avLst/>
          </a:prstGeom>
        </p:spPr>
        <p:txBody>
          <a:bodyPr wrap="none">
            <a:spAutoFit/>
          </a:bodyPr>
          <a:lstStyle/>
          <a:p>
            <a:pPr lvl="0" algn="justLow" rtl="1"/>
            <a:r>
              <a:rPr lang="ar-SA"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rPr>
              <a:t> تدارک برای حمله نظامی2013؛  </a:t>
            </a:r>
            <a:endParaRPr lang="en-US"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endParaRPr>
          </a:p>
        </p:txBody>
      </p:sp>
      <p:sp>
        <p:nvSpPr>
          <p:cNvPr id="28" name="Rectangle 27"/>
          <p:cNvSpPr/>
          <p:nvPr/>
        </p:nvSpPr>
        <p:spPr>
          <a:xfrm>
            <a:off x="35813" y="6060143"/>
            <a:ext cx="7286644" cy="646331"/>
          </a:xfrm>
          <a:prstGeom prst="rect">
            <a:avLst/>
          </a:prstGeom>
        </p:spPr>
        <p:txBody>
          <a:bodyPr wrap="square">
            <a:spAutoFit/>
          </a:bodyPr>
          <a:lstStyle/>
          <a:p>
            <a:pPr lvl="0" algn="justLow" rtl="1"/>
            <a:r>
              <a:rPr lang="ar-SA"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rPr>
              <a:t> چرخش توازن قوا به نفع «بشار اسد»2012 و تحمیل جنگ ویرانگرکنونی با حمایت و تجهیز گروه های تکفیری تروریستی به این کشور و ... </a:t>
            </a:r>
            <a:endParaRPr lang="en-US"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000"/>
                                        <p:tgtEl>
                                          <p:spTgt spid="10"/>
                                        </p:tgtEl>
                                      </p:cBhvr>
                                    </p:animEffect>
                                  </p:childTnLst>
                                </p:cTn>
                              </p:par>
                            </p:childTnLst>
                          </p:cTn>
                        </p:par>
                        <p:par>
                          <p:cTn id="20" fill="hold">
                            <p:stCondLst>
                              <p:cond delay="2000"/>
                            </p:stCondLst>
                            <p:childTnLst>
                              <p:par>
                                <p:cTn id="21" presetID="53" presetClass="entr" presetSubtype="0" fill="hold" grpId="0" nodeType="afterEffect">
                                  <p:stCondLst>
                                    <p:cond delay="10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000" fill="hold"/>
                                        <p:tgtEl>
                                          <p:spTgt spid="22"/>
                                        </p:tgtEl>
                                        <p:attrNameLst>
                                          <p:attrName>ppt_w</p:attrName>
                                        </p:attrNameLst>
                                      </p:cBhvr>
                                      <p:tavLst>
                                        <p:tav tm="0">
                                          <p:val>
                                            <p:fltVal val="0"/>
                                          </p:val>
                                        </p:tav>
                                        <p:tav tm="100000">
                                          <p:val>
                                            <p:strVal val="#ppt_w"/>
                                          </p:val>
                                        </p:tav>
                                      </p:tavLst>
                                    </p:anim>
                                    <p:anim calcmode="lin" valueType="num">
                                      <p:cBhvr>
                                        <p:cTn id="24" dur="2000" fill="hold"/>
                                        <p:tgtEl>
                                          <p:spTgt spid="22"/>
                                        </p:tgtEl>
                                        <p:attrNameLst>
                                          <p:attrName>ppt_h</p:attrName>
                                        </p:attrNameLst>
                                      </p:cBhvr>
                                      <p:tavLst>
                                        <p:tav tm="0">
                                          <p:val>
                                            <p:fltVal val="0"/>
                                          </p:val>
                                        </p:tav>
                                        <p:tav tm="100000">
                                          <p:val>
                                            <p:strVal val="#ppt_h"/>
                                          </p:val>
                                        </p:tav>
                                      </p:tavLst>
                                    </p:anim>
                                    <p:animEffect transition="in" filter="fade">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2000"/>
                                        <p:tgtEl>
                                          <p:spTgt spid="15"/>
                                        </p:tgtEl>
                                      </p:cBhvr>
                                    </p:animEffect>
                                  </p:childTnLst>
                                </p:cTn>
                              </p:par>
                            </p:childTnLst>
                          </p:cTn>
                        </p:par>
                        <p:par>
                          <p:cTn id="31" fill="hold">
                            <p:stCondLst>
                              <p:cond delay="2000"/>
                            </p:stCondLst>
                            <p:childTnLst>
                              <p:par>
                                <p:cTn id="32" presetID="53" presetClass="entr" presetSubtype="0" fill="hold" grpId="0" nodeType="afterEffect">
                                  <p:stCondLst>
                                    <p:cond delay="10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2000" fill="hold"/>
                                        <p:tgtEl>
                                          <p:spTgt spid="23"/>
                                        </p:tgtEl>
                                        <p:attrNameLst>
                                          <p:attrName>ppt_w</p:attrName>
                                        </p:attrNameLst>
                                      </p:cBhvr>
                                      <p:tavLst>
                                        <p:tav tm="0">
                                          <p:val>
                                            <p:fltVal val="0"/>
                                          </p:val>
                                        </p:tav>
                                        <p:tav tm="100000">
                                          <p:val>
                                            <p:strVal val="#ppt_w"/>
                                          </p:val>
                                        </p:tav>
                                      </p:tavLst>
                                    </p:anim>
                                    <p:anim calcmode="lin" valueType="num">
                                      <p:cBhvr>
                                        <p:cTn id="35" dur="2000" fill="hold"/>
                                        <p:tgtEl>
                                          <p:spTgt spid="23"/>
                                        </p:tgtEl>
                                        <p:attrNameLst>
                                          <p:attrName>ppt_h</p:attrName>
                                        </p:attrNameLst>
                                      </p:cBhvr>
                                      <p:tavLst>
                                        <p:tav tm="0">
                                          <p:val>
                                            <p:fltVal val="0"/>
                                          </p:val>
                                        </p:tav>
                                        <p:tav tm="100000">
                                          <p:val>
                                            <p:strVal val="#ppt_h"/>
                                          </p:val>
                                        </p:tav>
                                      </p:tavLst>
                                    </p:anim>
                                    <p:animEffect transition="in" filter="fade">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2000"/>
                                        <p:tgtEl>
                                          <p:spTgt spid="17"/>
                                        </p:tgtEl>
                                      </p:cBhvr>
                                    </p:animEffect>
                                  </p:childTnLst>
                                </p:cTn>
                              </p:par>
                            </p:childTnLst>
                          </p:cTn>
                        </p:par>
                        <p:par>
                          <p:cTn id="42" fill="hold">
                            <p:stCondLst>
                              <p:cond delay="2000"/>
                            </p:stCondLst>
                            <p:childTnLst>
                              <p:par>
                                <p:cTn id="43" presetID="53" presetClass="entr" presetSubtype="0" fill="hold" grpId="0" nodeType="afterEffect">
                                  <p:stCondLst>
                                    <p:cond delay="10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000" fill="hold"/>
                                        <p:tgtEl>
                                          <p:spTgt spid="24"/>
                                        </p:tgtEl>
                                        <p:attrNameLst>
                                          <p:attrName>ppt_w</p:attrName>
                                        </p:attrNameLst>
                                      </p:cBhvr>
                                      <p:tavLst>
                                        <p:tav tm="0">
                                          <p:val>
                                            <p:fltVal val="0"/>
                                          </p:val>
                                        </p:tav>
                                        <p:tav tm="100000">
                                          <p:val>
                                            <p:strVal val="#ppt_w"/>
                                          </p:val>
                                        </p:tav>
                                      </p:tavLst>
                                    </p:anim>
                                    <p:anim calcmode="lin" valueType="num">
                                      <p:cBhvr>
                                        <p:cTn id="46" dur="2000" fill="hold"/>
                                        <p:tgtEl>
                                          <p:spTgt spid="24"/>
                                        </p:tgtEl>
                                        <p:attrNameLst>
                                          <p:attrName>ppt_h</p:attrName>
                                        </p:attrNameLst>
                                      </p:cBhvr>
                                      <p:tavLst>
                                        <p:tav tm="0">
                                          <p:val>
                                            <p:fltVal val="0"/>
                                          </p:val>
                                        </p:tav>
                                        <p:tav tm="100000">
                                          <p:val>
                                            <p:strVal val="#ppt_h"/>
                                          </p:val>
                                        </p:tav>
                                      </p:tavLst>
                                    </p:anim>
                                    <p:animEffect transition="in" filter="fade">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2000"/>
                                        <p:tgtEl>
                                          <p:spTgt spid="18"/>
                                        </p:tgtEl>
                                      </p:cBhvr>
                                    </p:animEffect>
                                  </p:childTnLst>
                                </p:cTn>
                              </p:par>
                            </p:childTnLst>
                          </p:cTn>
                        </p:par>
                        <p:par>
                          <p:cTn id="53" fill="hold">
                            <p:stCondLst>
                              <p:cond delay="2000"/>
                            </p:stCondLst>
                            <p:childTnLst>
                              <p:par>
                                <p:cTn id="54" presetID="53" presetClass="entr" presetSubtype="0" fill="hold" grpId="0" nodeType="after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2000" fill="hold"/>
                                        <p:tgtEl>
                                          <p:spTgt spid="25"/>
                                        </p:tgtEl>
                                        <p:attrNameLst>
                                          <p:attrName>ppt_w</p:attrName>
                                        </p:attrNameLst>
                                      </p:cBhvr>
                                      <p:tavLst>
                                        <p:tav tm="0">
                                          <p:val>
                                            <p:fltVal val="0"/>
                                          </p:val>
                                        </p:tav>
                                        <p:tav tm="100000">
                                          <p:val>
                                            <p:strVal val="#ppt_w"/>
                                          </p:val>
                                        </p:tav>
                                      </p:tavLst>
                                    </p:anim>
                                    <p:anim calcmode="lin" valueType="num">
                                      <p:cBhvr>
                                        <p:cTn id="57" dur="2000" fill="hold"/>
                                        <p:tgtEl>
                                          <p:spTgt spid="25"/>
                                        </p:tgtEl>
                                        <p:attrNameLst>
                                          <p:attrName>ppt_h</p:attrName>
                                        </p:attrNameLst>
                                      </p:cBhvr>
                                      <p:tavLst>
                                        <p:tav tm="0">
                                          <p:val>
                                            <p:fltVal val="0"/>
                                          </p:val>
                                        </p:tav>
                                        <p:tav tm="100000">
                                          <p:val>
                                            <p:strVal val="#ppt_h"/>
                                          </p:val>
                                        </p:tav>
                                      </p:tavLst>
                                    </p:anim>
                                    <p:animEffect transition="in" filter="fade">
                                      <p:cBhvr>
                                        <p:cTn id="58" dur="2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2000"/>
                                        <p:tgtEl>
                                          <p:spTgt spid="19"/>
                                        </p:tgtEl>
                                      </p:cBhvr>
                                    </p:animEffect>
                                  </p:childTnLst>
                                </p:cTn>
                              </p:par>
                            </p:childTnLst>
                          </p:cTn>
                        </p:par>
                        <p:par>
                          <p:cTn id="64" fill="hold">
                            <p:stCondLst>
                              <p:cond delay="2000"/>
                            </p:stCondLst>
                            <p:childTnLst>
                              <p:par>
                                <p:cTn id="65" presetID="53" presetClass="entr" presetSubtype="0" fill="hold" grpId="0" nodeType="afterEffect">
                                  <p:stCondLst>
                                    <p:cond delay="10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2000" fill="hold"/>
                                        <p:tgtEl>
                                          <p:spTgt spid="26"/>
                                        </p:tgtEl>
                                        <p:attrNameLst>
                                          <p:attrName>ppt_w</p:attrName>
                                        </p:attrNameLst>
                                      </p:cBhvr>
                                      <p:tavLst>
                                        <p:tav tm="0">
                                          <p:val>
                                            <p:fltVal val="0"/>
                                          </p:val>
                                        </p:tav>
                                        <p:tav tm="100000">
                                          <p:val>
                                            <p:strVal val="#ppt_w"/>
                                          </p:val>
                                        </p:tav>
                                      </p:tavLst>
                                    </p:anim>
                                    <p:anim calcmode="lin" valueType="num">
                                      <p:cBhvr>
                                        <p:cTn id="68" dur="2000" fill="hold"/>
                                        <p:tgtEl>
                                          <p:spTgt spid="26"/>
                                        </p:tgtEl>
                                        <p:attrNameLst>
                                          <p:attrName>ppt_h</p:attrName>
                                        </p:attrNameLst>
                                      </p:cBhvr>
                                      <p:tavLst>
                                        <p:tav tm="0">
                                          <p:val>
                                            <p:fltVal val="0"/>
                                          </p:val>
                                        </p:tav>
                                        <p:tav tm="100000">
                                          <p:val>
                                            <p:strVal val="#ppt_h"/>
                                          </p:val>
                                        </p:tav>
                                      </p:tavLst>
                                    </p:anim>
                                    <p:animEffect transition="in" filter="fade">
                                      <p:cBhvr>
                                        <p:cTn id="69" dur="20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up)">
                                      <p:cBhvr>
                                        <p:cTn id="74" dur="2000"/>
                                        <p:tgtEl>
                                          <p:spTgt spid="20"/>
                                        </p:tgtEl>
                                      </p:cBhvr>
                                    </p:animEffect>
                                  </p:childTnLst>
                                </p:cTn>
                              </p:par>
                            </p:childTnLst>
                          </p:cTn>
                        </p:par>
                        <p:par>
                          <p:cTn id="75" fill="hold">
                            <p:stCondLst>
                              <p:cond delay="2000"/>
                            </p:stCondLst>
                            <p:childTnLst>
                              <p:par>
                                <p:cTn id="76" presetID="53" presetClass="entr" presetSubtype="0" fill="hold" grpId="0" nodeType="afterEffect">
                                  <p:stCondLst>
                                    <p:cond delay="1000"/>
                                  </p:stCondLst>
                                  <p:childTnLst>
                                    <p:set>
                                      <p:cBhvr>
                                        <p:cTn id="77" dur="1" fill="hold">
                                          <p:stCondLst>
                                            <p:cond delay="0"/>
                                          </p:stCondLst>
                                        </p:cTn>
                                        <p:tgtEl>
                                          <p:spTgt spid="27"/>
                                        </p:tgtEl>
                                        <p:attrNameLst>
                                          <p:attrName>style.visibility</p:attrName>
                                        </p:attrNameLst>
                                      </p:cBhvr>
                                      <p:to>
                                        <p:strVal val="visible"/>
                                      </p:to>
                                    </p:set>
                                    <p:anim calcmode="lin" valueType="num">
                                      <p:cBhvr>
                                        <p:cTn id="78" dur="2000" fill="hold"/>
                                        <p:tgtEl>
                                          <p:spTgt spid="27"/>
                                        </p:tgtEl>
                                        <p:attrNameLst>
                                          <p:attrName>ppt_w</p:attrName>
                                        </p:attrNameLst>
                                      </p:cBhvr>
                                      <p:tavLst>
                                        <p:tav tm="0">
                                          <p:val>
                                            <p:fltVal val="0"/>
                                          </p:val>
                                        </p:tav>
                                        <p:tav tm="100000">
                                          <p:val>
                                            <p:strVal val="#ppt_w"/>
                                          </p:val>
                                        </p:tav>
                                      </p:tavLst>
                                    </p:anim>
                                    <p:anim calcmode="lin" valueType="num">
                                      <p:cBhvr>
                                        <p:cTn id="79" dur="2000" fill="hold"/>
                                        <p:tgtEl>
                                          <p:spTgt spid="27"/>
                                        </p:tgtEl>
                                        <p:attrNameLst>
                                          <p:attrName>ppt_h</p:attrName>
                                        </p:attrNameLst>
                                      </p:cBhvr>
                                      <p:tavLst>
                                        <p:tav tm="0">
                                          <p:val>
                                            <p:fltVal val="0"/>
                                          </p:val>
                                        </p:tav>
                                        <p:tav tm="100000">
                                          <p:val>
                                            <p:strVal val="#ppt_h"/>
                                          </p:val>
                                        </p:tav>
                                      </p:tavLst>
                                    </p:anim>
                                    <p:animEffect transition="in" filter="fade">
                                      <p:cBhvr>
                                        <p:cTn id="80" dur="20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up)">
                                      <p:cBhvr>
                                        <p:cTn id="85" dur="2000"/>
                                        <p:tgtEl>
                                          <p:spTgt spid="21"/>
                                        </p:tgtEl>
                                      </p:cBhvr>
                                    </p:animEffect>
                                  </p:childTnLst>
                                </p:cTn>
                              </p:par>
                            </p:childTnLst>
                          </p:cTn>
                        </p:par>
                        <p:par>
                          <p:cTn id="86" fill="hold">
                            <p:stCondLst>
                              <p:cond delay="2000"/>
                            </p:stCondLst>
                            <p:childTnLst>
                              <p:par>
                                <p:cTn id="87" presetID="53" presetClass="entr" presetSubtype="0" fill="hold" grpId="0" nodeType="afterEffect">
                                  <p:stCondLst>
                                    <p:cond delay="1000"/>
                                  </p:stCondLst>
                                  <p:childTnLst>
                                    <p:set>
                                      <p:cBhvr>
                                        <p:cTn id="88" dur="1" fill="hold">
                                          <p:stCondLst>
                                            <p:cond delay="0"/>
                                          </p:stCondLst>
                                        </p:cTn>
                                        <p:tgtEl>
                                          <p:spTgt spid="28"/>
                                        </p:tgtEl>
                                        <p:attrNameLst>
                                          <p:attrName>style.visibility</p:attrName>
                                        </p:attrNameLst>
                                      </p:cBhvr>
                                      <p:to>
                                        <p:strVal val="visible"/>
                                      </p:to>
                                    </p:set>
                                    <p:anim calcmode="lin" valueType="num">
                                      <p:cBhvr>
                                        <p:cTn id="89" dur="2000" fill="hold"/>
                                        <p:tgtEl>
                                          <p:spTgt spid="28"/>
                                        </p:tgtEl>
                                        <p:attrNameLst>
                                          <p:attrName>ppt_w</p:attrName>
                                        </p:attrNameLst>
                                      </p:cBhvr>
                                      <p:tavLst>
                                        <p:tav tm="0">
                                          <p:val>
                                            <p:fltVal val="0"/>
                                          </p:val>
                                        </p:tav>
                                        <p:tav tm="100000">
                                          <p:val>
                                            <p:strVal val="#ppt_w"/>
                                          </p:val>
                                        </p:tav>
                                      </p:tavLst>
                                    </p:anim>
                                    <p:anim calcmode="lin" valueType="num">
                                      <p:cBhvr>
                                        <p:cTn id="90" dur="2000" fill="hold"/>
                                        <p:tgtEl>
                                          <p:spTgt spid="28"/>
                                        </p:tgtEl>
                                        <p:attrNameLst>
                                          <p:attrName>ppt_h</p:attrName>
                                        </p:attrNameLst>
                                      </p:cBhvr>
                                      <p:tavLst>
                                        <p:tav tm="0">
                                          <p:val>
                                            <p:fltVal val="0"/>
                                          </p:val>
                                        </p:tav>
                                        <p:tav tm="100000">
                                          <p:val>
                                            <p:strVal val="#ppt_h"/>
                                          </p:val>
                                        </p:tav>
                                      </p:tavLst>
                                    </p:anim>
                                    <p:animEffect transition="in" filter="fade">
                                      <p:cBhvr>
                                        <p:cTn id="9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5"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graphicFrame>
        <p:nvGraphicFramePr>
          <p:cNvPr id="6" name="Diagram 5"/>
          <p:cNvGraphicFramePr/>
          <p:nvPr/>
        </p:nvGraphicFramePr>
        <p:xfrm>
          <a:off x="428596" y="1142984"/>
          <a:ext cx="8072494"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graphicEl>
                                              <a:dgm id="{D21F57B3-E1F9-487C-AE29-F2A6038C5879}"/>
                                            </p:graphicEl>
                                          </p:spTgt>
                                        </p:tgtEl>
                                        <p:attrNameLst>
                                          <p:attrName>style.visibility</p:attrName>
                                        </p:attrNameLst>
                                      </p:cBhvr>
                                      <p:to>
                                        <p:strVal val="visible"/>
                                      </p:to>
                                    </p:set>
                                    <p:anim calcmode="lin" valueType="num">
                                      <p:cBhvr>
                                        <p:cTn id="14" dur="2000" fill="hold"/>
                                        <p:tgtEl>
                                          <p:spTgt spid="6">
                                            <p:graphicEl>
                                              <a:dgm id="{D21F57B3-E1F9-487C-AE29-F2A6038C5879}"/>
                                            </p:graphicEl>
                                          </p:spTgt>
                                        </p:tgtEl>
                                        <p:attrNameLst>
                                          <p:attrName>ppt_w</p:attrName>
                                        </p:attrNameLst>
                                      </p:cBhvr>
                                      <p:tavLst>
                                        <p:tav tm="0">
                                          <p:val>
                                            <p:fltVal val="0"/>
                                          </p:val>
                                        </p:tav>
                                        <p:tav tm="100000">
                                          <p:val>
                                            <p:strVal val="#ppt_w"/>
                                          </p:val>
                                        </p:tav>
                                      </p:tavLst>
                                    </p:anim>
                                    <p:anim calcmode="lin" valueType="num">
                                      <p:cBhvr>
                                        <p:cTn id="15" dur="2000" fill="hold"/>
                                        <p:tgtEl>
                                          <p:spTgt spid="6">
                                            <p:graphicEl>
                                              <a:dgm id="{D21F57B3-E1F9-487C-AE29-F2A6038C5879}"/>
                                            </p:graphicEl>
                                          </p:spTgt>
                                        </p:tgtEl>
                                        <p:attrNameLst>
                                          <p:attrName>ppt_h</p:attrName>
                                        </p:attrNameLst>
                                      </p:cBhvr>
                                      <p:tavLst>
                                        <p:tav tm="0">
                                          <p:val>
                                            <p:fltVal val="0"/>
                                          </p:val>
                                        </p:tav>
                                        <p:tav tm="100000">
                                          <p:val>
                                            <p:strVal val="#ppt_h"/>
                                          </p:val>
                                        </p:tav>
                                      </p:tavLst>
                                    </p:anim>
                                    <p:animEffect transition="in" filter="fade">
                                      <p:cBhvr>
                                        <p:cTn id="16" dur="2000"/>
                                        <p:tgtEl>
                                          <p:spTgt spid="6">
                                            <p:graphicEl>
                                              <a:dgm id="{D21F57B3-E1F9-487C-AE29-F2A6038C5879}"/>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graphicEl>
                                              <a:dgm id="{1A510636-8A66-4085-9A1A-3ED66668186A}"/>
                                            </p:graphicEl>
                                          </p:spTgt>
                                        </p:tgtEl>
                                        <p:attrNameLst>
                                          <p:attrName>style.visibility</p:attrName>
                                        </p:attrNameLst>
                                      </p:cBhvr>
                                      <p:to>
                                        <p:strVal val="visible"/>
                                      </p:to>
                                    </p:set>
                                    <p:anim calcmode="lin" valueType="num">
                                      <p:cBhvr>
                                        <p:cTn id="19" dur="2000" fill="hold"/>
                                        <p:tgtEl>
                                          <p:spTgt spid="6">
                                            <p:graphicEl>
                                              <a:dgm id="{1A510636-8A66-4085-9A1A-3ED66668186A}"/>
                                            </p:graphicEl>
                                          </p:spTgt>
                                        </p:tgtEl>
                                        <p:attrNameLst>
                                          <p:attrName>ppt_w</p:attrName>
                                        </p:attrNameLst>
                                      </p:cBhvr>
                                      <p:tavLst>
                                        <p:tav tm="0">
                                          <p:val>
                                            <p:fltVal val="0"/>
                                          </p:val>
                                        </p:tav>
                                        <p:tav tm="100000">
                                          <p:val>
                                            <p:strVal val="#ppt_w"/>
                                          </p:val>
                                        </p:tav>
                                      </p:tavLst>
                                    </p:anim>
                                    <p:anim calcmode="lin" valueType="num">
                                      <p:cBhvr>
                                        <p:cTn id="20" dur="2000" fill="hold"/>
                                        <p:tgtEl>
                                          <p:spTgt spid="6">
                                            <p:graphicEl>
                                              <a:dgm id="{1A510636-8A66-4085-9A1A-3ED66668186A}"/>
                                            </p:graphicEl>
                                          </p:spTgt>
                                        </p:tgtEl>
                                        <p:attrNameLst>
                                          <p:attrName>ppt_h</p:attrName>
                                        </p:attrNameLst>
                                      </p:cBhvr>
                                      <p:tavLst>
                                        <p:tav tm="0">
                                          <p:val>
                                            <p:fltVal val="0"/>
                                          </p:val>
                                        </p:tav>
                                        <p:tav tm="100000">
                                          <p:val>
                                            <p:strVal val="#ppt_h"/>
                                          </p:val>
                                        </p:tav>
                                      </p:tavLst>
                                    </p:anim>
                                    <p:animEffect transition="in" filter="fade">
                                      <p:cBhvr>
                                        <p:cTn id="21" dur="2000"/>
                                        <p:tgtEl>
                                          <p:spTgt spid="6">
                                            <p:graphicEl>
                                              <a:dgm id="{1A510636-8A66-4085-9A1A-3ED66668186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
                                            <p:graphicEl>
                                              <a:dgm id="{02CEE03D-1E2B-4A9A-809A-FE5266991B8C}"/>
                                            </p:graphicEl>
                                          </p:spTgt>
                                        </p:tgtEl>
                                        <p:attrNameLst>
                                          <p:attrName>style.visibility</p:attrName>
                                        </p:attrNameLst>
                                      </p:cBhvr>
                                      <p:to>
                                        <p:strVal val="visible"/>
                                      </p:to>
                                    </p:set>
                                    <p:anim calcmode="lin" valueType="num">
                                      <p:cBhvr>
                                        <p:cTn id="26" dur="2000" fill="hold"/>
                                        <p:tgtEl>
                                          <p:spTgt spid="6">
                                            <p:graphicEl>
                                              <a:dgm id="{02CEE03D-1E2B-4A9A-809A-FE5266991B8C}"/>
                                            </p:graphicEl>
                                          </p:spTgt>
                                        </p:tgtEl>
                                        <p:attrNameLst>
                                          <p:attrName>ppt_w</p:attrName>
                                        </p:attrNameLst>
                                      </p:cBhvr>
                                      <p:tavLst>
                                        <p:tav tm="0">
                                          <p:val>
                                            <p:fltVal val="0"/>
                                          </p:val>
                                        </p:tav>
                                        <p:tav tm="100000">
                                          <p:val>
                                            <p:strVal val="#ppt_w"/>
                                          </p:val>
                                        </p:tav>
                                      </p:tavLst>
                                    </p:anim>
                                    <p:anim calcmode="lin" valueType="num">
                                      <p:cBhvr>
                                        <p:cTn id="27" dur="2000" fill="hold"/>
                                        <p:tgtEl>
                                          <p:spTgt spid="6">
                                            <p:graphicEl>
                                              <a:dgm id="{02CEE03D-1E2B-4A9A-809A-FE5266991B8C}"/>
                                            </p:graphicEl>
                                          </p:spTgt>
                                        </p:tgtEl>
                                        <p:attrNameLst>
                                          <p:attrName>ppt_h</p:attrName>
                                        </p:attrNameLst>
                                      </p:cBhvr>
                                      <p:tavLst>
                                        <p:tav tm="0">
                                          <p:val>
                                            <p:fltVal val="0"/>
                                          </p:val>
                                        </p:tav>
                                        <p:tav tm="100000">
                                          <p:val>
                                            <p:strVal val="#ppt_h"/>
                                          </p:val>
                                        </p:tav>
                                      </p:tavLst>
                                    </p:anim>
                                    <p:animEffect transition="in" filter="fade">
                                      <p:cBhvr>
                                        <p:cTn id="28" dur="2000"/>
                                        <p:tgtEl>
                                          <p:spTgt spid="6">
                                            <p:graphicEl>
                                              <a:dgm id="{02CEE03D-1E2B-4A9A-809A-FE5266991B8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graphicEl>
                                              <a:dgm id="{820CD33B-37C2-41C9-89E1-1F4264BFC48A}"/>
                                            </p:graphicEl>
                                          </p:spTgt>
                                        </p:tgtEl>
                                        <p:attrNameLst>
                                          <p:attrName>style.visibility</p:attrName>
                                        </p:attrNameLst>
                                      </p:cBhvr>
                                      <p:to>
                                        <p:strVal val="visible"/>
                                      </p:to>
                                    </p:set>
                                    <p:anim calcmode="lin" valueType="num">
                                      <p:cBhvr>
                                        <p:cTn id="33" dur="2000" fill="hold"/>
                                        <p:tgtEl>
                                          <p:spTgt spid="6">
                                            <p:graphicEl>
                                              <a:dgm id="{820CD33B-37C2-41C9-89E1-1F4264BFC48A}"/>
                                            </p:graphicEl>
                                          </p:spTgt>
                                        </p:tgtEl>
                                        <p:attrNameLst>
                                          <p:attrName>ppt_w</p:attrName>
                                        </p:attrNameLst>
                                      </p:cBhvr>
                                      <p:tavLst>
                                        <p:tav tm="0">
                                          <p:val>
                                            <p:fltVal val="0"/>
                                          </p:val>
                                        </p:tav>
                                        <p:tav tm="100000">
                                          <p:val>
                                            <p:strVal val="#ppt_w"/>
                                          </p:val>
                                        </p:tav>
                                      </p:tavLst>
                                    </p:anim>
                                    <p:anim calcmode="lin" valueType="num">
                                      <p:cBhvr>
                                        <p:cTn id="34" dur="2000" fill="hold"/>
                                        <p:tgtEl>
                                          <p:spTgt spid="6">
                                            <p:graphicEl>
                                              <a:dgm id="{820CD33B-37C2-41C9-89E1-1F4264BFC48A}"/>
                                            </p:graphicEl>
                                          </p:spTgt>
                                        </p:tgtEl>
                                        <p:attrNameLst>
                                          <p:attrName>ppt_h</p:attrName>
                                        </p:attrNameLst>
                                      </p:cBhvr>
                                      <p:tavLst>
                                        <p:tav tm="0">
                                          <p:val>
                                            <p:fltVal val="0"/>
                                          </p:val>
                                        </p:tav>
                                        <p:tav tm="100000">
                                          <p:val>
                                            <p:strVal val="#ppt_h"/>
                                          </p:val>
                                        </p:tav>
                                      </p:tavLst>
                                    </p:anim>
                                    <p:animEffect transition="in" filter="fade">
                                      <p:cBhvr>
                                        <p:cTn id="35" dur="2000"/>
                                        <p:tgtEl>
                                          <p:spTgt spid="6">
                                            <p:graphicEl>
                                              <a:dgm id="{820CD33B-37C2-41C9-89E1-1F4264BFC48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
                                            <p:graphicEl>
                                              <a:dgm id="{87FDF561-5077-4AC7-9BE6-23483A477953}"/>
                                            </p:graphicEl>
                                          </p:spTgt>
                                        </p:tgtEl>
                                        <p:attrNameLst>
                                          <p:attrName>style.visibility</p:attrName>
                                        </p:attrNameLst>
                                      </p:cBhvr>
                                      <p:to>
                                        <p:strVal val="visible"/>
                                      </p:to>
                                    </p:set>
                                    <p:anim calcmode="lin" valueType="num">
                                      <p:cBhvr>
                                        <p:cTn id="40" dur="2000" fill="hold"/>
                                        <p:tgtEl>
                                          <p:spTgt spid="6">
                                            <p:graphicEl>
                                              <a:dgm id="{87FDF561-5077-4AC7-9BE6-23483A477953}"/>
                                            </p:graphicEl>
                                          </p:spTgt>
                                        </p:tgtEl>
                                        <p:attrNameLst>
                                          <p:attrName>ppt_w</p:attrName>
                                        </p:attrNameLst>
                                      </p:cBhvr>
                                      <p:tavLst>
                                        <p:tav tm="0">
                                          <p:val>
                                            <p:fltVal val="0"/>
                                          </p:val>
                                        </p:tav>
                                        <p:tav tm="100000">
                                          <p:val>
                                            <p:strVal val="#ppt_w"/>
                                          </p:val>
                                        </p:tav>
                                      </p:tavLst>
                                    </p:anim>
                                    <p:anim calcmode="lin" valueType="num">
                                      <p:cBhvr>
                                        <p:cTn id="41" dur="2000" fill="hold"/>
                                        <p:tgtEl>
                                          <p:spTgt spid="6">
                                            <p:graphicEl>
                                              <a:dgm id="{87FDF561-5077-4AC7-9BE6-23483A477953}"/>
                                            </p:graphicEl>
                                          </p:spTgt>
                                        </p:tgtEl>
                                        <p:attrNameLst>
                                          <p:attrName>ppt_h</p:attrName>
                                        </p:attrNameLst>
                                      </p:cBhvr>
                                      <p:tavLst>
                                        <p:tav tm="0">
                                          <p:val>
                                            <p:fltVal val="0"/>
                                          </p:val>
                                        </p:tav>
                                        <p:tav tm="100000">
                                          <p:val>
                                            <p:strVal val="#ppt_h"/>
                                          </p:val>
                                        </p:tav>
                                      </p:tavLst>
                                    </p:anim>
                                    <p:animEffect transition="in" filter="fade">
                                      <p:cBhvr>
                                        <p:cTn id="42" dur="2000"/>
                                        <p:tgtEl>
                                          <p:spTgt spid="6">
                                            <p:graphicEl>
                                              <a:dgm id="{87FDF561-5077-4AC7-9BE6-23483A47795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6">
                                            <p:graphicEl>
                                              <a:dgm id="{09E21F89-4885-4FD1-8B1D-A93BD4684078}"/>
                                            </p:graphicEl>
                                          </p:spTgt>
                                        </p:tgtEl>
                                        <p:attrNameLst>
                                          <p:attrName>style.visibility</p:attrName>
                                        </p:attrNameLst>
                                      </p:cBhvr>
                                      <p:to>
                                        <p:strVal val="visible"/>
                                      </p:to>
                                    </p:set>
                                    <p:anim calcmode="lin" valueType="num">
                                      <p:cBhvr>
                                        <p:cTn id="47" dur="2000" fill="hold"/>
                                        <p:tgtEl>
                                          <p:spTgt spid="6">
                                            <p:graphicEl>
                                              <a:dgm id="{09E21F89-4885-4FD1-8B1D-A93BD4684078}"/>
                                            </p:graphicEl>
                                          </p:spTgt>
                                        </p:tgtEl>
                                        <p:attrNameLst>
                                          <p:attrName>ppt_w</p:attrName>
                                        </p:attrNameLst>
                                      </p:cBhvr>
                                      <p:tavLst>
                                        <p:tav tm="0">
                                          <p:val>
                                            <p:fltVal val="0"/>
                                          </p:val>
                                        </p:tav>
                                        <p:tav tm="100000">
                                          <p:val>
                                            <p:strVal val="#ppt_w"/>
                                          </p:val>
                                        </p:tav>
                                      </p:tavLst>
                                    </p:anim>
                                    <p:anim calcmode="lin" valueType="num">
                                      <p:cBhvr>
                                        <p:cTn id="48" dur="2000" fill="hold"/>
                                        <p:tgtEl>
                                          <p:spTgt spid="6">
                                            <p:graphicEl>
                                              <a:dgm id="{09E21F89-4885-4FD1-8B1D-A93BD4684078}"/>
                                            </p:graphicEl>
                                          </p:spTgt>
                                        </p:tgtEl>
                                        <p:attrNameLst>
                                          <p:attrName>ppt_h</p:attrName>
                                        </p:attrNameLst>
                                      </p:cBhvr>
                                      <p:tavLst>
                                        <p:tav tm="0">
                                          <p:val>
                                            <p:fltVal val="0"/>
                                          </p:val>
                                        </p:tav>
                                        <p:tav tm="100000">
                                          <p:val>
                                            <p:strVal val="#ppt_h"/>
                                          </p:val>
                                        </p:tav>
                                      </p:tavLst>
                                    </p:anim>
                                    <p:animEffect transition="in" filter="fade">
                                      <p:cBhvr>
                                        <p:cTn id="49" dur="2000"/>
                                        <p:tgtEl>
                                          <p:spTgt spid="6">
                                            <p:graphicEl>
                                              <a:dgm id="{09E21F89-4885-4FD1-8B1D-A93BD46840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572264" y="642918"/>
            <a:ext cx="2143140" cy="714380"/>
          </a:xfrm>
          <a:prstGeom prst="wedgeRoundRectCallout">
            <a:avLst>
              <a:gd name="adj1" fmla="val 9692"/>
              <a:gd name="adj2" fmla="val 109683"/>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فیلیپین</a:t>
            </a:r>
          </a:p>
        </p:txBody>
      </p:sp>
      <p:sp>
        <p:nvSpPr>
          <p:cNvPr id="6" name="Round Same Side Corner Rectangle 5"/>
          <p:cNvSpPr/>
          <p:nvPr/>
        </p:nvSpPr>
        <p:spPr>
          <a:xfrm>
            <a:off x="1857356" y="1428712"/>
            <a:ext cx="5786478" cy="4143404"/>
          </a:xfrm>
          <a:prstGeom prst="round2SameRect">
            <a:avLst/>
          </a:prstGeom>
          <a:gradFill flip="none" rotWithShape="1">
            <a:gsLst>
              <a:gs pos="0">
                <a:srgbClr val="DDEBCF"/>
              </a:gs>
              <a:gs pos="50000">
                <a:srgbClr val="9CB86E"/>
              </a:gs>
              <a:gs pos="100000">
                <a:srgbClr val="156B13"/>
              </a:gs>
            </a:gsLst>
            <a:lin ang="81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حمایت از دیکتاتوری و سرنگونی متحدان تاریخ انقضاء گذشته و... از اقدامات آمریکا در این کشور است.</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ctr"/>
            <a:endParaRPr lang="en-US" dirty="0"/>
          </a:p>
        </p:txBody>
      </p:sp>
      <p:sp>
        <p:nvSpPr>
          <p:cNvPr id="7" name="Round Same Side Corner Rectangle 6"/>
          <p:cNvSpPr/>
          <p:nvPr/>
        </p:nvSpPr>
        <p:spPr>
          <a:xfrm>
            <a:off x="1857356" y="1428712"/>
            <a:ext cx="5786478" cy="4143404"/>
          </a:xfrm>
          <a:prstGeom prst="round2SameRect">
            <a:avLst/>
          </a:prstGeom>
          <a:gradFill flip="none" rotWithShape="1">
            <a:gsLst>
              <a:gs pos="0">
                <a:srgbClr val="DDEBCF"/>
              </a:gs>
              <a:gs pos="50000">
                <a:srgbClr val="9CB86E"/>
              </a:gs>
              <a:gs pos="100000">
                <a:srgbClr val="156B13"/>
              </a:gs>
            </a:gsLst>
            <a:lin ang="81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جنگ با اسپانیا و بیرون کشیدن فیلیپین از چنگ اسپانیا10-1898؛ </a:t>
            </a:r>
          </a:p>
          <a:p>
            <a:pPr algn="ctr"/>
            <a:endParaRPr lang="en-US" dirty="0"/>
          </a:p>
        </p:txBody>
      </p:sp>
      <p:sp>
        <p:nvSpPr>
          <p:cNvPr id="8" name="Round Same Side Corner Rectangle 7"/>
          <p:cNvSpPr/>
          <p:nvPr/>
        </p:nvSpPr>
        <p:spPr>
          <a:xfrm>
            <a:off x="1857356" y="1428712"/>
            <a:ext cx="5786478" cy="4143404"/>
          </a:xfrm>
          <a:prstGeom prst="round2SameRect">
            <a:avLst/>
          </a:prstGeom>
          <a:gradFill flip="none" rotWithShape="1">
            <a:gsLst>
              <a:gs pos="0">
                <a:srgbClr val="DDEBCF"/>
              </a:gs>
              <a:gs pos="50000">
                <a:srgbClr val="9CB86E"/>
              </a:gs>
              <a:gs pos="100000">
                <a:srgbClr val="156B13"/>
              </a:gs>
            </a:gsLst>
            <a:lin ang="81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از «مارکوس» در سرکوب مردم در سال‌های 86-1965؛ </a:t>
            </a:r>
          </a:p>
          <a:p>
            <a:pPr algn="ctr"/>
            <a:endParaRPr lang="en-US" dirty="0"/>
          </a:p>
        </p:txBody>
      </p:sp>
      <p:sp>
        <p:nvSpPr>
          <p:cNvPr id="9" name="Round Same Side Corner Rectangle 8"/>
          <p:cNvSpPr/>
          <p:nvPr/>
        </p:nvSpPr>
        <p:spPr>
          <a:xfrm>
            <a:off x="1857356" y="1428712"/>
            <a:ext cx="5786478" cy="4143404"/>
          </a:xfrm>
          <a:prstGeom prst="round2SameRect">
            <a:avLst/>
          </a:prstGeom>
          <a:gradFill flip="none" rotWithShape="1">
            <a:gsLst>
              <a:gs pos="0">
                <a:srgbClr val="DDEBCF"/>
              </a:gs>
              <a:gs pos="50000">
                <a:srgbClr val="9CB86E"/>
              </a:gs>
              <a:gs pos="100000">
                <a:srgbClr val="156B13"/>
              </a:gs>
            </a:gsLst>
            <a:lin ang="81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جنگ «سیا» علیه قیام هوک54-1948؛  </a:t>
            </a:r>
          </a:p>
          <a:p>
            <a:pPr algn="ctr"/>
            <a:endParaRPr lang="en-US" dirty="0"/>
          </a:p>
        </p:txBody>
      </p:sp>
      <p:sp>
        <p:nvSpPr>
          <p:cNvPr id="10" name="Round Same Side Corner Rectangle 9"/>
          <p:cNvSpPr/>
          <p:nvPr/>
        </p:nvSpPr>
        <p:spPr>
          <a:xfrm>
            <a:off x="1857356" y="1428712"/>
            <a:ext cx="5786478" cy="4143404"/>
          </a:xfrm>
          <a:prstGeom prst="round2SameRect">
            <a:avLst/>
          </a:prstGeom>
          <a:gradFill flip="none" rotWithShape="1">
            <a:gsLst>
              <a:gs pos="0">
                <a:srgbClr val="DDEBCF"/>
              </a:gs>
              <a:gs pos="50000">
                <a:srgbClr val="9CB86E"/>
              </a:gs>
              <a:gs pos="100000">
                <a:srgbClr val="156B13"/>
              </a:gs>
            </a:gsLst>
            <a:lin ang="81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هوایی علیه کودتای نظامی1989؛ </a:t>
            </a:r>
          </a:p>
          <a:p>
            <a:pPr algn="ctr"/>
            <a:endParaRPr lang="en-US" dirty="0"/>
          </a:p>
        </p:txBody>
      </p:sp>
      <p:sp>
        <p:nvSpPr>
          <p:cNvPr id="11" name="Round Same Side Corner Rectangle 10"/>
          <p:cNvSpPr/>
          <p:nvPr/>
        </p:nvSpPr>
        <p:spPr>
          <a:xfrm>
            <a:off x="1857356" y="1428712"/>
            <a:ext cx="5786478" cy="4143404"/>
          </a:xfrm>
          <a:prstGeom prst="round2SameRect">
            <a:avLst/>
          </a:prstGeom>
          <a:gradFill flip="none" rotWithShape="1">
            <a:gsLst>
              <a:gs pos="0">
                <a:srgbClr val="DDEBCF"/>
              </a:gs>
              <a:gs pos="50000">
                <a:srgbClr val="9CB86E"/>
              </a:gs>
              <a:gs pos="100000">
                <a:srgbClr val="156B13"/>
              </a:gs>
            </a:gsLst>
            <a:lin ang="81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آموزش نظامی ارتش برای سرکوب شورشیان2002. </a:t>
            </a:r>
          </a:p>
          <a:p>
            <a:pPr algn="ctr"/>
            <a:endParaRPr lang="en-US" dirty="0"/>
          </a:p>
        </p:txBody>
      </p:sp>
      <p:sp>
        <p:nvSpPr>
          <p:cNvPr id="12" name="Round Same Side Corner Rectangle 11"/>
          <p:cNvSpPr/>
          <p:nvPr/>
        </p:nvSpPr>
        <p:spPr>
          <a:xfrm>
            <a:off x="1857356" y="1428712"/>
            <a:ext cx="5786478" cy="4143404"/>
          </a:xfrm>
          <a:prstGeom prst="round2SameRect">
            <a:avLst/>
          </a:prstGeom>
          <a:gradFill flip="none" rotWithShape="1">
            <a:gsLst>
              <a:gs pos="0">
                <a:srgbClr val="DDEBCF"/>
              </a:gs>
              <a:gs pos="50000">
                <a:srgbClr val="9CB86E"/>
              </a:gs>
              <a:gs pos="100000">
                <a:srgbClr val="156B13"/>
              </a:gs>
            </a:gsLst>
            <a:lin ang="81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دولت آمریکا نقش مهمی در وارد آوردن فشار بر «فردیناند مارکوس»، رئیس جمهور وقت فیلیپین برای کناره‌گیری از قدرت داشت؛ دولت آمریکا پیش از این برای دهه‌ها از فردیناند مارکوس حمایت کرده بود.</a:t>
            </a:r>
          </a:p>
          <a:p>
            <a:pPr algn="ctr"/>
            <a:endParaRPr lang="en-US" sz="1600"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strVal val="#ppt_w*0.70"/>
                                          </p:val>
                                        </p:tav>
                                        <p:tav tm="100000">
                                          <p:val>
                                            <p:strVal val="#ppt_w"/>
                                          </p:val>
                                        </p:tav>
                                      </p:tavLst>
                                    </p:anim>
                                    <p:anim calcmode="lin" valueType="num">
                                      <p:cBhvr>
                                        <p:cTn id="55" dur="1000" fill="hold"/>
                                        <p:tgtEl>
                                          <p:spTgt spid="11"/>
                                        </p:tgtEl>
                                        <p:attrNameLst>
                                          <p:attrName>ppt_h</p:attrName>
                                        </p:attrNameLst>
                                      </p:cBhvr>
                                      <p:tavLst>
                                        <p:tav tm="0">
                                          <p:val>
                                            <p:strVal val="#ppt_h"/>
                                          </p:val>
                                        </p:tav>
                                        <p:tav tm="100000">
                                          <p:val>
                                            <p:strVal val="#ppt_h"/>
                                          </p:val>
                                        </p:tav>
                                      </p:tavLst>
                                    </p:anim>
                                    <p:animEffect transition="in" filter="fade">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strVal val="#ppt_w*0.70"/>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Effect transition="in" filter="fade">
                                      <p:cBhvr>
                                        <p:cTn id="6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572264" y="642918"/>
            <a:ext cx="2143140" cy="714380"/>
          </a:xfrm>
          <a:prstGeom prst="wedgeRoundRectCallout">
            <a:avLst>
              <a:gd name="adj1" fmla="val 9692"/>
              <a:gd name="adj2" fmla="val 109683"/>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اندونزی</a:t>
            </a:r>
          </a:p>
        </p:txBody>
      </p:sp>
      <p:sp>
        <p:nvSpPr>
          <p:cNvPr id="6" name="Rounded Rectangle 5"/>
          <p:cNvSpPr/>
          <p:nvPr/>
        </p:nvSpPr>
        <p:spPr>
          <a:xfrm>
            <a:off x="5214942" y="1857364"/>
            <a:ext cx="3500462" cy="485776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Low" rtl="1"/>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تدارک</a:t>
            </a: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کودتای نظامی به رهبری «سوهارتو» علیه «سوکارنو»، رئیس جمهور وقت اندونزی</a:t>
            </a: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a:p>
            <a:pPr algn="justLow" rtl="1"/>
            <a:endParaRPr lang="en-US" dirty="0"/>
          </a:p>
        </p:txBody>
      </p:sp>
      <p:sp>
        <p:nvSpPr>
          <p:cNvPr id="7" name="Rounded Rectangle 6"/>
          <p:cNvSpPr/>
          <p:nvPr/>
        </p:nvSpPr>
        <p:spPr>
          <a:xfrm>
            <a:off x="1000100" y="1857364"/>
            <a:ext cx="3500462" cy="485776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حمایت از حکومت در سرکوب «تیمور شرقی»  13-1999   و در نهایت حمایت از استقلال آن.</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a:p>
            <a:pPr algn="ct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572264" y="642918"/>
            <a:ext cx="2143140" cy="714380"/>
          </a:xfrm>
          <a:prstGeom prst="wedgeRoundRectCallout">
            <a:avLst>
              <a:gd name="adj1" fmla="val 9692"/>
              <a:gd name="adj2" fmla="val 109683"/>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افغانستان</a:t>
            </a:r>
          </a:p>
        </p:txBody>
      </p:sp>
      <p:sp>
        <p:nvSpPr>
          <p:cNvPr id="6" name="&quot;No&quot; Symbol 5"/>
          <p:cNvSpPr/>
          <p:nvPr/>
        </p:nvSpPr>
        <p:spPr>
          <a:xfrm>
            <a:off x="7143768" y="1714488"/>
            <a:ext cx="428628" cy="42862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7" name="&quot;No&quot; Symbol 6"/>
          <p:cNvSpPr/>
          <p:nvPr/>
        </p:nvSpPr>
        <p:spPr>
          <a:xfrm>
            <a:off x="7143768" y="2428868"/>
            <a:ext cx="428628" cy="42862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8" name="&quot;No&quot; Symbol 7"/>
          <p:cNvSpPr/>
          <p:nvPr/>
        </p:nvSpPr>
        <p:spPr>
          <a:xfrm>
            <a:off x="7143768" y="3143248"/>
            <a:ext cx="428628" cy="42862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7143768" y="3857628"/>
            <a:ext cx="428628" cy="42862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0" name="&quot;No&quot; Symbol 9"/>
          <p:cNvSpPr/>
          <p:nvPr/>
        </p:nvSpPr>
        <p:spPr>
          <a:xfrm>
            <a:off x="7143768" y="4572008"/>
            <a:ext cx="428628" cy="42862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1" name="&quot;No&quot; Symbol 10"/>
          <p:cNvSpPr/>
          <p:nvPr/>
        </p:nvSpPr>
        <p:spPr>
          <a:xfrm>
            <a:off x="7143768" y="5286388"/>
            <a:ext cx="428628" cy="42862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2" name="&quot;No&quot; Symbol 11"/>
          <p:cNvSpPr/>
          <p:nvPr/>
        </p:nvSpPr>
        <p:spPr>
          <a:xfrm>
            <a:off x="7143768" y="6000768"/>
            <a:ext cx="428628" cy="428628"/>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2000232" y="1714488"/>
            <a:ext cx="5040162" cy="400110"/>
          </a:xfrm>
          <a:prstGeom prst="rect">
            <a:avLst/>
          </a:prstGeom>
        </p:spPr>
        <p:txBody>
          <a:bodyPr wrap="none">
            <a:spAutoFit/>
          </a:bodyPr>
          <a:lstStyle/>
          <a:p>
            <a:pP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سازماندهی «مجاهدین» با کمک عربستان89-1979؛ </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4" name="Rectangle 13"/>
          <p:cNvSpPr/>
          <p:nvPr/>
        </p:nvSpPr>
        <p:spPr>
          <a:xfrm>
            <a:off x="214282" y="2428868"/>
            <a:ext cx="6696102" cy="400110"/>
          </a:xfrm>
          <a:prstGeom prst="rect">
            <a:avLst/>
          </a:prstGeom>
        </p:spPr>
        <p:txBody>
          <a:bodyPr wrap="square">
            <a:spAutoFit/>
          </a:bodyPr>
          <a:lstStyle/>
          <a:p>
            <a:pPr algn="justLow"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دخالت در جنگ داخلی برای سرنگونی حکومت افغانستان 92 -1989؛ </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Rectangle 15"/>
          <p:cNvSpPr/>
          <p:nvPr/>
        </p:nvSpPr>
        <p:spPr>
          <a:xfrm>
            <a:off x="-142908" y="3143248"/>
            <a:ext cx="7000860" cy="400110"/>
          </a:xfrm>
          <a:prstGeom prst="rect">
            <a:avLst/>
          </a:prstGeom>
        </p:spPr>
        <p:txBody>
          <a:bodyPr wrap="square">
            <a:spAutoFit/>
          </a:bodyPr>
          <a:lstStyle/>
          <a:p>
            <a:pPr algn="justLow"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سازماندهی «طالبان» با کمک پاکستان و انگلیس در سال96-1991؛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Rectangle 16"/>
          <p:cNvSpPr/>
          <p:nvPr/>
        </p:nvSpPr>
        <p:spPr>
          <a:xfrm>
            <a:off x="2051195" y="3857628"/>
            <a:ext cx="4878259" cy="400110"/>
          </a:xfrm>
          <a:prstGeom prst="rect">
            <a:avLst/>
          </a:prstGeom>
        </p:spPr>
        <p:txBody>
          <a:bodyPr wrap="none">
            <a:spAutoFit/>
          </a:bodyPr>
          <a:lstStyle/>
          <a:p>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از «طالبان» برای کسب قدرت در سال 1996؛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17"/>
          <p:cNvSpPr/>
          <p:nvPr/>
        </p:nvSpPr>
        <p:spPr>
          <a:xfrm>
            <a:off x="2000232" y="4572008"/>
            <a:ext cx="4918334" cy="400110"/>
          </a:xfrm>
          <a:prstGeom prst="rect">
            <a:avLst/>
          </a:prstGeom>
        </p:spPr>
        <p:txBody>
          <a:bodyPr wrap="none">
            <a:spAutoFit/>
          </a:bodyPr>
          <a:lstStyle/>
          <a:p>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بمباران موشکی به بهانه حملات به مراکز «سیا»1998؛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Rectangle 18"/>
          <p:cNvSpPr/>
          <p:nvPr/>
        </p:nvSpPr>
        <p:spPr>
          <a:xfrm>
            <a:off x="2325231" y="5345684"/>
            <a:ext cx="4740400" cy="400110"/>
          </a:xfrm>
          <a:prstGeom prst="rect">
            <a:avLst/>
          </a:prstGeom>
        </p:spPr>
        <p:txBody>
          <a:bodyPr wrap="none">
            <a:spAutoFit/>
          </a:bodyPr>
          <a:lstStyle/>
          <a:p>
            <a:pPr rtl="1"/>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استفاده از اورانیوم در کلاهک گلوله‌ها 13-2001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21" name="Rectangle 20"/>
          <p:cNvSpPr/>
          <p:nvPr/>
        </p:nvSpPr>
        <p:spPr>
          <a:xfrm>
            <a:off x="-71470" y="6060064"/>
            <a:ext cx="7000860" cy="369332"/>
          </a:xfrm>
          <a:prstGeom prst="rect">
            <a:avLst/>
          </a:prstGeom>
        </p:spPr>
        <p:txBody>
          <a:bodyPr wrap="square">
            <a:spAutoFit/>
          </a:bodyPr>
          <a:lstStyle/>
          <a:p>
            <a:pPr algn="justLow"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اشغال نظامی به بهانه مبارزه با تروریسم و طالبان و ایجاد بحران بلند مدت 13-2001.</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1000"/>
                                        <p:tgtEl>
                                          <p:spTgt spid="6"/>
                                        </p:tgtEl>
                                      </p:cBhvr>
                                    </p:animEffect>
                                  </p:childTnLst>
                                </p:cTn>
                              </p:par>
                            </p:childTnLst>
                          </p:cTn>
                        </p:par>
                        <p:par>
                          <p:cTn id="19" fill="hold">
                            <p:stCondLst>
                              <p:cond delay="3000"/>
                            </p:stCondLst>
                            <p:childTnLst>
                              <p:par>
                                <p:cTn id="20" presetID="53" presetClass="entr" presetSubtype="0" fill="hold" grpId="0" nodeType="afterEffect">
                                  <p:stCondLst>
                                    <p:cond delay="0"/>
                                  </p:stCondLst>
                                  <p:iterate type="wd">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2000" fill="hold"/>
                                        <p:tgtEl>
                                          <p:spTgt spid="13"/>
                                        </p:tgtEl>
                                        <p:attrNameLst>
                                          <p:attrName>ppt_w</p:attrName>
                                        </p:attrNameLst>
                                      </p:cBhvr>
                                      <p:tavLst>
                                        <p:tav tm="0">
                                          <p:val>
                                            <p:fltVal val="0"/>
                                          </p:val>
                                        </p:tav>
                                        <p:tav tm="100000">
                                          <p:val>
                                            <p:strVal val="#ppt_w"/>
                                          </p:val>
                                        </p:tav>
                                      </p:tavLst>
                                    </p:anim>
                                    <p:anim calcmode="lin" valueType="num">
                                      <p:cBhvr>
                                        <p:cTn id="23" dur="2000" fill="hold"/>
                                        <p:tgtEl>
                                          <p:spTgt spid="13"/>
                                        </p:tgtEl>
                                        <p:attrNameLst>
                                          <p:attrName>ppt_h</p:attrName>
                                        </p:attrNameLst>
                                      </p:cBhvr>
                                      <p:tavLst>
                                        <p:tav tm="0">
                                          <p:val>
                                            <p:fltVal val="0"/>
                                          </p:val>
                                        </p:tav>
                                        <p:tav tm="100000">
                                          <p:val>
                                            <p:strVal val="#ppt_h"/>
                                          </p:val>
                                        </p:tav>
                                      </p:tavLst>
                                    </p:anim>
                                    <p:animEffect transition="in" filter="fade">
                                      <p:cBhvr>
                                        <p:cTn id="24" dur="2000"/>
                                        <p:tgtEl>
                                          <p:spTgt spid="13"/>
                                        </p:tgtEl>
                                      </p:cBhvr>
                                    </p:animEffect>
                                  </p:childTnLst>
                                </p:cTn>
                              </p:par>
                            </p:childTnLst>
                          </p:cTn>
                        </p:par>
                        <p:par>
                          <p:cTn id="25" fill="hold">
                            <p:stCondLst>
                              <p:cond delay="6400"/>
                            </p:stCondLst>
                            <p:childTnLst>
                              <p:par>
                                <p:cTn id="26" presetID="22" presetClass="entr" presetSubtype="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1000"/>
                                        <p:tgtEl>
                                          <p:spTgt spid="7"/>
                                        </p:tgtEl>
                                      </p:cBhvr>
                                    </p:animEffect>
                                  </p:childTnLst>
                                </p:cTn>
                              </p:par>
                            </p:childTnLst>
                          </p:cTn>
                        </p:par>
                        <p:par>
                          <p:cTn id="29" fill="hold">
                            <p:stCondLst>
                              <p:cond delay="7400"/>
                            </p:stCondLst>
                            <p:childTnLst>
                              <p:par>
                                <p:cTn id="30" presetID="53" presetClass="entr" presetSubtype="0" fill="hold" grpId="0" nodeType="afterEffect">
                                  <p:stCondLst>
                                    <p:cond delay="0"/>
                                  </p:stCondLst>
                                  <p:iterate type="wd">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fltVal val="0"/>
                                          </p:val>
                                        </p:tav>
                                        <p:tav tm="100000">
                                          <p:val>
                                            <p:strVal val="#ppt_w"/>
                                          </p:val>
                                        </p:tav>
                                      </p:tavLst>
                                    </p:anim>
                                    <p:anim calcmode="lin" valueType="num">
                                      <p:cBhvr>
                                        <p:cTn id="33" dur="2000" fill="hold"/>
                                        <p:tgtEl>
                                          <p:spTgt spid="14"/>
                                        </p:tgtEl>
                                        <p:attrNameLst>
                                          <p:attrName>ppt_h</p:attrName>
                                        </p:attrNameLst>
                                      </p:cBhvr>
                                      <p:tavLst>
                                        <p:tav tm="0">
                                          <p:val>
                                            <p:fltVal val="0"/>
                                          </p:val>
                                        </p:tav>
                                        <p:tav tm="100000">
                                          <p:val>
                                            <p:strVal val="#ppt_h"/>
                                          </p:val>
                                        </p:tav>
                                      </p:tavLst>
                                    </p:anim>
                                    <p:animEffect transition="in" filter="fade">
                                      <p:cBhvr>
                                        <p:cTn id="34" dur="2000"/>
                                        <p:tgtEl>
                                          <p:spTgt spid="14"/>
                                        </p:tgtEl>
                                      </p:cBhvr>
                                    </p:animEffect>
                                  </p:childTnLst>
                                </p:cTn>
                              </p:par>
                            </p:childTnLst>
                          </p:cTn>
                        </p:par>
                        <p:par>
                          <p:cTn id="35" fill="hold">
                            <p:stCondLst>
                              <p:cond delay="11600"/>
                            </p:stCondLst>
                            <p:childTnLst>
                              <p:par>
                                <p:cTn id="36" presetID="2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1000"/>
                                        <p:tgtEl>
                                          <p:spTgt spid="8"/>
                                        </p:tgtEl>
                                      </p:cBhvr>
                                    </p:animEffect>
                                  </p:childTnLst>
                                </p:cTn>
                              </p:par>
                            </p:childTnLst>
                          </p:cTn>
                        </p:par>
                        <p:par>
                          <p:cTn id="39" fill="hold">
                            <p:stCondLst>
                              <p:cond delay="12600"/>
                            </p:stCondLst>
                            <p:childTnLst>
                              <p:par>
                                <p:cTn id="40" presetID="53" presetClass="entr" presetSubtype="0" fill="hold" grpId="0" nodeType="afterEffect">
                                  <p:stCondLst>
                                    <p:cond delay="0"/>
                                  </p:stCondLst>
                                  <p:iterate type="wd">
                                    <p:tmPct val="10000"/>
                                  </p:iterate>
                                  <p:childTnLst>
                                    <p:set>
                                      <p:cBhvr>
                                        <p:cTn id="41" dur="1" fill="hold">
                                          <p:stCondLst>
                                            <p:cond delay="0"/>
                                          </p:stCondLst>
                                        </p:cTn>
                                        <p:tgtEl>
                                          <p:spTgt spid="16"/>
                                        </p:tgtEl>
                                        <p:attrNameLst>
                                          <p:attrName>style.visibility</p:attrName>
                                        </p:attrNameLst>
                                      </p:cBhvr>
                                      <p:to>
                                        <p:strVal val="visible"/>
                                      </p:to>
                                    </p:set>
                                    <p:anim calcmode="lin" valueType="num">
                                      <p:cBhvr>
                                        <p:cTn id="42" dur="2000" fill="hold"/>
                                        <p:tgtEl>
                                          <p:spTgt spid="16"/>
                                        </p:tgtEl>
                                        <p:attrNameLst>
                                          <p:attrName>ppt_w</p:attrName>
                                        </p:attrNameLst>
                                      </p:cBhvr>
                                      <p:tavLst>
                                        <p:tav tm="0">
                                          <p:val>
                                            <p:fltVal val="0"/>
                                          </p:val>
                                        </p:tav>
                                        <p:tav tm="100000">
                                          <p:val>
                                            <p:strVal val="#ppt_w"/>
                                          </p:val>
                                        </p:tav>
                                      </p:tavLst>
                                    </p:anim>
                                    <p:anim calcmode="lin" valueType="num">
                                      <p:cBhvr>
                                        <p:cTn id="43" dur="2000" fill="hold"/>
                                        <p:tgtEl>
                                          <p:spTgt spid="16"/>
                                        </p:tgtEl>
                                        <p:attrNameLst>
                                          <p:attrName>ppt_h</p:attrName>
                                        </p:attrNameLst>
                                      </p:cBhvr>
                                      <p:tavLst>
                                        <p:tav tm="0">
                                          <p:val>
                                            <p:fltVal val="0"/>
                                          </p:val>
                                        </p:tav>
                                        <p:tav tm="100000">
                                          <p:val>
                                            <p:strVal val="#ppt_h"/>
                                          </p:val>
                                        </p:tav>
                                      </p:tavLst>
                                    </p:anim>
                                    <p:animEffect transition="in" filter="fade">
                                      <p:cBhvr>
                                        <p:cTn id="44" dur="2000"/>
                                        <p:tgtEl>
                                          <p:spTgt spid="16"/>
                                        </p:tgtEl>
                                      </p:cBhvr>
                                    </p:animEffect>
                                  </p:childTnLst>
                                </p:cTn>
                              </p:par>
                            </p:childTnLst>
                          </p:cTn>
                        </p:par>
                        <p:par>
                          <p:cTn id="45" fill="hold">
                            <p:stCondLst>
                              <p:cond delay="1680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1000"/>
                                        <p:tgtEl>
                                          <p:spTgt spid="9"/>
                                        </p:tgtEl>
                                      </p:cBhvr>
                                    </p:animEffect>
                                  </p:childTnLst>
                                </p:cTn>
                              </p:par>
                            </p:childTnLst>
                          </p:cTn>
                        </p:par>
                        <p:par>
                          <p:cTn id="49" fill="hold">
                            <p:stCondLst>
                              <p:cond delay="17800"/>
                            </p:stCondLst>
                            <p:childTnLst>
                              <p:par>
                                <p:cTn id="50" presetID="53" presetClass="entr" presetSubtype="0" fill="hold" grpId="0" nodeType="afterEffect">
                                  <p:stCondLst>
                                    <p:cond delay="0"/>
                                  </p:stCondLst>
                                  <p:iterate type="wd">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2000" fill="hold"/>
                                        <p:tgtEl>
                                          <p:spTgt spid="17"/>
                                        </p:tgtEl>
                                        <p:attrNameLst>
                                          <p:attrName>ppt_w</p:attrName>
                                        </p:attrNameLst>
                                      </p:cBhvr>
                                      <p:tavLst>
                                        <p:tav tm="0">
                                          <p:val>
                                            <p:fltVal val="0"/>
                                          </p:val>
                                        </p:tav>
                                        <p:tav tm="100000">
                                          <p:val>
                                            <p:strVal val="#ppt_w"/>
                                          </p:val>
                                        </p:tav>
                                      </p:tavLst>
                                    </p:anim>
                                    <p:anim calcmode="lin" valueType="num">
                                      <p:cBhvr>
                                        <p:cTn id="53" dur="2000" fill="hold"/>
                                        <p:tgtEl>
                                          <p:spTgt spid="17"/>
                                        </p:tgtEl>
                                        <p:attrNameLst>
                                          <p:attrName>ppt_h</p:attrName>
                                        </p:attrNameLst>
                                      </p:cBhvr>
                                      <p:tavLst>
                                        <p:tav tm="0">
                                          <p:val>
                                            <p:fltVal val="0"/>
                                          </p:val>
                                        </p:tav>
                                        <p:tav tm="100000">
                                          <p:val>
                                            <p:strVal val="#ppt_h"/>
                                          </p:val>
                                        </p:tav>
                                      </p:tavLst>
                                    </p:anim>
                                    <p:animEffect transition="in" filter="fade">
                                      <p:cBhvr>
                                        <p:cTn id="54" dur="2000"/>
                                        <p:tgtEl>
                                          <p:spTgt spid="17"/>
                                        </p:tgtEl>
                                      </p:cBhvr>
                                    </p:animEffect>
                                  </p:childTnLst>
                                </p:cTn>
                              </p:par>
                            </p:childTnLst>
                          </p:cTn>
                        </p:par>
                        <p:par>
                          <p:cTn id="55" fill="hold">
                            <p:stCondLst>
                              <p:cond delay="22000"/>
                            </p:stCondLst>
                            <p:childTnLst>
                              <p:par>
                                <p:cTn id="56" presetID="22" presetClass="entr" presetSubtype="2"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right)">
                                      <p:cBhvr>
                                        <p:cTn id="58" dur="1000"/>
                                        <p:tgtEl>
                                          <p:spTgt spid="10"/>
                                        </p:tgtEl>
                                      </p:cBhvr>
                                    </p:animEffect>
                                  </p:childTnLst>
                                </p:cTn>
                              </p:par>
                            </p:childTnLst>
                          </p:cTn>
                        </p:par>
                        <p:par>
                          <p:cTn id="59" fill="hold">
                            <p:stCondLst>
                              <p:cond delay="23000"/>
                            </p:stCondLst>
                            <p:childTnLst>
                              <p:par>
                                <p:cTn id="60" presetID="53" presetClass="entr" presetSubtype="0" fill="hold" grpId="0" nodeType="afterEffect">
                                  <p:stCondLst>
                                    <p:cond delay="0"/>
                                  </p:stCondLst>
                                  <p:iterate type="wd">
                                    <p:tmPct val="10000"/>
                                  </p:iterate>
                                  <p:childTnLst>
                                    <p:set>
                                      <p:cBhvr>
                                        <p:cTn id="61" dur="1" fill="hold">
                                          <p:stCondLst>
                                            <p:cond delay="0"/>
                                          </p:stCondLst>
                                        </p:cTn>
                                        <p:tgtEl>
                                          <p:spTgt spid="18"/>
                                        </p:tgtEl>
                                        <p:attrNameLst>
                                          <p:attrName>style.visibility</p:attrName>
                                        </p:attrNameLst>
                                      </p:cBhvr>
                                      <p:to>
                                        <p:strVal val="visible"/>
                                      </p:to>
                                    </p:set>
                                    <p:anim calcmode="lin" valueType="num">
                                      <p:cBhvr>
                                        <p:cTn id="62" dur="2000" fill="hold"/>
                                        <p:tgtEl>
                                          <p:spTgt spid="18"/>
                                        </p:tgtEl>
                                        <p:attrNameLst>
                                          <p:attrName>ppt_w</p:attrName>
                                        </p:attrNameLst>
                                      </p:cBhvr>
                                      <p:tavLst>
                                        <p:tav tm="0">
                                          <p:val>
                                            <p:fltVal val="0"/>
                                          </p:val>
                                        </p:tav>
                                        <p:tav tm="100000">
                                          <p:val>
                                            <p:strVal val="#ppt_w"/>
                                          </p:val>
                                        </p:tav>
                                      </p:tavLst>
                                    </p:anim>
                                    <p:anim calcmode="lin" valueType="num">
                                      <p:cBhvr>
                                        <p:cTn id="63" dur="2000" fill="hold"/>
                                        <p:tgtEl>
                                          <p:spTgt spid="18"/>
                                        </p:tgtEl>
                                        <p:attrNameLst>
                                          <p:attrName>ppt_h</p:attrName>
                                        </p:attrNameLst>
                                      </p:cBhvr>
                                      <p:tavLst>
                                        <p:tav tm="0">
                                          <p:val>
                                            <p:fltVal val="0"/>
                                          </p:val>
                                        </p:tav>
                                        <p:tav tm="100000">
                                          <p:val>
                                            <p:strVal val="#ppt_h"/>
                                          </p:val>
                                        </p:tav>
                                      </p:tavLst>
                                    </p:anim>
                                    <p:animEffect transition="in" filter="fade">
                                      <p:cBhvr>
                                        <p:cTn id="64" dur="2000"/>
                                        <p:tgtEl>
                                          <p:spTgt spid="18"/>
                                        </p:tgtEl>
                                      </p:cBhvr>
                                    </p:animEffect>
                                  </p:childTnLst>
                                </p:cTn>
                              </p:par>
                            </p:childTnLst>
                          </p:cTn>
                        </p:par>
                        <p:par>
                          <p:cTn id="65" fill="hold">
                            <p:stCondLst>
                              <p:cond delay="26800"/>
                            </p:stCondLst>
                            <p:childTnLst>
                              <p:par>
                                <p:cTn id="66" presetID="22" presetClass="entr" presetSubtype="2"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right)">
                                      <p:cBhvr>
                                        <p:cTn id="68" dur="1000"/>
                                        <p:tgtEl>
                                          <p:spTgt spid="11"/>
                                        </p:tgtEl>
                                      </p:cBhvr>
                                    </p:animEffect>
                                  </p:childTnLst>
                                </p:cTn>
                              </p:par>
                            </p:childTnLst>
                          </p:cTn>
                        </p:par>
                        <p:par>
                          <p:cTn id="69" fill="hold">
                            <p:stCondLst>
                              <p:cond delay="27800"/>
                            </p:stCondLst>
                            <p:childTnLst>
                              <p:par>
                                <p:cTn id="70" presetID="53" presetClass="entr" presetSubtype="0" fill="hold" grpId="0" nodeType="afterEffect">
                                  <p:stCondLst>
                                    <p:cond delay="0"/>
                                  </p:stCondLst>
                                  <p:iterate type="wd">
                                    <p:tmPct val="10000"/>
                                  </p:iterate>
                                  <p:childTnLst>
                                    <p:set>
                                      <p:cBhvr>
                                        <p:cTn id="71" dur="1" fill="hold">
                                          <p:stCondLst>
                                            <p:cond delay="0"/>
                                          </p:stCondLst>
                                        </p:cTn>
                                        <p:tgtEl>
                                          <p:spTgt spid="19"/>
                                        </p:tgtEl>
                                        <p:attrNameLst>
                                          <p:attrName>style.visibility</p:attrName>
                                        </p:attrNameLst>
                                      </p:cBhvr>
                                      <p:to>
                                        <p:strVal val="visible"/>
                                      </p:to>
                                    </p:set>
                                    <p:anim calcmode="lin" valueType="num">
                                      <p:cBhvr>
                                        <p:cTn id="72" dur="2000" fill="hold"/>
                                        <p:tgtEl>
                                          <p:spTgt spid="19"/>
                                        </p:tgtEl>
                                        <p:attrNameLst>
                                          <p:attrName>ppt_w</p:attrName>
                                        </p:attrNameLst>
                                      </p:cBhvr>
                                      <p:tavLst>
                                        <p:tav tm="0">
                                          <p:val>
                                            <p:fltVal val="0"/>
                                          </p:val>
                                        </p:tav>
                                        <p:tav tm="100000">
                                          <p:val>
                                            <p:strVal val="#ppt_w"/>
                                          </p:val>
                                        </p:tav>
                                      </p:tavLst>
                                    </p:anim>
                                    <p:anim calcmode="lin" valueType="num">
                                      <p:cBhvr>
                                        <p:cTn id="73" dur="2000" fill="hold"/>
                                        <p:tgtEl>
                                          <p:spTgt spid="19"/>
                                        </p:tgtEl>
                                        <p:attrNameLst>
                                          <p:attrName>ppt_h</p:attrName>
                                        </p:attrNameLst>
                                      </p:cBhvr>
                                      <p:tavLst>
                                        <p:tav tm="0">
                                          <p:val>
                                            <p:fltVal val="0"/>
                                          </p:val>
                                        </p:tav>
                                        <p:tav tm="100000">
                                          <p:val>
                                            <p:strVal val="#ppt_h"/>
                                          </p:val>
                                        </p:tav>
                                      </p:tavLst>
                                    </p:anim>
                                    <p:animEffect transition="in" filter="fade">
                                      <p:cBhvr>
                                        <p:cTn id="74" dur="2000"/>
                                        <p:tgtEl>
                                          <p:spTgt spid="19"/>
                                        </p:tgtEl>
                                      </p:cBhvr>
                                    </p:animEffect>
                                  </p:childTnLst>
                                </p:cTn>
                              </p:par>
                            </p:childTnLst>
                          </p:cTn>
                        </p:par>
                        <p:par>
                          <p:cTn id="75" fill="hold">
                            <p:stCondLst>
                              <p:cond delay="31000"/>
                            </p:stCondLst>
                            <p:childTnLst>
                              <p:par>
                                <p:cTn id="76" presetID="22" presetClass="entr" presetSubtype="2"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right)">
                                      <p:cBhvr>
                                        <p:cTn id="78" dur="1000"/>
                                        <p:tgtEl>
                                          <p:spTgt spid="12"/>
                                        </p:tgtEl>
                                      </p:cBhvr>
                                    </p:animEffect>
                                  </p:childTnLst>
                                </p:cTn>
                              </p:par>
                            </p:childTnLst>
                          </p:cTn>
                        </p:par>
                        <p:par>
                          <p:cTn id="79" fill="hold">
                            <p:stCondLst>
                              <p:cond delay="32000"/>
                            </p:stCondLst>
                            <p:childTnLst>
                              <p:par>
                                <p:cTn id="80" presetID="53" presetClass="entr" presetSubtype="0" fill="hold" grpId="0" nodeType="afterEffect">
                                  <p:stCondLst>
                                    <p:cond delay="0"/>
                                  </p:stCondLst>
                                  <p:iterate type="wd">
                                    <p:tmPct val="10000"/>
                                  </p:iterate>
                                  <p:childTnLst>
                                    <p:set>
                                      <p:cBhvr>
                                        <p:cTn id="81" dur="1" fill="hold">
                                          <p:stCondLst>
                                            <p:cond delay="0"/>
                                          </p:stCondLst>
                                        </p:cTn>
                                        <p:tgtEl>
                                          <p:spTgt spid="21"/>
                                        </p:tgtEl>
                                        <p:attrNameLst>
                                          <p:attrName>style.visibility</p:attrName>
                                        </p:attrNameLst>
                                      </p:cBhvr>
                                      <p:to>
                                        <p:strVal val="visible"/>
                                      </p:to>
                                    </p:set>
                                    <p:anim calcmode="lin" valueType="num">
                                      <p:cBhvr>
                                        <p:cTn id="82" dur="2000" fill="hold"/>
                                        <p:tgtEl>
                                          <p:spTgt spid="21"/>
                                        </p:tgtEl>
                                        <p:attrNameLst>
                                          <p:attrName>ppt_w</p:attrName>
                                        </p:attrNameLst>
                                      </p:cBhvr>
                                      <p:tavLst>
                                        <p:tav tm="0">
                                          <p:val>
                                            <p:fltVal val="0"/>
                                          </p:val>
                                        </p:tav>
                                        <p:tav tm="100000">
                                          <p:val>
                                            <p:strVal val="#ppt_w"/>
                                          </p:val>
                                        </p:tav>
                                      </p:tavLst>
                                    </p:anim>
                                    <p:anim calcmode="lin" valueType="num">
                                      <p:cBhvr>
                                        <p:cTn id="83" dur="2000" fill="hold"/>
                                        <p:tgtEl>
                                          <p:spTgt spid="21"/>
                                        </p:tgtEl>
                                        <p:attrNameLst>
                                          <p:attrName>ppt_h</p:attrName>
                                        </p:attrNameLst>
                                      </p:cBhvr>
                                      <p:tavLst>
                                        <p:tav tm="0">
                                          <p:val>
                                            <p:fltVal val="0"/>
                                          </p:val>
                                        </p:tav>
                                        <p:tav tm="100000">
                                          <p:val>
                                            <p:strVal val="#ppt_h"/>
                                          </p:val>
                                        </p:tav>
                                      </p:tavLst>
                                    </p:anim>
                                    <p:animEffect transition="in" filter="fade">
                                      <p:cBhvr>
                                        <p:cTn id="8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p:bldP spid="14" grpId="0"/>
      <p:bldP spid="16" grpId="0"/>
      <p:bldP spid="17" grpId="0"/>
      <p:bldP spid="18" grpId="0"/>
      <p:bldP spid="19"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572264" y="642918"/>
            <a:ext cx="2143140" cy="714380"/>
          </a:xfrm>
          <a:prstGeom prst="wedgeRoundRectCallout">
            <a:avLst>
              <a:gd name="adj1" fmla="val 9692"/>
              <a:gd name="adj2" fmla="val 109683"/>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cs typeface="B Titr" pitchFamily="2" charset="-78"/>
              </a:rPr>
              <a:t>کشور پاکستان</a:t>
            </a:r>
          </a:p>
        </p:txBody>
      </p:sp>
      <p:graphicFrame>
        <p:nvGraphicFramePr>
          <p:cNvPr id="6" name="Diagram 5"/>
          <p:cNvGraphicFramePr/>
          <p:nvPr/>
        </p:nvGraphicFramePr>
        <p:xfrm>
          <a:off x="500034" y="1397000"/>
          <a:ext cx="8072494" cy="5103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graphicEl>
                                              <a:dgm id="{0943B5EE-6D33-45EA-B25C-BB01FD61594E}"/>
                                            </p:graphicEl>
                                          </p:spTgt>
                                        </p:tgtEl>
                                        <p:attrNameLst>
                                          <p:attrName>style.visibility</p:attrName>
                                        </p:attrNameLst>
                                      </p:cBhvr>
                                      <p:to>
                                        <p:strVal val="visible"/>
                                      </p:to>
                                    </p:set>
                                    <p:anim calcmode="lin" valueType="num">
                                      <p:cBhvr>
                                        <p:cTn id="19" dur="2000" fill="hold"/>
                                        <p:tgtEl>
                                          <p:spTgt spid="6">
                                            <p:graphicEl>
                                              <a:dgm id="{0943B5EE-6D33-45EA-B25C-BB01FD61594E}"/>
                                            </p:graphicEl>
                                          </p:spTgt>
                                        </p:tgtEl>
                                        <p:attrNameLst>
                                          <p:attrName>ppt_w</p:attrName>
                                        </p:attrNameLst>
                                      </p:cBhvr>
                                      <p:tavLst>
                                        <p:tav tm="0">
                                          <p:val>
                                            <p:fltVal val="0"/>
                                          </p:val>
                                        </p:tav>
                                        <p:tav tm="100000">
                                          <p:val>
                                            <p:strVal val="#ppt_w"/>
                                          </p:val>
                                        </p:tav>
                                      </p:tavLst>
                                    </p:anim>
                                    <p:anim calcmode="lin" valueType="num">
                                      <p:cBhvr>
                                        <p:cTn id="20" dur="2000" fill="hold"/>
                                        <p:tgtEl>
                                          <p:spTgt spid="6">
                                            <p:graphicEl>
                                              <a:dgm id="{0943B5EE-6D33-45EA-B25C-BB01FD61594E}"/>
                                            </p:graphicEl>
                                          </p:spTgt>
                                        </p:tgtEl>
                                        <p:attrNameLst>
                                          <p:attrName>ppt_h</p:attrName>
                                        </p:attrNameLst>
                                      </p:cBhvr>
                                      <p:tavLst>
                                        <p:tav tm="0">
                                          <p:val>
                                            <p:fltVal val="0"/>
                                          </p:val>
                                        </p:tav>
                                        <p:tav tm="100000">
                                          <p:val>
                                            <p:strVal val="#ppt_h"/>
                                          </p:val>
                                        </p:tav>
                                      </p:tavLst>
                                    </p:anim>
                                    <p:animEffect transition="in" filter="fade">
                                      <p:cBhvr>
                                        <p:cTn id="21" dur="2000"/>
                                        <p:tgtEl>
                                          <p:spTgt spid="6">
                                            <p:graphicEl>
                                              <a:dgm id="{0943B5EE-6D33-45EA-B25C-BB01FD61594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
                                            <p:graphicEl>
                                              <a:dgm id="{8019B87F-5BBD-47DA-9CC7-D384307ABE03}"/>
                                            </p:graphicEl>
                                          </p:spTgt>
                                        </p:tgtEl>
                                        <p:attrNameLst>
                                          <p:attrName>style.visibility</p:attrName>
                                        </p:attrNameLst>
                                      </p:cBhvr>
                                      <p:to>
                                        <p:strVal val="visible"/>
                                      </p:to>
                                    </p:set>
                                    <p:anim calcmode="lin" valueType="num">
                                      <p:cBhvr>
                                        <p:cTn id="26" dur="2000" fill="hold"/>
                                        <p:tgtEl>
                                          <p:spTgt spid="6">
                                            <p:graphicEl>
                                              <a:dgm id="{8019B87F-5BBD-47DA-9CC7-D384307ABE03}"/>
                                            </p:graphicEl>
                                          </p:spTgt>
                                        </p:tgtEl>
                                        <p:attrNameLst>
                                          <p:attrName>ppt_w</p:attrName>
                                        </p:attrNameLst>
                                      </p:cBhvr>
                                      <p:tavLst>
                                        <p:tav tm="0">
                                          <p:val>
                                            <p:fltVal val="0"/>
                                          </p:val>
                                        </p:tav>
                                        <p:tav tm="100000">
                                          <p:val>
                                            <p:strVal val="#ppt_w"/>
                                          </p:val>
                                        </p:tav>
                                      </p:tavLst>
                                    </p:anim>
                                    <p:anim calcmode="lin" valueType="num">
                                      <p:cBhvr>
                                        <p:cTn id="27" dur="2000" fill="hold"/>
                                        <p:tgtEl>
                                          <p:spTgt spid="6">
                                            <p:graphicEl>
                                              <a:dgm id="{8019B87F-5BBD-47DA-9CC7-D384307ABE03}"/>
                                            </p:graphicEl>
                                          </p:spTgt>
                                        </p:tgtEl>
                                        <p:attrNameLst>
                                          <p:attrName>ppt_h</p:attrName>
                                        </p:attrNameLst>
                                      </p:cBhvr>
                                      <p:tavLst>
                                        <p:tav tm="0">
                                          <p:val>
                                            <p:fltVal val="0"/>
                                          </p:val>
                                        </p:tav>
                                        <p:tav tm="100000">
                                          <p:val>
                                            <p:strVal val="#ppt_h"/>
                                          </p:val>
                                        </p:tav>
                                      </p:tavLst>
                                    </p:anim>
                                    <p:animEffect transition="in" filter="fade">
                                      <p:cBhvr>
                                        <p:cTn id="28" dur="2000"/>
                                        <p:tgtEl>
                                          <p:spTgt spid="6">
                                            <p:graphicEl>
                                              <a:dgm id="{8019B87F-5BBD-47DA-9CC7-D384307ABE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graphicEl>
                                              <a:dgm id="{9AED2897-86A2-49C9-9BC3-7DD078BFB14D}"/>
                                            </p:graphicEl>
                                          </p:spTgt>
                                        </p:tgtEl>
                                        <p:attrNameLst>
                                          <p:attrName>style.visibility</p:attrName>
                                        </p:attrNameLst>
                                      </p:cBhvr>
                                      <p:to>
                                        <p:strVal val="visible"/>
                                      </p:to>
                                    </p:set>
                                    <p:anim calcmode="lin" valueType="num">
                                      <p:cBhvr>
                                        <p:cTn id="33" dur="2000" fill="hold"/>
                                        <p:tgtEl>
                                          <p:spTgt spid="6">
                                            <p:graphicEl>
                                              <a:dgm id="{9AED2897-86A2-49C9-9BC3-7DD078BFB14D}"/>
                                            </p:graphicEl>
                                          </p:spTgt>
                                        </p:tgtEl>
                                        <p:attrNameLst>
                                          <p:attrName>ppt_w</p:attrName>
                                        </p:attrNameLst>
                                      </p:cBhvr>
                                      <p:tavLst>
                                        <p:tav tm="0">
                                          <p:val>
                                            <p:fltVal val="0"/>
                                          </p:val>
                                        </p:tav>
                                        <p:tav tm="100000">
                                          <p:val>
                                            <p:strVal val="#ppt_w"/>
                                          </p:val>
                                        </p:tav>
                                      </p:tavLst>
                                    </p:anim>
                                    <p:anim calcmode="lin" valueType="num">
                                      <p:cBhvr>
                                        <p:cTn id="34" dur="2000" fill="hold"/>
                                        <p:tgtEl>
                                          <p:spTgt spid="6">
                                            <p:graphicEl>
                                              <a:dgm id="{9AED2897-86A2-49C9-9BC3-7DD078BFB14D}"/>
                                            </p:graphicEl>
                                          </p:spTgt>
                                        </p:tgtEl>
                                        <p:attrNameLst>
                                          <p:attrName>ppt_h</p:attrName>
                                        </p:attrNameLst>
                                      </p:cBhvr>
                                      <p:tavLst>
                                        <p:tav tm="0">
                                          <p:val>
                                            <p:fltVal val="0"/>
                                          </p:val>
                                        </p:tav>
                                        <p:tav tm="100000">
                                          <p:val>
                                            <p:strVal val="#ppt_h"/>
                                          </p:val>
                                        </p:tav>
                                      </p:tavLst>
                                    </p:anim>
                                    <p:animEffect transition="in" filter="fade">
                                      <p:cBhvr>
                                        <p:cTn id="35" dur="2000"/>
                                        <p:tgtEl>
                                          <p:spTgt spid="6">
                                            <p:graphicEl>
                                              <a:dgm id="{9AED2897-86A2-49C9-9BC3-7DD078BFB14D}"/>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
                                            <p:graphicEl>
                                              <a:dgm id="{CE94ADCC-4741-4134-87EF-633CCEB2F2B2}"/>
                                            </p:graphicEl>
                                          </p:spTgt>
                                        </p:tgtEl>
                                        <p:attrNameLst>
                                          <p:attrName>style.visibility</p:attrName>
                                        </p:attrNameLst>
                                      </p:cBhvr>
                                      <p:to>
                                        <p:strVal val="visible"/>
                                      </p:to>
                                    </p:set>
                                    <p:anim calcmode="lin" valueType="num">
                                      <p:cBhvr>
                                        <p:cTn id="40" dur="2000" fill="hold"/>
                                        <p:tgtEl>
                                          <p:spTgt spid="6">
                                            <p:graphicEl>
                                              <a:dgm id="{CE94ADCC-4741-4134-87EF-633CCEB2F2B2}"/>
                                            </p:graphicEl>
                                          </p:spTgt>
                                        </p:tgtEl>
                                        <p:attrNameLst>
                                          <p:attrName>ppt_w</p:attrName>
                                        </p:attrNameLst>
                                      </p:cBhvr>
                                      <p:tavLst>
                                        <p:tav tm="0">
                                          <p:val>
                                            <p:fltVal val="0"/>
                                          </p:val>
                                        </p:tav>
                                        <p:tav tm="100000">
                                          <p:val>
                                            <p:strVal val="#ppt_w"/>
                                          </p:val>
                                        </p:tav>
                                      </p:tavLst>
                                    </p:anim>
                                    <p:anim calcmode="lin" valueType="num">
                                      <p:cBhvr>
                                        <p:cTn id="41" dur="2000" fill="hold"/>
                                        <p:tgtEl>
                                          <p:spTgt spid="6">
                                            <p:graphicEl>
                                              <a:dgm id="{CE94ADCC-4741-4134-87EF-633CCEB2F2B2}"/>
                                            </p:graphicEl>
                                          </p:spTgt>
                                        </p:tgtEl>
                                        <p:attrNameLst>
                                          <p:attrName>ppt_h</p:attrName>
                                        </p:attrNameLst>
                                      </p:cBhvr>
                                      <p:tavLst>
                                        <p:tav tm="0">
                                          <p:val>
                                            <p:fltVal val="0"/>
                                          </p:val>
                                        </p:tav>
                                        <p:tav tm="100000">
                                          <p:val>
                                            <p:strVal val="#ppt_h"/>
                                          </p:val>
                                        </p:tav>
                                      </p:tavLst>
                                    </p:anim>
                                    <p:animEffect transition="in" filter="fade">
                                      <p:cBhvr>
                                        <p:cTn id="42" dur="2000"/>
                                        <p:tgtEl>
                                          <p:spTgt spid="6">
                                            <p:graphicEl>
                                              <a:dgm id="{CE94ADCC-4741-4134-87EF-633CCEB2F2B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6">
                                            <p:graphicEl>
                                              <a:dgm id="{C4E6B0BE-FB73-4D73-A871-C7EB601D4164}"/>
                                            </p:graphicEl>
                                          </p:spTgt>
                                        </p:tgtEl>
                                        <p:attrNameLst>
                                          <p:attrName>style.visibility</p:attrName>
                                        </p:attrNameLst>
                                      </p:cBhvr>
                                      <p:to>
                                        <p:strVal val="visible"/>
                                      </p:to>
                                    </p:set>
                                    <p:anim calcmode="lin" valueType="num">
                                      <p:cBhvr>
                                        <p:cTn id="47" dur="2000" fill="hold"/>
                                        <p:tgtEl>
                                          <p:spTgt spid="6">
                                            <p:graphicEl>
                                              <a:dgm id="{C4E6B0BE-FB73-4D73-A871-C7EB601D4164}"/>
                                            </p:graphicEl>
                                          </p:spTgt>
                                        </p:tgtEl>
                                        <p:attrNameLst>
                                          <p:attrName>ppt_w</p:attrName>
                                        </p:attrNameLst>
                                      </p:cBhvr>
                                      <p:tavLst>
                                        <p:tav tm="0">
                                          <p:val>
                                            <p:fltVal val="0"/>
                                          </p:val>
                                        </p:tav>
                                        <p:tav tm="100000">
                                          <p:val>
                                            <p:strVal val="#ppt_w"/>
                                          </p:val>
                                        </p:tav>
                                      </p:tavLst>
                                    </p:anim>
                                    <p:anim calcmode="lin" valueType="num">
                                      <p:cBhvr>
                                        <p:cTn id="48" dur="2000" fill="hold"/>
                                        <p:tgtEl>
                                          <p:spTgt spid="6">
                                            <p:graphicEl>
                                              <a:dgm id="{C4E6B0BE-FB73-4D73-A871-C7EB601D4164}"/>
                                            </p:graphicEl>
                                          </p:spTgt>
                                        </p:tgtEl>
                                        <p:attrNameLst>
                                          <p:attrName>ppt_h</p:attrName>
                                        </p:attrNameLst>
                                      </p:cBhvr>
                                      <p:tavLst>
                                        <p:tav tm="0">
                                          <p:val>
                                            <p:fltVal val="0"/>
                                          </p:val>
                                        </p:tav>
                                        <p:tav tm="100000">
                                          <p:val>
                                            <p:strVal val="#ppt_h"/>
                                          </p:val>
                                        </p:tav>
                                      </p:tavLst>
                                    </p:anim>
                                    <p:animEffect transition="in" filter="fade">
                                      <p:cBhvr>
                                        <p:cTn id="49" dur="2000"/>
                                        <p:tgtEl>
                                          <p:spTgt spid="6">
                                            <p:graphicEl>
                                              <a:dgm id="{C4E6B0BE-FB73-4D73-A871-C7EB601D41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5000" r="-15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5715008" y="1214422"/>
            <a:ext cx="2143140" cy="714380"/>
          </a:xfrm>
          <a:prstGeom prst="wedgeRoundRectCallout">
            <a:avLst>
              <a:gd name="adj1" fmla="val 9692"/>
              <a:gd name="adj2" fmla="val 109683"/>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cs typeface="B Titr" pitchFamily="2" charset="-78"/>
              </a:rPr>
              <a:t>کشورروسیه</a:t>
            </a:r>
          </a:p>
        </p:txBody>
      </p:sp>
      <p:sp>
        <p:nvSpPr>
          <p:cNvPr id="8" name="Oval 7"/>
          <p:cNvSpPr/>
          <p:nvPr/>
        </p:nvSpPr>
        <p:spPr>
          <a:xfrm>
            <a:off x="1857356" y="2357406"/>
            <a:ext cx="5786478" cy="207167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PH" sz="2800" dirty="0" smtClean="0">
              <a:cs typeface="B Titr" pitchFamily="2" charset="-78"/>
            </a:endParaRPr>
          </a:p>
          <a:p>
            <a:pPr algn="ctr" rtl="1"/>
            <a:r>
              <a:rPr lang="ar-SA" sz="2800" dirty="0" smtClean="0">
                <a:cs typeface="B Titr" pitchFamily="2" charset="-78"/>
              </a:rPr>
              <a:t>حمایت از ارتش سفید بازمانده از امپراطوری تزارها </a:t>
            </a:r>
            <a:endParaRPr lang="en-US" sz="2800" dirty="0" smtClean="0">
              <a:cs typeface="B Titr" pitchFamily="2" charset="-78"/>
            </a:endParaRPr>
          </a:p>
          <a:p>
            <a:pPr algn="ctr"/>
            <a:endParaRPr lang="en-US" dirty="0"/>
          </a:p>
        </p:txBody>
      </p:sp>
      <p:sp>
        <p:nvSpPr>
          <p:cNvPr id="9" name="Oval 8"/>
          <p:cNvSpPr/>
          <p:nvPr/>
        </p:nvSpPr>
        <p:spPr>
          <a:xfrm>
            <a:off x="1857356" y="2357406"/>
            <a:ext cx="5786478" cy="207167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PH" sz="2800" dirty="0" smtClean="0">
              <a:cs typeface="B Titr" pitchFamily="2" charset="-78"/>
            </a:endParaRPr>
          </a:p>
          <a:p>
            <a:pPr algn="ctr" rtl="1"/>
            <a:r>
              <a:rPr lang="ar-SA" sz="2800" dirty="0" smtClean="0">
                <a:cs typeface="B Titr" pitchFamily="2" charset="-78"/>
              </a:rPr>
              <a:t>راه اندازی انقلاب رنگی درجمهوری‌های شوروی سابق که اقدامی علیه روس‌ها بود؛</a:t>
            </a:r>
          </a:p>
          <a:p>
            <a:pPr algn="ctr"/>
            <a:endParaRPr lang="en-US" dirty="0"/>
          </a:p>
        </p:txBody>
      </p:sp>
      <p:sp>
        <p:nvSpPr>
          <p:cNvPr id="10" name="Oval 9"/>
          <p:cNvSpPr/>
          <p:nvPr/>
        </p:nvSpPr>
        <p:spPr>
          <a:xfrm>
            <a:off x="1857356" y="2357406"/>
            <a:ext cx="5786478" cy="207167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PH" sz="2800" dirty="0" smtClean="0">
              <a:cs typeface="B Titr" pitchFamily="2" charset="-78"/>
            </a:endParaRPr>
          </a:p>
          <a:p>
            <a:pPr algn="ctr" rtl="1"/>
            <a:r>
              <a:rPr lang="ar-SA" sz="2800" dirty="0" smtClean="0">
                <a:cs typeface="B Titr" pitchFamily="2" charset="-78"/>
              </a:rPr>
              <a:t>جنگ سرد پس از 1946 تا 1991 علیه شوروی سابق؛ </a:t>
            </a:r>
          </a:p>
          <a:p>
            <a:pPr algn="ctr"/>
            <a:endParaRPr lang="en-US" dirty="0"/>
          </a:p>
        </p:txBody>
      </p:sp>
      <p:sp>
        <p:nvSpPr>
          <p:cNvPr id="11" name="Oval 10"/>
          <p:cNvSpPr/>
          <p:nvPr/>
        </p:nvSpPr>
        <p:spPr>
          <a:xfrm>
            <a:off x="1857356" y="2357406"/>
            <a:ext cx="5786478" cy="207167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PH" sz="2200" dirty="0" smtClean="0">
              <a:cs typeface="B Titr" pitchFamily="2" charset="-78"/>
            </a:endParaRPr>
          </a:p>
          <a:p>
            <a:pPr algn="ctr" rtl="1"/>
            <a:r>
              <a:rPr lang="ar-SA" sz="2200" dirty="0" smtClean="0">
                <a:cs typeface="B Titr" pitchFamily="2" charset="-78"/>
              </a:rPr>
              <a:t>مذاکره و همزمان طراحی سناریو فروپاشی شوروی و دخالت در فروپاشی امپراتوری روسیه 1989 که این وضعیت بعد از فروپاشی شوروی نیز تا کنون استمرار داشته است.</a:t>
            </a:r>
          </a:p>
          <a:p>
            <a:pPr algn="ct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Effect transition="in" filter="fade">
                                      <p:cBhvr>
                                        <p:cTn id="20" dur="2000"/>
                                        <p:tgtEl>
                                          <p:spTgt spid="8"/>
                                        </p:tgtEl>
                                      </p:cBhvr>
                                    </p:animEffect>
                                  </p:childTnLst>
                                </p:cTn>
                              </p:par>
                            </p:childTnLst>
                          </p:cTn>
                        </p:par>
                        <p:par>
                          <p:cTn id="21" fill="hold">
                            <p:stCondLst>
                              <p:cond delay="5500"/>
                            </p:stCondLst>
                            <p:childTnLst>
                              <p:par>
                                <p:cTn id="22" presetID="53" presetClass="entr" presetSubtype="0" fill="hold" grpId="0" nodeType="afterEffect">
                                  <p:stCondLst>
                                    <p:cond delay="150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Effect transition="in" filter="fade">
                                      <p:cBhvr>
                                        <p:cTn id="26" dur="2000"/>
                                        <p:tgtEl>
                                          <p:spTgt spid="9"/>
                                        </p:tgtEl>
                                      </p:cBhvr>
                                    </p:animEffect>
                                  </p:childTnLst>
                                </p:cTn>
                              </p:par>
                            </p:childTnLst>
                          </p:cTn>
                        </p:par>
                        <p:par>
                          <p:cTn id="27" fill="hold">
                            <p:stCondLst>
                              <p:cond delay="9000"/>
                            </p:stCondLst>
                            <p:childTnLst>
                              <p:par>
                                <p:cTn id="28" presetID="53" presetClass="entr" presetSubtype="0" fill="hold" grpId="0" nodeType="after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fltVal val="0"/>
                                          </p:val>
                                        </p:tav>
                                        <p:tav tm="100000">
                                          <p:val>
                                            <p:strVal val="#ppt_w"/>
                                          </p:val>
                                        </p:tav>
                                      </p:tavLst>
                                    </p:anim>
                                    <p:anim calcmode="lin" valueType="num">
                                      <p:cBhvr>
                                        <p:cTn id="31" dur="2000" fill="hold"/>
                                        <p:tgtEl>
                                          <p:spTgt spid="10"/>
                                        </p:tgtEl>
                                        <p:attrNameLst>
                                          <p:attrName>ppt_h</p:attrName>
                                        </p:attrNameLst>
                                      </p:cBhvr>
                                      <p:tavLst>
                                        <p:tav tm="0">
                                          <p:val>
                                            <p:fltVal val="0"/>
                                          </p:val>
                                        </p:tav>
                                        <p:tav tm="100000">
                                          <p:val>
                                            <p:strVal val="#ppt_h"/>
                                          </p:val>
                                        </p:tav>
                                      </p:tavLst>
                                    </p:anim>
                                    <p:animEffect transition="in" filter="fade">
                                      <p:cBhvr>
                                        <p:cTn id="32" dur="2000"/>
                                        <p:tgtEl>
                                          <p:spTgt spid="10"/>
                                        </p:tgtEl>
                                      </p:cBhvr>
                                    </p:animEffect>
                                  </p:childTnLst>
                                </p:cTn>
                              </p:par>
                            </p:childTnLst>
                          </p:cTn>
                        </p:par>
                        <p:par>
                          <p:cTn id="33" fill="hold">
                            <p:stCondLst>
                              <p:cond delay="12500"/>
                            </p:stCondLst>
                            <p:childTnLst>
                              <p:par>
                                <p:cTn id="34" presetID="53" presetClass="entr" presetSubtype="0" fill="hold" grpId="0" nodeType="afterEffect">
                                  <p:stCondLst>
                                    <p:cond delay="15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2000" fill="hold"/>
                                        <p:tgtEl>
                                          <p:spTgt spid="11"/>
                                        </p:tgtEl>
                                        <p:attrNameLst>
                                          <p:attrName>ppt_w</p:attrName>
                                        </p:attrNameLst>
                                      </p:cBhvr>
                                      <p:tavLst>
                                        <p:tav tm="0">
                                          <p:val>
                                            <p:fltVal val="0"/>
                                          </p:val>
                                        </p:tav>
                                        <p:tav tm="100000">
                                          <p:val>
                                            <p:strVal val="#ppt_w"/>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Effect transition="in" filter="fade">
                                      <p:cBhvr>
                                        <p:cTn id="3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5214974" y="2383689"/>
            <a:ext cx="3714744" cy="267765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Low" rtl="1"/>
            <a:r>
              <a:rPr lang="ar-SA" sz="2800" b="1" dirty="0" smtClean="0">
                <a:ln/>
                <a:solidFill>
                  <a:srgbClr val="002060"/>
                </a:solidFill>
                <a:cs typeface="B Titr" pitchFamily="2" charset="-78"/>
              </a:rPr>
              <a:t>امروز مسئله دشمنی ملت ها با امریکا تنها معطوف به ایران اسلامی نیست و </a:t>
            </a:r>
            <a:r>
              <a:rPr lang="ar-SA" sz="2800" b="1" dirty="0" smtClean="0">
                <a:ln/>
                <a:solidFill>
                  <a:srgbClr val="FF0000"/>
                </a:solidFill>
                <a:cs typeface="B Titr" pitchFamily="2" charset="-78"/>
              </a:rPr>
              <a:t>برای دنیا بحث سلطه گری و سلطه طلبی </a:t>
            </a:r>
            <a:r>
              <a:rPr lang="ar-SA" sz="2800" b="1" dirty="0" smtClean="0">
                <a:ln/>
                <a:solidFill>
                  <a:srgbClr val="002060"/>
                </a:solidFill>
                <a:cs typeface="B Titr" pitchFamily="2" charset="-78"/>
              </a:rPr>
              <a:t>آمریکایی ها روشن شده است. </a:t>
            </a:r>
            <a:endParaRPr lang="en-US" sz="2800" b="1" dirty="0">
              <a:ln/>
              <a:solidFill>
                <a:srgbClr val="002060"/>
              </a:solidFill>
              <a:cs typeface="B Titr" pitchFamily="2" charset="-78"/>
            </a:endParaRPr>
          </a:p>
        </p:txBody>
      </p:sp>
      <p:sp>
        <p:nvSpPr>
          <p:cNvPr id="6" name="Rectangle 5"/>
          <p:cNvSpPr/>
          <p:nvPr/>
        </p:nvSpPr>
        <p:spPr>
          <a:xfrm>
            <a:off x="3071802" y="5348727"/>
            <a:ext cx="2760692"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dirty="0" smtClean="0">
                <a:ln w="11430"/>
                <a:solidFill>
                  <a:srgbClr val="FF0000"/>
                </a:solidFill>
                <a:effectLst>
                  <a:outerShdw blurRad="50800" dist="39000" dir="5460000" algn="tl">
                    <a:srgbClr val="000000">
                      <a:alpha val="38000"/>
                    </a:srgbClr>
                  </a:outerShdw>
                </a:effectLst>
                <a:cs typeface="B Titr" pitchFamily="2" charset="-78"/>
              </a:rPr>
              <a:t>تاریخ آمریکا پر است از</a:t>
            </a:r>
            <a:endParaRPr lang="en-US" sz="2400"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7" name="Right Brace 6"/>
          <p:cNvSpPr/>
          <p:nvPr/>
        </p:nvSpPr>
        <p:spPr>
          <a:xfrm>
            <a:off x="2643174" y="4572008"/>
            <a:ext cx="357190" cy="2000264"/>
          </a:xfrm>
          <a:prstGeom prst="rightBrace">
            <a:avLst>
              <a:gd name="adj1" fmla="val 74826"/>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8" name="Rectangle 7"/>
          <p:cNvSpPr/>
          <p:nvPr/>
        </p:nvSpPr>
        <p:spPr>
          <a:xfrm>
            <a:off x="500034" y="4714884"/>
            <a:ext cx="2210862"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dirty="0" smtClean="0">
                <a:ln w="11430"/>
                <a:solidFill>
                  <a:srgbClr val="FFC000"/>
                </a:solidFill>
                <a:effectLst>
                  <a:glow rad="139700">
                    <a:schemeClr val="accent1">
                      <a:satMod val="175000"/>
                      <a:alpha val="40000"/>
                    </a:schemeClr>
                  </a:glow>
                  <a:outerShdw blurRad="50800" dist="39000" dir="5460000" algn="tl">
                    <a:srgbClr val="000000">
                      <a:alpha val="38000"/>
                    </a:srgbClr>
                  </a:outerShdw>
                  <a:reflection blurRad="6350" stA="50000" endA="300" endPos="50000" dist="29997" dir="5400000" sy="-100000" algn="bl" rotWithShape="0"/>
                </a:effectLst>
                <a:cs typeface="B Titr" pitchFamily="2" charset="-78"/>
              </a:rPr>
              <a:t>خیانت به ارزش ها </a:t>
            </a:r>
            <a:endParaRPr lang="en-US" sz="2400" b="1" dirty="0">
              <a:ln w="11430"/>
              <a:solidFill>
                <a:srgbClr val="FFC000"/>
              </a:solidFill>
              <a:effectLst>
                <a:glow rad="139700">
                  <a:schemeClr val="accent1">
                    <a:satMod val="175000"/>
                    <a:alpha val="40000"/>
                  </a:schemeClr>
                </a:glow>
                <a:outerShdw blurRad="50800" dist="39000" dir="5460000" algn="tl">
                  <a:srgbClr val="000000">
                    <a:alpha val="38000"/>
                  </a:srgbClr>
                </a:outerShdw>
                <a:reflection blurRad="6350" stA="50000" endA="300" endPos="50000" dist="29997" dir="5400000" sy="-100000" algn="bl" rotWithShape="0"/>
              </a:effectLst>
              <a:cs typeface="B Titr" pitchFamily="2" charset="-78"/>
            </a:endParaRPr>
          </a:p>
        </p:txBody>
      </p:sp>
      <p:sp>
        <p:nvSpPr>
          <p:cNvPr id="9" name="Rectangle 8"/>
          <p:cNvSpPr/>
          <p:nvPr/>
        </p:nvSpPr>
        <p:spPr>
          <a:xfrm>
            <a:off x="500034" y="5357826"/>
            <a:ext cx="2263761"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dirty="0" smtClean="0">
                <a:ln w="11430"/>
                <a:solidFill>
                  <a:srgbClr val="FFC000"/>
                </a:solidFill>
                <a:effectLst>
                  <a:glow rad="139700">
                    <a:schemeClr val="accent1">
                      <a:satMod val="175000"/>
                      <a:alpha val="40000"/>
                    </a:schemeClr>
                  </a:glow>
                  <a:outerShdw blurRad="50800" dist="39000" dir="5460000" algn="tl">
                    <a:srgbClr val="000000">
                      <a:alpha val="38000"/>
                    </a:srgbClr>
                  </a:outerShdw>
                  <a:reflection blurRad="6350" stA="50000" endA="300" endPos="50000" dist="29997" dir="5400000" sy="-100000" algn="bl" rotWithShape="0"/>
                </a:effectLst>
                <a:cs typeface="B Titr" pitchFamily="2" charset="-78"/>
              </a:rPr>
              <a:t>خیانت به فرهنگ ها</a:t>
            </a:r>
            <a:endParaRPr lang="en-US" sz="2400" b="1" dirty="0" smtClean="0">
              <a:ln w="11430"/>
              <a:solidFill>
                <a:srgbClr val="FFC000"/>
              </a:solidFill>
              <a:effectLst>
                <a:glow rad="139700">
                  <a:schemeClr val="accent1">
                    <a:satMod val="175000"/>
                    <a:alpha val="40000"/>
                  </a:schemeClr>
                </a:glow>
                <a:outerShdw blurRad="50800" dist="39000" dir="5460000" algn="tl">
                  <a:srgbClr val="000000">
                    <a:alpha val="38000"/>
                  </a:srgbClr>
                </a:outerShdw>
                <a:reflection blurRad="6350" stA="50000" endA="300" endPos="50000" dist="29997" dir="5400000" sy="-100000" algn="bl" rotWithShape="0"/>
              </a:effectLst>
              <a:cs typeface="B Titr" pitchFamily="2" charset="-78"/>
            </a:endParaRPr>
          </a:p>
        </p:txBody>
      </p:sp>
      <p:sp>
        <p:nvSpPr>
          <p:cNvPr id="10" name="Rectangle 9"/>
          <p:cNvSpPr/>
          <p:nvPr/>
        </p:nvSpPr>
        <p:spPr>
          <a:xfrm>
            <a:off x="-135639" y="6072206"/>
            <a:ext cx="2993127"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400" b="1" dirty="0" smtClean="0">
                <a:ln w="11430"/>
                <a:solidFill>
                  <a:srgbClr val="FFC000"/>
                </a:solidFill>
                <a:effectLst>
                  <a:glow rad="139700">
                    <a:schemeClr val="accent1">
                      <a:satMod val="175000"/>
                      <a:alpha val="40000"/>
                    </a:schemeClr>
                  </a:glow>
                  <a:outerShdw blurRad="50800" dist="39000" dir="5460000" algn="tl">
                    <a:srgbClr val="000000">
                      <a:alpha val="38000"/>
                    </a:srgbClr>
                  </a:outerShdw>
                  <a:reflection blurRad="6350" stA="50000" endA="300" endPos="50000" dist="29997" dir="5400000" sy="-100000" algn="bl" rotWithShape="0"/>
                </a:effectLst>
                <a:cs typeface="B Titr" pitchFamily="2" charset="-78"/>
              </a:rPr>
              <a:t>خیانت به انسانیت ملت ها </a:t>
            </a:r>
            <a:endParaRPr lang="en-US" sz="2400" b="1" dirty="0" smtClean="0">
              <a:ln w="11430"/>
              <a:solidFill>
                <a:srgbClr val="FFC000"/>
              </a:solidFill>
              <a:effectLst>
                <a:glow rad="139700">
                  <a:schemeClr val="accent1">
                    <a:satMod val="175000"/>
                    <a:alpha val="40000"/>
                  </a:schemeClr>
                </a:glow>
                <a:outerShdw blurRad="50800" dist="39000" dir="5460000" algn="tl">
                  <a:srgbClr val="000000">
                    <a:alpha val="38000"/>
                  </a:srgbClr>
                </a:outerShdw>
                <a:reflection blurRad="6350" stA="50000" endA="300" endPos="50000" dist="29997" dir="5400000" sy="-100000" algn="bl" rotWithShape="0"/>
              </a:effectLst>
              <a:cs typeface="B Titr" pitchFamily="2" charset="-78"/>
            </a:endParaRPr>
          </a:p>
        </p:txBody>
      </p:sp>
      <p:sp>
        <p:nvSpPr>
          <p:cNvPr id="11" name="Rectangle 10"/>
          <p:cNvSpPr/>
          <p:nvPr/>
        </p:nvSpPr>
        <p:spPr>
          <a:xfrm>
            <a:off x="1500166" y="181253"/>
            <a:ext cx="7478329"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800" b="1" dirty="0" smtClean="0">
                <a:ln w="11430"/>
                <a:solidFill>
                  <a:srgbClr val="C00000"/>
                </a:solidFill>
                <a:effectLst>
                  <a:outerShdw blurRad="50800" dist="39000" dir="5460000" algn="tl">
                    <a:srgbClr val="000000">
                      <a:alpha val="38000"/>
                    </a:srgbClr>
                  </a:outerShdw>
                </a:effectLst>
                <a:cs typeface="B Titr" pitchFamily="2" charset="-78"/>
              </a:rPr>
              <a:t>تبیین منطق دشمنی با امریکا در کلام امام خامنه‌ای</a:t>
            </a:r>
            <a:r>
              <a:rPr lang="fa-IR" sz="1400" b="1" dirty="0" smtClean="0">
                <a:ln w="11430"/>
                <a:solidFill>
                  <a:srgbClr val="C00000"/>
                </a:solidFill>
                <a:effectLst>
                  <a:outerShdw blurRad="50800" dist="39000" dir="5460000" algn="tl">
                    <a:srgbClr val="000000">
                      <a:alpha val="38000"/>
                    </a:srgbClr>
                  </a:outerShdw>
                </a:effectLst>
                <a:cs typeface="B Titr" pitchFamily="2" charset="-78"/>
              </a:rPr>
              <a:t>(مدظله العالی)</a:t>
            </a:r>
            <a:r>
              <a:rPr lang="ar-SA" sz="1400" b="1" dirty="0" smtClean="0">
                <a:ln w="11430"/>
                <a:solidFill>
                  <a:srgbClr val="C00000"/>
                </a:solidFill>
                <a:effectLst>
                  <a:outerShdw blurRad="50800" dist="39000" dir="5460000" algn="tl">
                    <a:srgbClr val="000000">
                      <a:alpha val="38000"/>
                    </a:srgbClr>
                  </a:outerShdw>
                </a:effectLst>
                <a:cs typeface="B Titr" pitchFamily="2" charset="-78"/>
              </a:rPr>
              <a:t> </a:t>
            </a:r>
            <a:endParaRPr lang="en-US" sz="2800" b="1" dirty="0" smtClean="0">
              <a:ln w="11430"/>
              <a:solidFill>
                <a:srgbClr val="C00000"/>
              </a:solidFill>
              <a:effectLst>
                <a:outerShdw blurRad="50800" dist="39000" dir="5460000" algn="tl">
                  <a:srgbClr val="000000">
                    <a:alpha val="38000"/>
                  </a:srgbClr>
                </a:outerShdw>
              </a:effectLst>
              <a:cs typeface="B Titr" pitchFamily="2" charset="-78"/>
            </a:endParaRPr>
          </a:p>
        </p:txBody>
      </p:sp>
      <p:sp>
        <p:nvSpPr>
          <p:cNvPr id="12" name="Cloud Callout 11"/>
          <p:cNvSpPr/>
          <p:nvPr/>
        </p:nvSpPr>
        <p:spPr>
          <a:xfrm>
            <a:off x="6858016" y="785794"/>
            <a:ext cx="2143140" cy="1143008"/>
          </a:xfrm>
          <a:prstGeom prst="cloudCallout">
            <a:avLst>
              <a:gd name="adj1" fmla="val -21472"/>
              <a:gd name="adj2" fmla="val 85773"/>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200" b="1" cap="all" dirty="0" smtClean="0">
                <a:ln w="9000" cmpd="sng">
                  <a:solidFill>
                    <a:schemeClr val="accent4">
                      <a:shade val="50000"/>
                      <a:satMod val="120000"/>
                    </a:schemeClr>
                  </a:solidFill>
                  <a:prstDash val="solid"/>
                </a:ln>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effectLst>
                  <a:glow rad="139700">
                    <a:schemeClr val="accent3">
                      <a:satMod val="175000"/>
                      <a:alpha val="40000"/>
                    </a:schemeClr>
                  </a:glow>
                  <a:reflection blurRad="6350" stA="60000" endA="900" endPos="60000" dist="29997" dir="5400000" sy="-100000" algn="bl" rotWithShape="0"/>
                </a:effectLst>
                <a:cs typeface="B Titr" pitchFamily="2" charset="-78"/>
              </a:rPr>
              <a:t> تعصب و غرور</a:t>
            </a:r>
            <a:endParaRPr lang="en-US" sz="3200" b="1" cap="all" dirty="0" smtClean="0">
              <a:ln w="9000" cmpd="sng">
                <a:solidFill>
                  <a:schemeClr val="accent4">
                    <a:shade val="50000"/>
                    <a:satMod val="120000"/>
                  </a:schemeClr>
                </a:solidFill>
                <a:prstDash val="solid"/>
              </a:ln>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effectLst>
                <a:glow rad="139700">
                  <a:schemeClr val="accent3">
                    <a:satMod val="175000"/>
                    <a:alpha val="40000"/>
                  </a:schemeClr>
                </a:glow>
                <a:reflection blurRad="6350" stA="60000" endA="900" endPos="60000" dist="29997" dir="5400000" sy="-100000" algn="bl" rotWithShape="0"/>
              </a:effectLst>
              <a:cs typeface="B 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2000"/>
                                        <p:tgtEl>
                                          <p:spTgt spid="12"/>
                                        </p:tgtEl>
                                      </p:cBhvr>
                                    </p:animEffect>
                                  </p:childTnLst>
                                </p:cTn>
                              </p:par>
                            </p:childTnLst>
                          </p:cTn>
                        </p:par>
                        <p:par>
                          <p:cTn id="15" fill="hold">
                            <p:stCondLst>
                              <p:cond delay="2000"/>
                            </p:stCondLst>
                            <p:childTnLst>
                              <p:par>
                                <p:cTn id="16" presetID="53" presetClass="entr" presetSubtype="0" fill="hold" grpId="0" nodeType="after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par>
                          <p:cTn id="28" fill="hold">
                            <p:stCondLst>
                              <p:cond delay="54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2000"/>
                                        <p:tgtEl>
                                          <p:spTgt spid="7"/>
                                        </p:tgtEl>
                                      </p:cBhvr>
                                    </p:animEffect>
                                  </p:childTnLst>
                                </p:cTn>
                              </p:par>
                            </p:childTnLst>
                          </p:cTn>
                        </p:par>
                        <p:par>
                          <p:cTn id="32" fill="hold">
                            <p:stCondLst>
                              <p:cond delay="7400"/>
                            </p:stCondLst>
                            <p:childTnLst>
                              <p:par>
                                <p:cTn id="33" presetID="53"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fltVal val="0"/>
                                          </p:val>
                                        </p:tav>
                                        <p:tav tm="100000">
                                          <p:val>
                                            <p:strVal val="#ppt_w"/>
                                          </p:val>
                                        </p:tav>
                                      </p:tavLst>
                                    </p:anim>
                                    <p:anim calcmode="lin" valueType="num">
                                      <p:cBhvr>
                                        <p:cTn id="36" dur="2000" fill="hold"/>
                                        <p:tgtEl>
                                          <p:spTgt spid="8"/>
                                        </p:tgtEl>
                                        <p:attrNameLst>
                                          <p:attrName>ppt_h</p:attrName>
                                        </p:attrNameLst>
                                      </p:cBhvr>
                                      <p:tavLst>
                                        <p:tav tm="0">
                                          <p:val>
                                            <p:fltVal val="0"/>
                                          </p:val>
                                        </p:tav>
                                        <p:tav tm="100000">
                                          <p:val>
                                            <p:strVal val="#ppt_h"/>
                                          </p:val>
                                        </p:tav>
                                      </p:tavLst>
                                    </p:anim>
                                    <p:animEffect transition="in" filter="fade">
                                      <p:cBhvr>
                                        <p:cTn id="37" dur="2000"/>
                                        <p:tgtEl>
                                          <p:spTgt spid="8"/>
                                        </p:tgtEl>
                                      </p:cBhvr>
                                    </p:animEffect>
                                  </p:childTnLst>
                                </p:cTn>
                              </p:par>
                            </p:childTnLst>
                          </p:cTn>
                        </p:par>
                        <p:par>
                          <p:cTn id="38" fill="hold">
                            <p:stCondLst>
                              <p:cond delay="9400"/>
                            </p:stCondLst>
                            <p:childTnLst>
                              <p:par>
                                <p:cTn id="39" presetID="53"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000" fill="hold"/>
                                        <p:tgtEl>
                                          <p:spTgt spid="9"/>
                                        </p:tgtEl>
                                        <p:attrNameLst>
                                          <p:attrName>ppt_w</p:attrName>
                                        </p:attrNameLst>
                                      </p:cBhvr>
                                      <p:tavLst>
                                        <p:tav tm="0">
                                          <p:val>
                                            <p:fltVal val="0"/>
                                          </p:val>
                                        </p:tav>
                                        <p:tav tm="100000">
                                          <p:val>
                                            <p:strVal val="#ppt_w"/>
                                          </p:val>
                                        </p:tav>
                                      </p:tavLst>
                                    </p:anim>
                                    <p:anim calcmode="lin" valueType="num">
                                      <p:cBhvr>
                                        <p:cTn id="42" dur="2000" fill="hold"/>
                                        <p:tgtEl>
                                          <p:spTgt spid="9"/>
                                        </p:tgtEl>
                                        <p:attrNameLst>
                                          <p:attrName>ppt_h</p:attrName>
                                        </p:attrNameLst>
                                      </p:cBhvr>
                                      <p:tavLst>
                                        <p:tav tm="0">
                                          <p:val>
                                            <p:fltVal val="0"/>
                                          </p:val>
                                        </p:tav>
                                        <p:tav tm="100000">
                                          <p:val>
                                            <p:strVal val="#ppt_h"/>
                                          </p:val>
                                        </p:tav>
                                      </p:tavLst>
                                    </p:anim>
                                    <p:animEffect transition="in" filter="fade">
                                      <p:cBhvr>
                                        <p:cTn id="43" dur="2000"/>
                                        <p:tgtEl>
                                          <p:spTgt spid="9"/>
                                        </p:tgtEl>
                                      </p:cBhvr>
                                    </p:animEffect>
                                  </p:childTnLst>
                                </p:cTn>
                              </p:par>
                            </p:childTnLst>
                          </p:cTn>
                        </p:par>
                        <p:par>
                          <p:cTn id="44" fill="hold">
                            <p:stCondLst>
                              <p:cond delay="11400"/>
                            </p:stCondLst>
                            <p:childTnLst>
                              <p:par>
                                <p:cTn id="45" presetID="53"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000" fill="hold"/>
                                        <p:tgtEl>
                                          <p:spTgt spid="10"/>
                                        </p:tgtEl>
                                        <p:attrNameLst>
                                          <p:attrName>ppt_w</p:attrName>
                                        </p:attrNameLst>
                                      </p:cBhvr>
                                      <p:tavLst>
                                        <p:tav tm="0">
                                          <p:val>
                                            <p:fltVal val="0"/>
                                          </p:val>
                                        </p:tav>
                                        <p:tav tm="100000">
                                          <p:val>
                                            <p:strVal val="#ppt_w"/>
                                          </p:val>
                                        </p:tav>
                                      </p:tavLst>
                                    </p:anim>
                                    <p:anim calcmode="lin" valueType="num">
                                      <p:cBhvr>
                                        <p:cTn id="48" dur="2000" fill="hold"/>
                                        <p:tgtEl>
                                          <p:spTgt spid="10"/>
                                        </p:tgtEl>
                                        <p:attrNameLst>
                                          <p:attrName>ppt_h</p:attrName>
                                        </p:attrNameLst>
                                      </p:cBhvr>
                                      <p:tavLst>
                                        <p:tav tm="0">
                                          <p:val>
                                            <p:fltVal val="0"/>
                                          </p:val>
                                        </p:tav>
                                        <p:tav tm="100000">
                                          <p:val>
                                            <p:strVal val="#ppt_h"/>
                                          </p:val>
                                        </p:tav>
                                      </p:tavLst>
                                    </p:anim>
                                    <p:animEffect transition="in" filter="fade">
                                      <p:cBhvr>
                                        <p:cTn id="4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P spid="11"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آسیا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5" name="Rounded Rectangular Callout 4"/>
          <p:cNvSpPr/>
          <p:nvPr/>
        </p:nvSpPr>
        <p:spPr>
          <a:xfrm>
            <a:off x="6572264" y="642918"/>
            <a:ext cx="2143140" cy="714380"/>
          </a:xfrm>
          <a:prstGeom prst="wedgeRoundRectCallout">
            <a:avLst>
              <a:gd name="adj1" fmla="val 9692"/>
              <a:gd name="adj2" fmla="val 109683"/>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cs typeface="B Titr" pitchFamily="2" charset="-78"/>
              </a:rPr>
              <a:t>کشور ایران</a:t>
            </a:r>
          </a:p>
        </p:txBody>
      </p:sp>
      <p:sp>
        <p:nvSpPr>
          <p:cNvPr id="7" name="Flowchart: Alternate Process 6"/>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تهدید حمله اتمی به شوروی برای خروج از ایران1946؛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8" name="Flowchart: Alternate Process 7"/>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سرنگون کردن مصدق و بازگرداندن شاه 1953 ؛ </a:t>
            </a:r>
          </a:p>
        </p:txBody>
      </p:sp>
      <p:sp>
        <p:nvSpPr>
          <p:cNvPr id="9" name="Flowchart: Alternate Process 8"/>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حمایت از حکومت در سرکوب سازمان نظامی 57-1953 ؛ </a:t>
            </a:r>
          </a:p>
        </p:txBody>
      </p:sp>
      <p:sp>
        <p:nvSpPr>
          <p:cNvPr id="10" name="Flowchart: Alternate Process 9"/>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استقرار مستشاران نظامی 79-1956 ؛</a:t>
            </a:r>
          </a:p>
        </p:txBody>
      </p:sp>
      <p:sp>
        <p:nvSpPr>
          <p:cNvPr id="11" name="Flowchart: Alternate Process 10"/>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حمایت نیم قرن آمریکا از دیکتاتوری پهلوی، </a:t>
            </a:r>
          </a:p>
        </p:txBody>
      </p:sp>
      <p:sp>
        <p:nvSpPr>
          <p:cNvPr id="12" name="Flowchart: Alternate Process 11"/>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حمایت از سرکوب نهضتها، جنبش های اجتماعی که باعث شد استعدادها و ظرفیتهای بومی خفته بماند و بخش فعال آن نیز سرکوب و مضمحل گردد.</a:t>
            </a:r>
          </a:p>
        </p:txBody>
      </p:sp>
      <p:sp>
        <p:nvSpPr>
          <p:cNvPr id="13" name="Flowchart: Alternate Process 12"/>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حمایت از حکومت در سرکوب چریکها و مجاهدین76-1971؛</a:t>
            </a:r>
          </a:p>
        </p:txBody>
      </p:sp>
      <p:sp>
        <p:nvSpPr>
          <p:cNvPr id="14" name="Flowchart: Alternate Process 13"/>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حمایت از حکومت شاه برعلیه انقلاب مردم ایران</a:t>
            </a:r>
            <a:endPar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79-1978؛ </a:t>
            </a:r>
          </a:p>
        </p:txBody>
      </p:sp>
      <p:sp>
        <p:nvSpPr>
          <p:cNvPr id="15" name="Flowchart: Alternate Process 14"/>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حمایت از شاه ايران و انتقال او به خارج ایران 1979 ؛ </a:t>
            </a:r>
          </a:p>
        </p:txBody>
      </p:sp>
      <p:sp>
        <p:nvSpPr>
          <p:cNvPr id="16" name="Flowchart: Alternate Process 15"/>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سرنگون کردن دو هواپیمای نظامی ایران1984؛ </a:t>
            </a:r>
          </a:p>
        </p:txBody>
      </p:sp>
      <p:sp>
        <p:nvSpPr>
          <p:cNvPr id="17" name="Flowchart: Alternate Process 16"/>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آغاز جنگ "نفت‌کش‌ها" در خلیج فارس88-984 ؛</a:t>
            </a:r>
          </a:p>
        </p:txBody>
      </p:sp>
      <p:sp>
        <p:nvSpPr>
          <p:cNvPr id="18" name="Flowchart: Alternate Process 17"/>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سرنگون کردن هواپیمای مسافربری1988 ؛ </a:t>
            </a:r>
          </a:p>
        </p:txBody>
      </p:sp>
      <p:sp>
        <p:nvSpPr>
          <p:cNvPr id="19" name="Flowchart: Alternate Process 18"/>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وابسته کردن بیشترِ اقتصاد به مراکز مالی جهانی</a:t>
            </a:r>
            <a:endPar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97-1989؛ </a:t>
            </a:r>
          </a:p>
        </p:txBody>
      </p:sp>
      <p:sp>
        <p:nvSpPr>
          <p:cNvPr id="20" name="Flowchart: Alternate Process 19"/>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تحریم اقتصادی و فشار سیاسی بین المللی</a:t>
            </a:r>
            <a:endPar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13-1979؛ </a:t>
            </a:r>
          </a:p>
        </p:txBody>
      </p:sp>
      <p:sp>
        <p:nvSpPr>
          <p:cNvPr id="21" name="Flowchart: Alternate Process 20"/>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انتقال سلاحهای شیمیایی از مصر به عراق1980؛ </a:t>
            </a:r>
          </a:p>
        </p:txBody>
      </p:sp>
      <p:sp>
        <p:nvSpPr>
          <p:cNvPr id="22" name="Flowchart: Alternate Process 21"/>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دامن زدن به جنگ ایران و عراق</a:t>
            </a:r>
            <a:endParaRPr lang="fa-I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r>
              <a:rPr lang="ar-SA"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88-1980 ؛ </a:t>
            </a:r>
          </a:p>
        </p:txBody>
      </p:sp>
      <p:sp>
        <p:nvSpPr>
          <p:cNvPr id="23" name="Flowchart: Alternate Process 22"/>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حمله نظامی برای باز پس گرفتن گروگانها</a:t>
            </a:r>
            <a:endParaRPr lang="fa-I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1980؛  </a:t>
            </a:r>
          </a:p>
        </p:txBody>
      </p:sp>
      <p:sp>
        <p:nvSpPr>
          <p:cNvPr id="24" name="Flowchart: Alternate Process 23"/>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هدف قراردادن هواپيماي مسافربري ايران با 320 مسافر،  </a:t>
            </a:r>
          </a:p>
        </p:txBody>
      </p:sp>
      <p:sp>
        <p:nvSpPr>
          <p:cNvPr id="25" name="Flowchart: Alternate Process 24"/>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مخالفت با دستیابی ایران به انرژی هسته ای، </a:t>
            </a:r>
          </a:p>
        </p:txBody>
      </p:sp>
      <p:sp>
        <p:nvSpPr>
          <p:cNvPr id="26" name="Flowchart: Alternate Process 25"/>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ترور دانشمندان هسته‌ای با همکاری رژیم صهیونیستی، </a:t>
            </a:r>
          </a:p>
        </p:txBody>
      </p:sp>
      <p:sp>
        <p:nvSpPr>
          <p:cNvPr id="27" name="Flowchart: Alternate Process 26"/>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اعمال تحریم های ظالمانه یک جانبه و چند جانبه و...؛ </a:t>
            </a:r>
          </a:p>
        </p:txBody>
      </p:sp>
      <p:sp>
        <p:nvSpPr>
          <p:cNvPr id="28" name="Flowchart: Alternate Process 27"/>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تهدید به حمله نظامی13-2002؛ </a:t>
            </a:r>
          </a:p>
        </p:txBody>
      </p:sp>
      <p:sp>
        <p:nvSpPr>
          <p:cNvPr id="29" name="Flowchart: Alternate Process 28"/>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اعلام تغییر رژیم در ایران، عراق و کُره شمالی2002 ؛ </a:t>
            </a:r>
          </a:p>
        </p:txBody>
      </p:sp>
      <p:sp>
        <p:nvSpPr>
          <p:cNvPr id="30" name="Flowchart: Alternate Process 29"/>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تهدید به حمله نظامی پس از انتخابات2013</a:t>
            </a:r>
            <a:r>
              <a:rPr lang="fa-I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a:t>
            </a:r>
            <a:endParaRPr lang="ar-SA"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31" name="Flowchart: Alternate Process 30"/>
          <p:cNvSpPr/>
          <p:nvPr/>
        </p:nvSpPr>
        <p:spPr>
          <a:xfrm>
            <a:off x="1643042" y="2214554"/>
            <a:ext cx="5572164" cy="2500330"/>
          </a:xfrm>
          <a:prstGeom prst="flowChartAlternateProcess">
            <a:avLst/>
          </a:prstGeom>
          <a:gradFill>
            <a:gsLst>
              <a:gs pos="0">
                <a:srgbClr val="FFC000"/>
              </a:gs>
              <a:gs pos="39999">
                <a:srgbClr val="85C2FF"/>
              </a:gs>
              <a:gs pos="70000">
                <a:srgbClr val="C4D6EB"/>
              </a:gs>
              <a:gs pos="100000">
                <a:srgbClr val="FFEBFA"/>
              </a:gs>
            </a:gsLst>
            <a:lin ang="12000000" scaled="0"/>
          </a:gra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و...</a:t>
            </a:r>
            <a:endParaRPr lang="ar-SA"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9" presetClass="entr" presetSubtype="0" fill="hold" grpId="0" nodeType="after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2000"/>
                                        <p:tgtEl>
                                          <p:spTgt spid="7"/>
                                        </p:tgtEl>
                                      </p:cBhvr>
                                    </p:animEffect>
                                  </p:childTnLst>
                                </p:cTn>
                              </p:par>
                            </p:childTnLst>
                          </p:cTn>
                        </p:par>
                        <p:par>
                          <p:cTn id="19" fill="hold">
                            <p:stCondLst>
                              <p:cond delay="6000"/>
                            </p:stCondLst>
                            <p:childTnLst>
                              <p:par>
                                <p:cTn id="20" presetID="9" presetClass="entr" presetSubtype="0"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2000"/>
                                        <p:tgtEl>
                                          <p:spTgt spid="8"/>
                                        </p:tgtEl>
                                      </p:cBhvr>
                                    </p:animEffect>
                                  </p:childTnLst>
                                </p:cTn>
                              </p:par>
                            </p:childTnLst>
                          </p:cTn>
                        </p:par>
                        <p:par>
                          <p:cTn id="23" fill="hold">
                            <p:stCondLst>
                              <p:cond delay="10000"/>
                            </p:stCondLst>
                            <p:childTnLst>
                              <p:par>
                                <p:cTn id="24" presetID="9" presetClass="entr" presetSubtype="0"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2000"/>
                                        <p:tgtEl>
                                          <p:spTgt spid="9"/>
                                        </p:tgtEl>
                                      </p:cBhvr>
                                    </p:animEffect>
                                  </p:childTnLst>
                                </p:cTn>
                              </p:par>
                            </p:childTnLst>
                          </p:cTn>
                        </p:par>
                        <p:par>
                          <p:cTn id="27" fill="hold">
                            <p:stCondLst>
                              <p:cond delay="14000"/>
                            </p:stCondLst>
                            <p:childTnLst>
                              <p:par>
                                <p:cTn id="28" presetID="9" presetClass="entr" presetSubtype="0" fill="hold" grpId="0" nodeType="afterEffect">
                                  <p:stCondLst>
                                    <p:cond delay="200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2000"/>
                                        <p:tgtEl>
                                          <p:spTgt spid="10"/>
                                        </p:tgtEl>
                                      </p:cBhvr>
                                    </p:animEffect>
                                  </p:childTnLst>
                                </p:cTn>
                              </p:par>
                            </p:childTnLst>
                          </p:cTn>
                        </p:par>
                        <p:par>
                          <p:cTn id="31" fill="hold">
                            <p:stCondLst>
                              <p:cond delay="18000"/>
                            </p:stCondLst>
                            <p:childTnLst>
                              <p:par>
                                <p:cTn id="32" presetID="9" presetClass="entr" presetSubtype="0" fill="hold" grpId="0" nodeType="afterEffect">
                                  <p:stCondLst>
                                    <p:cond delay="200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2000"/>
                                        <p:tgtEl>
                                          <p:spTgt spid="11"/>
                                        </p:tgtEl>
                                      </p:cBhvr>
                                    </p:animEffect>
                                  </p:childTnLst>
                                </p:cTn>
                              </p:par>
                            </p:childTnLst>
                          </p:cTn>
                        </p:par>
                        <p:par>
                          <p:cTn id="35" fill="hold">
                            <p:stCondLst>
                              <p:cond delay="22000"/>
                            </p:stCondLst>
                            <p:childTnLst>
                              <p:par>
                                <p:cTn id="36" presetID="9" presetClass="entr" presetSubtype="0" fill="hold" grpId="0" nodeType="afterEffect">
                                  <p:stCondLst>
                                    <p:cond delay="200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2000"/>
                                        <p:tgtEl>
                                          <p:spTgt spid="12"/>
                                        </p:tgtEl>
                                      </p:cBhvr>
                                    </p:animEffect>
                                  </p:childTnLst>
                                </p:cTn>
                              </p:par>
                            </p:childTnLst>
                          </p:cTn>
                        </p:par>
                        <p:par>
                          <p:cTn id="39" fill="hold">
                            <p:stCondLst>
                              <p:cond delay="26000"/>
                            </p:stCondLst>
                            <p:childTnLst>
                              <p:par>
                                <p:cTn id="40" presetID="9" presetClass="entr" presetSubtype="0" fill="hold" grpId="0" nodeType="afterEffect">
                                  <p:stCondLst>
                                    <p:cond delay="200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2000"/>
                                        <p:tgtEl>
                                          <p:spTgt spid="13"/>
                                        </p:tgtEl>
                                      </p:cBhvr>
                                    </p:animEffect>
                                  </p:childTnLst>
                                </p:cTn>
                              </p:par>
                            </p:childTnLst>
                          </p:cTn>
                        </p:par>
                        <p:par>
                          <p:cTn id="43" fill="hold">
                            <p:stCondLst>
                              <p:cond delay="30000"/>
                            </p:stCondLst>
                            <p:childTnLst>
                              <p:par>
                                <p:cTn id="44" presetID="9" presetClass="entr" presetSubtype="0" fill="hold" grpId="0" nodeType="afterEffect">
                                  <p:stCondLst>
                                    <p:cond delay="200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2000"/>
                                        <p:tgtEl>
                                          <p:spTgt spid="14"/>
                                        </p:tgtEl>
                                      </p:cBhvr>
                                    </p:animEffect>
                                  </p:childTnLst>
                                </p:cTn>
                              </p:par>
                            </p:childTnLst>
                          </p:cTn>
                        </p:par>
                        <p:par>
                          <p:cTn id="47" fill="hold">
                            <p:stCondLst>
                              <p:cond delay="34000"/>
                            </p:stCondLst>
                            <p:childTnLst>
                              <p:par>
                                <p:cTn id="48" presetID="9" presetClass="entr" presetSubtype="0" fill="hold" grpId="0" nodeType="afterEffect">
                                  <p:stCondLst>
                                    <p:cond delay="200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2000"/>
                                        <p:tgtEl>
                                          <p:spTgt spid="15"/>
                                        </p:tgtEl>
                                      </p:cBhvr>
                                    </p:animEffect>
                                  </p:childTnLst>
                                </p:cTn>
                              </p:par>
                            </p:childTnLst>
                          </p:cTn>
                        </p:par>
                        <p:par>
                          <p:cTn id="51" fill="hold">
                            <p:stCondLst>
                              <p:cond delay="38000"/>
                            </p:stCondLst>
                            <p:childTnLst>
                              <p:par>
                                <p:cTn id="52" presetID="9" presetClass="entr" presetSubtype="0" fill="hold" grpId="0" nodeType="afterEffect">
                                  <p:stCondLst>
                                    <p:cond delay="2000"/>
                                  </p:stCondLst>
                                  <p:childTnLst>
                                    <p:set>
                                      <p:cBhvr>
                                        <p:cTn id="53" dur="1" fill="hold">
                                          <p:stCondLst>
                                            <p:cond delay="0"/>
                                          </p:stCondLst>
                                        </p:cTn>
                                        <p:tgtEl>
                                          <p:spTgt spid="16"/>
                                        </p:tgtEl>
                                        <p:attrNameLst>
                                          <p:attrName>style.visibility</p:attrName>
                                        </p:attrNameLst>
                                      </p:cBhvr>
                                      <p:to>
                                        <p:strVal val="visible"/>
                                      </p:to>
                                    </p:set>
                                    <p:animEffect transition="in" filter="dissolve">
                                      <p:cBhvr>
                                        <p:cTn id="54" dur="2000"/>
                                        <p:tgtEl>
                                          <p:spTgt spid="16"/>
                                        </p:tgtEl>
                                      </p:cBhvr>
                                    </p:animEffect>
                                  </p:childTnLst>
                                </p:cTn>
                              </p:par>
                            </p:childTnLst>
                          </p:cTn>
                        </p:par>
                        <p:par>
                          <p:cTn id="55" fill="hold">
                            <p:stCondLst>
                              <p:cond delay="42000"/>
                            </p:stCondLst>
                            <p:childTnLst>
                              <p:par>
                                <p:cTn id="56" presetID="9" presetClass="entr" presetSubtype="0" fill="hold" grpId="0" nodeType="afterEffect">
                                  <p:stCondLst>
                                    <p:cond delay="200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2000"/>
                                        <p:tgtEl>
                                          <p:spTgt spid="17"/>
                                        </p:tgtEl>
                                      </p:cBhvr>
                                    </p:animEffect>
                                  </p:childTnLst>
                                </p:cTn>
                              </p:par>
                            </p:childTnLst>
                          </p:cTn>
                        </p:par>
                        <p:par>
                          <p:cTn id="59" fill="hold">
                            <p:stCondLst>
                              <p:cond delay="46000"/>
                            </p:stCondLst>
                            <p:childTnLst>
                              <p:par>
                                <p:cTn id="60" presetID="9" presetClass="entr" presetSubtype="0" fill="hold" grpId="0" nodeType="afterEffect">
                                  <p:stCondLst>
                                    <p:cond delay="2000"/>
                                  </p:stCondLst>
                                  <p:childTnLst>
                                    <p:set>
                                      <p:cBhvr>
                                        <p:cTn id="61" dur="1" fill="hold">
                                          <p:stCondLst>
                                            <p:cond delay="0"/>
                                          </p:stCondLst>
                                        </p:cTn>
                                        <p:tgtEl>
                                          <p:spTgt spid="18"/>
                                        </p:tgtEl>
                                        <p:attrNameLst>
                                          <p:attrName>style.visibility</p:attrName>
                                        </p:attrNameLst>
                                      </p:cBhvr>
                                      <p:to>
                                        <p:strVal val="visible"/>
                                      </p:to>
                                    </p:set>
                                    <p:animEffect transition="in" filter="dissolve">
                                      <p:cBhvr>
                                        <p:cTn id="62" dur="2000"/>
                                        <p:tgtEl>
                                          <p:spTgt spid="18"/>
                                        </p:tgtEl>
                                      </p:cBhvr>
                                    </p:animEffect>
                                  </p:childTnLst>
                                </p:cTn>
                              </p:par>
                            </p:childTnLst>
                          </p:cTn>
                        </p:par>
                        <p:par>
                          <p:cTn id="63" fill="hold">
                            <p:stCondLst>
                              <p:cond delay="50000"/>
                            </p:stCondLst>
                            <p:childTnLst>
                              <p:par>
                                <p:cTn id="64" presetID="9" presetClass="entr" presetSubtype="0" fill="hold" grpId="0" nodeType="afterEffect">
                                  <p:stCondLst>
                                    <p:cond delay="2000"/>
                                  </p:stCondLst>
                                  <p:childTnLst>
                                    <p:set>
                                      <p:cBhvr>
                                        <p:cTn id="65" dur="1" fill="hold">
                                          <p:stCondLst>
                                            <p:cond delay="0"/>
                                          </p:stCondLst>
                                        </p:cTn>
                                        <p:tgtEl>
                                          <p:spTgt spid="19"/>
                                        </p:tgtEl>
                                        <p:attrNameLst>
                                          <p:attrName>style.visibility</p:attrName>
                                        </p:attrNameLst>
                                      </p:cBhvr>
                                      <p:to>
                                        <p:strVal val="visible"/>
                                      </p:to>
                                    </p:set>
                                    <p:animEffect transition="in" filter="dissolve">
                                      <p:cBhvr>
                                        <p:cTn id="66" dur="2000"/>
                                        <p:tgtEl>
                                          <p:spTgt spid="19"/>
                                        </p:tgtEl>
                                      </p:cBhvr>
                                    </p:animEffect>
                                  </p:childTnLst>
                                </p:cTn>
                              </p:par>
                            </p:childTnLst>
                          </p:cTn>
                        </p:par>
                        <p:par>
                          <p:cTn id="67" fill="hold">
                            <p:stCondLst>
                              <p:cond delay="54000"/>
                            </p:stCondLst>
                            <p:childTnLst>
                              <p:par>
                                <p:cTn id="68" presetID="9" presetClass="entr" presetSubtype="0" fill="hold" grpId="0" nodeType="afterEffect">
                                  <p:stCondLst>
                                    <p:cond delay="2000"/>
                                  </p:stCondLst>
                                  <p:childTnLst>
                                    <p:set>
                                      <p:cBhvr>
                                        <p:cTn id="69" dur="1" fill="hold">
                                          <p:stCondLst>
                                            <p:cond delay="0"/>
                                          </p:stCondLst>
                                        </p:cTn>
                                        <p:tgtEl>
                                          <p:spTgt spid="20"/>
                                        </p:tgtEl>
                                        <p:attrNameLst>
                                          <p:attrName>style.visibility</p:attrName>
                                        </p:attrNameLst>
                                      </p:cBhvr>
                                      <p:to>
                                        <p:strVal val="visible"/>
                                      </p:to>
                                    </p:set>
                                    <p:animEffect transition="in" filter="dissolve">
                                      <p:cBhvr>
                                        <p:cTn id="70" dur="2000"/>
                                        <p:tgtEl>
                                          <p:spTgt spid="20"/>
                                        </p:tgtEl>
                                      </p:cBhvr>
                                    </p:animEffect>
                                  </p:childTnLst>
                                </p:cTn>
                              </p:par>
                            </p:childTnLst>
                          </p:cTn>
                        </p:par>
                        <p:par>
                          <p:cTn id="71" fill="hold">
                            <p:stCondLst>
                              <p:cond delay="58000"/>
                            </p:stCondLst>
                            <p:childTnLst>
                              <p:par>
                                <p:cTn id="72" presetID="9" presetClass="entr" presetSubtype="0" fill="hold" grpId="0" nodeType="afterEffect">
                                  <p:stCondLst>
                                    <p:cond delay="2000"/>
                                  </p:stCondLst>
                                  <p:childTnLst>
                                    <p:set>
                                      <p:cBhvr>
                                        <p:cTn id="73" dur="1" fill="hold">
                                          <p:stCondLst>
                                            <p:cond delay="0"/>
                                          </p:stCondLst>
                                        </p:cTn>
                                        <p:tgtEl>
                                          <p:spTgt spid="21"/>
                                        </p:tgtEl>
                                        <p:attrNameLst>
                                          <p:attrName>style.visibility</p:attrName>
                                        </p:attrNameLst>
                                      </p:cBhvr>
                                      <p:to>
                                        <p:strVal val="visible"/>
                                      </p:to>
                                    </p:set>
                                    <p:animEffect transition="in" filter="dissolve">
                                      <p:cBhvr>
                                        <p:cTn id="74" dur="2000"/>
                                        <p:tgtEl>
                                          <p:spTgt spid="21"/>
                                        </p:tgtEl>
                                      </p:cBhvr>
                                    </p:animEffect>
                                  </p:childTnLst>
                                </p:cTn>
                              </p:par>
                            </p:childTnLst>
                          </p:cTn>
                        </p:par>
                        <p:par>
                          <p:cTn id="75" fill="hold">
                            <p:stCondLst>
                              <p:cond delay="62000"/>
                            </p:stCondLst>
                            <p:childTnLst>
                              <p:par>
                                <p:cTn id="76" presetID="9" presetClass="entr" presetSubtype="0" fill="hold" grpId="0" nodeType="afterEffect">
                                  <p:stCondLst>
                                    <p:cond delay="2000"/>
                                  </p:stCondLst>
                                  <p:childTnLst>
                                    <p:set>
                                      <p:cBhvr>
                                        <p:cTn id="77" dur="1" fill="hold">
                                          <p:stCondLst>
                                            <p:cond delay="0"/>
                                          </p:stCondLst>
                                        </p:cTn>
                                        <p:tgtEl>
                                          <p:spTgt spid="22"/>
                                        </p:tgtEl>
                                        <p:attrNameLst>
                                          <p:attrName>style.visibility</p:attrName>
                                        </p:attrNameLst>
                                      </p:cBhvr>
                                      <p:to>
                                        <p:strVal val="visible"/>
                                      </p:to>
                                    </p:set>
                                    <p:animEffect transition="in" filter="dissolve">
                                      <p:cBhvr>
                                        <p:cTn id="78" dur="2000"/>
                                        <p:tgtEl>
                                          <p:spTgt spid="22"/>
                                        </p:tgtEl>
                                      </p:cBhvr>
                                    </p:animEffect>
                                  </p:childTnLst>
                                </p:cTn>
                              </p:par>
                            </p:childTnLst>
                          </p:cTn>
                        </p:par>
                        <p:par>
                          <p:cTn id="79" fill="hold">
                            <p:stCondLst>
                              <p:cond delay="66000"/>
                            </p:stCondLst>
                            <p:childTnLst>
                              <p:par>
                                <p:cTn id="80" presetID="9" presetClass="entr" presetSubtype="0" fill="hold" grpId="0" nodeType="afterEffect">
                                  <p:stCondLst>
                                    <p:cond delay="2000"/>
                                  </p:stCondLst>
                                  <p:childTnLst>
                                    <p:set>
                                      <p:cBhvr>
                                        <p:cTn id="81" dur="1" fill="hold">
                                          <p:stCondLst>
                                            <p:cond delay="0"/>
                                          </p:stCondLst>
                                        </p:cTn>
                                        <p:tgtEl>
                                          <p:spTgt spid="23"/>
                                        </p:tgtEl>
                                        <p:attrNameLst>
                                          <p:attrName>style.visibility</p:attrName>
                                        </p:attrNameLst>
                                      </p:cBhvr>
                                      <p:to>
                                        <p:strVal val="visible"/>
                                      </p:to>
                                    </p:set>
                                    <p:animEffect transition="in" filter="dissolve">
                                      <p:cBhvr>
                                        <p:cTn id="82" dur="2000"/>
                                        <p:tgtEl>
                                          <p:spTgt spid="23"/>
                                        </p:tgtEl>
                                      </p:cBhvr>
                                    </p:animEffect>
                                  </p:childTnLst>
                                </p:cTn>
                              </p:par>
                            </p:childTnLst>
                          </p:cTn>
                        </p:par>
                        <p:par>
                          <p:cTn id="83" fill="hold">
                            <p:stCondLst>
                              <p:cond delay="70000"/>
                            </p:stCondLst>
                            <p:childTnLst>
                              <p:par>
                                <p:cTn id="84" presetID="9" presetClass="entr" presetSubtype="0" fill="hold" grpId="0" nodeType="afterEffect">
                                  <p:stCondLst>
                                    <p:cond delay="2000"/>
                                  </p:stCondLst>
                                  <p:childTnLst>
                                    <p:set>
                                      <p:cBhvr>
                                        <p:cTn id="85" dur="1" fill="hold">
                                          <p:stCondLst>
                                            <p:cond delay="0"/>
                                          </p:stCondLst>
                                        </p:cTn>
                                        <p:tgtEl>
                                          <p:spTgt spid="24"/>
                                        </p:tgtEl>
                                        <p:attrNameLst>
                                          <p:attrName>style.visibility</p:attrName>
                                        </p:attrNameLst>
                                      </p:cBhvr>
                                      <p:to>
                                        <p:strVal val="visible"/>
                                      </p:to>
                                    </p:set>
                                    <p:animEffect transition="in" filter="dissolve">
                                      <p:cBhvr>
                                        <p:cTn id="86" dur="2000"/>
                                        <p:tgtEl>
                                          <p:spTgt spid="24"/>
                                        </p:tgtEl>
                                      </p:cBhvr>
                                    </p:animEffect>
                                  </p:childTnLst>
                                </p:cTn>
                              </p:par>
                            </p:childTnLst>
                          </p:cTn>
                        </p:par>
                        <p:par>
                          <p:cTn id="87" fill="hold">
                            <p:stCondLst>
                              <p:cond delay="74000"/>
                            </p:stCondLst>
                            <p:childTnLst>
                              <p:par>
                                <p:cTn id="88" presetID="9" presetClass="entr" presetSubtype="0" fill="hold" grpId="0" nodeType="afterEffect">
                                  <p:stCondLst>
                                    <p:cond delay="2000"/>
                                  </p:stCondLst>
                                  <p:childTnLst>
                                    <p:set>
                                      <p:cBhvr>
                                        <p:cTn id="89" dur="1" fill="hold">
                                          <p:stCondLst>
                                            <p:cond delay="0"/>
                                          </p:stCondLst>
                                        </p:cTn>
                                        <p:tgtEl>
                                          <p:spTgt spid="25"/>
                                        </p:tgtEl>
                                        <p:attrNameLst>
                                          <p:attrName>style.visibility</p:attrName>
                                        </p:attrNameLst>
                                      </p:cBhvr>
                                      <p:to>
                                        <p:strVal val="visible"/>
                                      </p:to>
                                    </p:set>
                                    <p:animEffect transition="in" filter="dissolve">
                                      <p:cBhvr>
                                        <p:cTn id="90" dur="2000"/>
                                        <p:tgtEl>
                                          <p:spTgt spid="25"/>
                                        </p:tgtEl>
                                      </p:cBhvr>
                                    </p:animEffect>
                                  </p:childTnLst>
                                </p:cTn>
                              </p:par>
                            </p:childTnLst>
                          </p:cTn>
                        </p:par>
                        <p:par>
                          <p:cTn id="91" fill="hold">
                            <p:stCondLst>
                              <p:cond delay="78000"/>
                            </p:stCondLst>
                            <p:childTnLst>
                              <p:par>
                                <p:cTn id="92" presetID="9" presetClass="entr" presetSubtype="0" fill="hold" grpId="0" nodeType="afterEffect">
                                  <p:stCondLst>
                                    <p:cond delay="2000"/>
                                  </p:stCondLst>
                                  <p:childTnLst>
                                    <p:set>
                                      <p:cBhvr>
                                        <p:cTn id="93" dur="1" fill="hold">
                                          <p:stCondLst>
                                            <p:cond delay="0"/>
                                          </p:stCondLst>
                                        </p:cTn>
                                        <p:tgtEl>
                                          <p:spTgt spid="26"/>
                                        </p:tgtEl>
                                        <p:attrNameLst>
                                          <p:attrName>style.visibility</p:attrName>
                                        </p:attrNameLst>
                                      </p:cBhvr>
                                      <p:to>
                                        <p:strVal val="visible"/>
                                      </p:to>
                                    </p:set>
                                    <p:animEffect transition="in" filter="dissolve">
                                      <p:cBhvr>
                                        <p:cTn id="94" dur="2000"/>
                                        <p:tgtEl>
                                          <p:spTgt spid="26"/>
                                        </p:tgtEl>
                                      </p:cBhvr>
                                    </p:animEffect>
                                  </p:childTnLst>
                                </p:cTn>
                              </p:par>
                            </p:childTnLst>
                          </p:cTn>
                        </p:par>
                        <p:par>
                          <p:cTn id="95" fill="hold">
                            <p:stCondLst>
                              <p:cond delay="82000"/>
                            </p:stCondLst>
                            <p:childTnLst>
                              <p:par>
                                <p:cTn id="96" presetID="9" presetClass="entr" presetSubtype="0" fill="hold" grpId="0" nodeType="afterEffect">
                                  <p:stCondLst>
                                    <p:cond delay="2000"/>
                                  </p:stCondLst>
                                  <p:childTnLst>
                                    <p:set>
                                      <p:cBhvr>
                                        <p:cTn id="97" dur="1" fill="hold">
                                          <p:stCondLst>
                                            <p:cond delay="0"/>
                                          </p:stCondLst>
                                        </p:cTn>
                                        <p:tgtEl>
                                          <p:spTgt spid="27"/>
                                        </p:tgtEl>
                                        <p:attrNameLst>
                                          <p:attrName>style.visibility</p:attrName>
                                        </p:attrNameLst>
                                      </p:cBhvr>
                                      <p:to>
                                        <p:strVal val="visible"/>
                                      </p:to>
                                    </p:set>
                                    <p:animEffect transition="in" filter="dissolve">
                                      <p:cBhvr>
                                        <p:cTn id="98" dur="2000"/>
                                        <p:tgtEl>
                                          <p:spTgt spid="27"/>
                                        </p:tgtEl>
                                      </p:cBhvr>
                                    </p:animEffect>
                                  </p:childTnLst>
                                </p:cTn>
                              </p:par>
                            </p:childTnLst>
                          </p:cTn>
                        </p:par>
                        <p:par>
                          <p:cTn id="99" fill="hold">
                            <p:stCondLst>
                              <p:cond delay="86000"/>
                            </p:stCondLst>
                            <p:childTnLst>
                              <p:par>
                                <p:cTn id="100" presetID="9" presetClass="entr" presetSubtype="0" fill="hold" grpId="0" nodeType="afterEffect">
                                  <p:stCondLst>
                                    <p:cond delay="2000"/>
                                  </p:stCondLst>
                                  <p:childTnLst>
                                    <p:set>
                                      <p:cBhvr>
                                        <p:cTn id="101" dur="1" fill="hold">
                                          <p:stCondLst>
                                            <p:cond delay="0"/>
                                          </p:stCondLst>
                                        </p:cTn>
                                        <p:tgtEl>
                                          <p:spTgt spid="28"/>
                                        </p:tgtEl>
                                        <p:attrNameLst>
                                          <p:attrName>style.visibility</p:attrName>
                                        </p:attrNameLst>
                                      </p:cBhvr>
                                      <p:to>
                                        <p:strVal val="visible"/>
                                      </p:to>
                                    </p:set>
                                    <p:animEffect transition="in" filter="dissolve">
                                      <p:cBhvr>
                                        <p:cTn id="102" dur="2000"/>
                                        <p:tgtEl>
                                          <p:spTgt spid="28"/>
                                        </p:tgtEl>
                                      </p:cBhvr>
                                    </p:animEffect>
                                  </p:childTnLst>
                                </p:cTn>
                              </p:par>
                            </p:childTnLst>
                          </p:cTn>
                        </p:par>
                        <p:par>
                          <p:cTn id="103" fill="hold">
                            <p:stCondLst>
                              <p:cond delay="90000"/>
                            </p:stCondLst>
                            <p:childTnLst>
                              <p:par>
                                <p:cTn id="104" presetID="9" presetClass="entr" presetSubtype="0" fill="hold" grpId="0" nodeType="afterEffect">
                                  <p:stCondLst>
                                    <p:cond delay="2000"/>
                                  </p:stCondLst>
                                  <p:childTnLst>
                                    <p:set>
                                      <p:cBhvr>
                                        <p:cTn id="105" dur="1" fill="hold">
                                          <p:stCondLst>
                                            <p:cond delay="0"/>
                                          </p:stCondLst>
                                        </p:cTn>
                                        <p:tgtEl>
                                          <p:spTgt spid="29"/>
                                        </p:tgtEl>
                                        <p:attrNameLst>
                                          <p:attrName>style.visibility</p:attrName>
                                        </p:attrNameLst>
                                      </p:cBhvr>
                                      <p:to>
                                        <p:strVal val="visible"/>
                                      </p:to>
                                    </p:set>
                                    <p:animEffect transition="in" filter="dissolve">
                                      <p:cBhvr>
                                        <p:cTn id="106" dur="2000"/>
                                        <p:tgtEl>
                                          <p:spTgt spid="29"/>
                                        </p:tgtEl>
                                      </p:cBhvr>
                                    </p:animEffect>
                                  </p:childTnLst>
                                </p:cTn>
                              </p:par>
                            </p:childTnLst>
                          </p:cTn>
                        </p:par>
                        <p:par>
                          <p:cTn id="107" fill="hold">
                            <p:stCondLst>
                              <p:cond delay="94000"/>
                            </p:stCondLst>
                            <p:childTnLst>
                              <p:par>
                                <p:cTn id="108" presetID="9" presetClass="entr" presetSubtype="0" fill="hold" grpId="0" nodeType="afterEffect">
                                  <p:stCondLst>
                                    <p:cond delay="200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2000"/>
                                        <p:tgtEl>
                                          <p:spTgt spid="30"/>
                                        </p:tgtEl>
                                      </p:cBhvr>
                                    </p:animEffect>
                                  </p:childTnLst>
                                </p:cTn>
                              </p:par>
                            </p:childTnLst>
                          </p:cTn>
                        </p:par>
                        <p:par>
                          <p:cTn id="111" fill="hold">
                            <p:stCondLst>
                              <p:cond delay="98000"/>
                            </p:stCondLst>
                            <p:childTnLst>
                              <p:par>
                                <p:cTn id="112" presetID="9" presetClass="entr" presetSubtype="0" fill="hold" grpId="0" nodeType="afterEffect">
                                  <p:stCondLst>
                                    <p:cond delay="2000"/>
                                  </p:stCondLst>
                                  <p:childTnLst>
                                    <p:set>
                                      <p:cBhvr>
                                        <p:cTn id="113" dur="1" fill="hold">
                                          <p:stCondLst>
                                            <p:cond delay="0"/>
                                          </p:stCondLst>
                                        </p:cTn>
                                        <p:tgtEl>
                                          <p:spTgt spid="31"/>
                                        </p:tgtEl>
                                        <p:attrNameLst>
                                          <p:attrName>style.visibility</p:attrName>
                                        </p:attrNameLst>
                                      </p:cBhvr>
                                      <p:to>
                                        <p:strVal val="visible"/>
                                      </p:to>
                                    </p:set>
                                    <p:animEffect transition="in" filter="dissolve">
                                      <p:cBhvr>
                                        <p:cTn id="1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6000" r="-26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اروپا</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p>
        </p:txBody>
      </p:sp>
      <p:sp>
        <p:nvSpPr>
          <p:cNvPr id="6" name="7-Point Star 5"/>
          <p:cNvSpPr/>
          <p:nvPr/>
        </p:nvSpPr>
        <p:spPr>
          <a:xfrm>
            <a:off x="7786710" y="2714620"/>
            <a:ext cx="500066" cy="500066"/>
          </a:xfrm>
          <a:prstGeom prst="star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7-Point Star 6"/>
          <p:cNvSpPr/>
          <p:nvPr/>
        </p:nvSpPr>
        <p:spPr>
          <a:xfrm>
            <a:off x="7786710" y="3786190"/>
            <a:ext cx="500066" cy="500066"/>
          </a:xfrm>
          <a:prstGeom prst="star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7-Point Star 7"/>
          <p:cNvSpPr/>
          <p:nvPr/>
        </p:nvSpPr>
        <p:spPr>
          <a:xfrm>
            <a:off x="7786710" y="4786322"/>
            <a:ext cx="500066" cy="500066"/>
          </a:xfrm>
          <a:prstGeom prst="star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7-Point Star 8"/>
          <p:cNvSpPr/>
          <p:nvPr/>
        </p:nvSpPr>
        <p:spPr>
          <a:xfrm>
            <a:off x="7786710" y="5857892"/>
            <a:ext cx="500066" cy="500066"/>
          </a:xfrm>
          <a:prstGeom prst="star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ectangle 9"/>
          <p:cNvSpPr/>
          <p:nvPr/>
        </p:nvSpPr>
        <p:spPr>
          <a:xfrm>
            <a:off x="0" y="2786058"/>
            <a:ext cx="7643802"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ar-SA" sz="2400" b="1" dirty="0" smtClean="0">
                <a:ln w="11430"/>
                <a:solidFill>
                  <a:srgbClr val="FF0000"/>
                </a:solidFill>
                <a:effectLst>
                  <a:outerShdw blurRad="50800" dist="39000" dir="5460000" algn="tl">
                    <a:srgbClr val="000000">
                      <a:alpha val="38000"/>
                    </a:srgbClr>
                  </a:outerShdw>
                </a:effectLst>
                <a:cs typeface="B Titr" pitchFamily="2" charset="-78"/>
              </a:rPr>
              <a:t>جنگ جهانی اول تقسیم مجدد جهان، 40 میلیون کشته18-1917؛ </a:t>
            </a:r>
            <a:endParaRPr lang="en-US" sz="2400"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11" name="Rectangle 10"/>
          <p:cNvSpPr/>
          <p:nvPr/>
        </p:nvSpPr>
        <p:spPr>
          <a:xfrm>
            <a:off x="3284251" y="3786190"/>
            <a:ext cx="4431021"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800" b="1" dirty="0" smtClean="0">
                <a:ln w="11430"/>
                <a:solidFill>
                  <a:srgbClr val="FF0000"/>
                </a:solidFill>
                <a:effectLst>
                  <a:outerShdw blurRad="50800" dist="39000" dir="5460000" algn="tl">
                    <a:srgbClr val="000000">
                      <a:alpha val="38000"/>
                    </a:srgbClr>
                  </a:outerShdw>
                </a:effectLst>
                <a:cs typeface="B Titr" pitchFamily="2" charset="-78"/>
              </a:rPr>
              <a:t>جنگ جهانی دوم 50 ملیون کشته، </a:t>
            </a:r>
            <a:endParaRPr lang="en-US" sz="2800"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12" name="Rectangle 11"/>
          <p:cNvSpPr/>
          <p:nvPr/>
        </p:nvSpPr>
        <p:spPr>
          <a:xfrm>
            <a:off x="3143240" y="4857760"/>
            <a:ext cx="4568879"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800" b="1" dirty="0" smtClean="0">
                <a:ln w="11430"/>
                <a:solidFill>
                  <a:srgbClr val="FF0000"/>
                </a:solidFill>
                <a:effectLst>
                  <a:outerShdw blurRad="50800" dist="39000" dir="5460000" algn="tl">
                    <a:srgbClr val="000000">
                      <a:alpha val="38000"/>
                    </a:srgbClr>
                  </a:outerShdw>
                </a:effectLst>
                <a:cs typeface="B Titr" pitchFamily="2" charset="-78"/>
              </a:rPr>
              <a:t>استفاده از 2 بمب اتمی45-1941. </a:t>
            </a:r>
            <a:endParaRPr lang="en-US" sz="2800"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13" name="Rectangle 12"/>
          <p:cNvSpPr/>
          <p:nvPr/>
        </p:nvSpPr>
        <p:spPr>
          <a:xfrm>
            <a:off x="0" y="5715016"/>
            <a:ext cx="7715240"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ar-SA" sz="2400" b="1" dirty="0" smtClean="0">
                <a:ln w="11430"/>
                <a:solidFill>
                  <a:srgbClr val="FF0000"/>
                </a:solidFill>
                <a:effectLst>
                  <a:outerShdw blurRad="50800" dist="39000" dir="5460000" algn="tl">
                    <a:srgbClr val="000000">
                      <a:alpha val="38000"/>
                    </a:srgbClr>
                  </a:outerShdw>
                </a:effectLst>
                <a:cs typeface="B Titr" pitchFamily="2" charset="-78"/>
              </a:rPr>
              <a:t>انتقال زندانیان به کشورهای دیگر و شکنجه آنان13-2001. بخشی از نقض عهدها و جنایت‌های آمریکا در قاره اروپا </a:t>
            </a:r>
            <a:endParaRPr lang="en-US" sz="2400" b="1" dirty="0">
              <a:ln w="11430"/>
              <a:solidFill>
                <a:srgbClr val="FF0000"/>
              </a:solidFill>
              <a:effectLst>
                <a:outerShdw blurRad="50800" dist="39000" dir="5460000" algn="tl">
                  <a:srgbClr val="000000">
                    <a:alpha val="38000"/>
                  </a:srgbClr>
                </a:outerShdw>
              </a:effectLst>
              <a:cs typeface="B Titr"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500"/>
                            </p:stCondLst>
                            <p:childTnLst>
                              <p:par>
                                <p:cTn id="16" presetID="53"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000" fill="hold"/>
                                        <p:tgtEl>
                                          <p:spTgt spid="10"/>
                                        </p:tgtEl>
                                        <p:attrNameLst>
                                          <p:attrName>ppt_w</p:attrName>
                                        </p:attrNameLst>
                                      </p:cBhvr>
                                      <p:tavLst>
                                        <p:tav tm="0">
                                          <p:val>
                                            <p:fltVal val="0"/>
                                          </p:val>
                                        </p:tav>
                                        <p:tav tm="100000">
                                          <p:val>
                                            <p:strVal val="#ppt_w"/>
                                          </p:val>
                                        </p:tav>
                                      </p:tavLst>
                                    </p:anim>
                                    <p:anim calcmode="lin" valueType="num">
                                      <p:cBhvr>
                                        <p:cTn id="19" dur="2000" fill="hold"/>
                                        <p:tgtEl>
                                          <p:spTgt spid="10"/>
                                        </p:tgtEl>
                                        <p:attrNameLst>
                                          <p:attrName>ppt_h</p:attrName>
                                        </p:attrNameLst>
                                      </p:cBhvr>
                                      <p:tavLst>
                                        <p:tav tm="0">
                                          <p:val>
                                            <p:fltVal val="0"/>
                                          </p:val>
                                        </p:tav>
                                        <p:tav tm="100000">
                                          <p:val>
                                            <p:strVal val="#ppt_h"/>
                                          </p:val>
                                        </p:tav>
                                      </p:tavLst>
                                    </p:anim>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500"/>
                            </p:stCondLst>
                            <p:childTnLst>
                              <p:par>
                                <p:cTn id="27" presetID="53" presetClass="entr" presetSubtype="0" fill="hold" grpId="0" nodeType="afterEffect">
                                  <p:stCondLst>
                                    <p:cond delay="5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000" fill="hold"/>
                                        <p:tgtEl>
                                          <p:spTgt spid="11"/>
                                        </p:tgtEl>
                                        <p:attrNameLst>
                                          <p:attrName>ppt_w</p:attrName>
                                        </p:attrNameLst>
                                      </p:cBhvr>
                                      <p:tavLst>
                                        <p:tav tm="0">
                                          <p:val>
                                            <p:fltVal val="0"/>
                                          </p:val>
                                        </p:tav>
                                        <p:tav tm="100000">
                                          <p:val>
                                            <p:strVal val="#ppt_w"/>
                                          </p:val>
                                        </p:tav>
                                      </p:tavLst>
                                    </p:anim>
                                    <p:anim calcmode="lin" valueType="num">
                                      <p:cBhvr>
                                        <p:cTn id="30" dur="2000" fill="hold"/>
                                        <p:tgtEl>
                                          <p:spTgt spid="11"/>
                                        </p:tgtEl>
                                        <p:attrNameLst>
                                          <p:attrName>ppt_h</p:attrName>
                                        </p:attrNameLst>
                                      </p:cBhvr>
                                      <p:tavLst>
                                        <p:tav tm="0">
                                          <p:val>
                                            <p:fltVal val="0"/>
                                          </p:val>
                                        </p:tav>
                                        <p:tav tm="100000">
                                          <p:val>
                                            <p:strVal val="#ppt_h"/>
                                          </p:val>
                                        </p:tav>
                                      </p:tavLst>
                                    </p:anim>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par>
                          <p:cTn id="37" fill="hold">
                            <p:stCondLst>
                              <p:cond delay="500"/>
                            </p:stCondLst>
                            <p:childTnLst>
                              <p:par>
                                <p:cTn id="38" presetID="53" presetClass="entr" presetSubtype="0"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000" fill="hold"/>
                                        <p:tgtEl>
                                          <p:spTgt spid="12"/>
                                        </p:tgtEl>
                                        <p:attrNameLst>
                                          <p:attrName>ppt_w</p:attrName>
                                        </p:attrNameLst>
                                      </p:cBhvr>
                                      <p:tavLst>
                                        <p:tav tm="0">
                                          <p:val>
                                            <p:fltVal val="0"/>
                                          </p:val>
                                        </p:tav>
                                        <p:tav tm="100000">
                                          <p:val>
                                            <p:strVal val="#ppt_w"/>
                                          </p:val>
                                        </p:tav>
                                      </p:tavLst>
                                    </p:anim>
                                    <p:anim calcmode="lin" valueType="num">
                                      <p:cBhvr>
                                        <p:cTn id="41" dur="2000" fill="hold"/>
                                        <p:tgtEl>
                                          <p:spTgt spid="12"/>
                                        </p:tgtEl>
                                        <p:attrNameLst>
                                          <p:attrName>ppt_h</p:attrName>
                                        </p:attrNameLst>
                                      </p:cBhvr>
                                      <p:tavLst>
                                        <p:tav tm="0">
                                          <p:val>
                                            <p:fltVal val="0"/>
                                          </p:val>
                                        </p:tav>
                                        <p:tav tm="100000">
                                          <p:val>
                                            <p:strVal val="#ppt_h"/>
                                          </p:val>
                                        </p:tav>
                                      </p:tavLst>
                                    </p:anim>
                                    <p:animEffect transition="in" filter="fade">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par>
                          <p:cTn id="48" fill="hold">
                            <p:stCondLst>
                              <p:cond delay="500"/>
                            </p:stCondLst>
                            <p:childTnLst>
                              <p:par>
                                <p:cTn id="49" presetID="53" presetClass="entr" presetSubtype="0" fill="hold" grpId="0" nodeType="afterEffect">
                                  <p:stCondLst>
                                    <p:cond delay="5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0" fill="hold"/>
                                        <p:tgtEl>
                                          <p:spTgt spid="13"/>
                                        </p:tgtEl>
                                        <p:attrNameLst>
                                          <p:attrName>ppt_w</p:attrName>
                                        </p:attrNameLst>
                                      </p:cBhvr>
                                      <p:tavLst>
                                        <p:tav tm="0">
                                          <p:val>
                                            <p:fltVal val="0"/>
                                          </p:val>
                                        </p:tav>
                                        <p:tav tm="100000">
                                          <p:val>
                                            <p:strVal val="#ppt_w"/>
                                          </p:val>
                                        </p:tav>
                                      </p:tavLst>
                                    </p:anim>
                                    <p:anim calcmode="lin" valueType="num">
                                      <p:cBhvr>
                                        <p:cTn id="52" dur="2000" fill="hold"/>
                                        <p:tgtEl>
                                          <p:spTgt spid="13"/>
                                        </p:tgtEl>
                                        <p:attrNameLst>
                                          <p:attrName>ppt_h</p:attrName>
                                        </p:attrNameLst>
                                      </p:cBhvr>
                                      <p:tavLst>
                                        <p:tav tm="0">
                                          <p:val>
                                            <p:fltVal val="0"/>
                                          </p:val>
                                        </p:tav>
                                        <p:tav tm="100000">
                                          <p:val>
                                            <p:strVal val="#ppt_h"/>
                                          </p:val>
                                        </p:tav>
                                      </p:tavLst>
                                    </p:anim>
                                    <p:animEffect transition="in" filter="fade">
                                      <p:cBhvr>
                                        <p:cTn id="5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p:bldP spid="11"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solidFill>
                  <a:srgbClr val="FF0000"/>
                </a:solidFill>
                <a:effectLst>
                  <a:outerShdw blurRad="50800" dist="39000" dir="5460000" algn="tl">
                    <a:srgbClr val="000000">
                      <a:alpha val="38000"/>
                    </a:srgbClr>
                  </a:outerShdw>
                </a:effectLst>
                <a:cs typeface="B Titr" pitchFamily="2" charset="-78"/>
              </a:rPr>
              <a:t>نقض عهد و خیانت در قاره </a:t>
            </a:r>
            <a:r>
              <a:rPr lang="fa-IR" sz="3200" b="1" dirty="0" smtClean="0">
                <a:ln w="11430"/>
                <a:solidFill>
                  <a:srgbClr val="FF0000"/>
                </a:solidFill>
                <a:effectLst>
                  <a:outerShdw blurRad="50800" dist="39000" dir="5460000" algn="tl">
                    <a:srgbClr val="000000">
                      <a:alpha val="38000"/>
                    </a:srgbClr>
                  </a:outerShdw>
                </a:effectLst>
                <a:cs typeface="B Titr" pitchFamily="2" charset="-78"/>
              </a:rPr>
              <a:t>اروپا</a:t>
            </a:r>
            <a:endParaRPr lang="ar-SA" sz="3200" b="1" dirty="0" smtClean="0">
              <a:ln w="11430"/>
              <a:solidFill>
                <a:srgbClr val="FF0000"/>
              </a:solidFill>
              <a:effectLst>
                <a:outerShdw blurRad="50800" dist="39000" dir="5460000" algn="tl">
                  <a:srgbClr val="000000">
                    <a:alpha val="38000"/>
                  </a:srgbClr>
                </a:outerShdw>
              </a:effectLst>
              <a:cs typeface="B Titr" pitchFamily="2" charset="-78"/>
            </a:endParaRPr>
          </a:p>
        </p:txBody>
      </p:sp>
      <p:sp>
        <p:nvSpPr>
          <p:cNvPr id="5" name="Rounded Rectangular Callout 4"/>
          <p:cNvSpPr/>
          <p:nvPr/>
        </p:nvSpPr>
        <p:spPr>
          <a:xfrm>
            <a:off x="6572264" y="642918"/>
            <a:ext cx="2143140" cy="714380"/>
          </a:xfrm>
          <a:prstGeom prst="wedgeRoundRectCallout">
            <a:avLst>
              <a:gd name="adj1" fmla="val 9692"/>
              <a:gd name="adj2" fmla="val 109683"/>
              <a:gd name="adj3" fmla="val 1666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cs typeface="B Titr" pitchFamily="2" charset="-78"/>
              </a:rPr>
              <a:t>کشور یونان</a:t>
            </a:r>
          </a:p>
        </p:txBody>
      </p:sp>
      <p:sp>
        <p:nvSpPr>
          <p:cNvPr id="6" name="Snip Same Side Corner Rectangle 5"/>
          <p:cNvSpPr/>
          <p:nvPr/>
        </p:nvSpPr>
        <p:spPr>
          <a:xfrm>
            <a:off x="5929322" y="2000240"/>
            <a:ext cx="2643206" cy="4643470"/>
          </a:xfrm>
          <a:prstGeom prst="snip2SameRect">
            <a:avLst/>
          </a:prstGeom>
          <a:gradFill>
            <a:gsLst>
              <a:gs pos="0">
                <a:schemeClr val="accent2">
                  <a:lumMod val="40000"/>
                  <a:lumOff val="6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justLow" rtl="1"/>
            <a:r>
              <a:rPr lang="ar-SA" sz="2000" dirty="0" smtClean="0">
                <a:cs typeface="B Titr" pitchFamily="2" charset="-78"/>
              </a:rPr>
              <a:t>طراحی سناریو برای ایجاد جنگ داخلی در سال 1949 که 154 هزار نفر کشته، 40 هزار نفر بازداشت و زندانی و 6 هزار نفر به موجب احکام نظامی صادره توسط دادگاه نظامی یونان اعدام شدند.</a:t>
            </a:r>
            <a:endParaRPr lang="en-US" sz="2000" dirty="0" smtClean="0">
              <a:cs typeface="B Titr" pitchFamily="2" charset="-78"/>
            </a:endParaRPr>
          </a:p>
          <a:p>
            <a:pPr algn="ctr"/>
            <a:endParaRPr lang="en-US" dirty="0"/>
          </a:p>
        </p:txBody>
      </p:sp>
      <p:sp>
        <p:nvSpPr>
          <p:cNvPr id="7" name="Snip Same Side Corner Rectangle 6"/>
          <p:cNvSpPr/>
          <p:nvPr/>
        </p:nvSpPr>
        <p:spPr>
          <a:xfrm>
            <a:off x="3071802" y="2000240"/>
            <a:ext cx="2643206" cy="4643470"/>
          </a:xfrm>
          <a:prstGeom prst="snip2SameRect">
            <a:avLst/>
          </a:prstGeom>
          <a:gradFill>
            <a:gsLst>
              <a:gs pos="0">
                <a:schemeClr val="accent2">
                  <a:lumMod val="40000"/>
                  <a:lumOff val="6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justLow" rtl="1"/>
            <a:r>
              <a:rPr lang="ar-SA" sz="2000" dirty="0" smtClean="0">
                <a:cs typeface="B Titr" pitchFamily="2" charset="-78"/>
              </a:rPr>
              <a:t>به اعتراف «ماکویگ»، سفیر وقت آمریکا در آتن تمام اقدامات تأدیبی و تکنیکی اتخاذ شده و به اجرا گذاشته شده توسط حکومت نظامی یونان طی سال‌های 1949 – 1947 توسط نظارت مستقیم و برنامه‌ریزی دقیق کاخ سفید صورت گرفته بود.</a:t>
            </a:r>
            <a:endParaRPr lang="en-US" sz="2000" dirty="0" smtClean="0">
              <a:cs typeface="B Titr" pitchFamily="2" charset="-78"/>
            </a:endParaRPr>
          </a:p>
        </p:txBody>
      </p:sp>
      <p:sp>
        <p:nvSpPr>
          <p:cNvPr id="8" name="Snip Same Side Corner Rectangle 7"/>
          <p:cNvSpPr/>
          <p:nvPr/>
        </p:nvSpPr>
        <p:spPr>
          <a:xfrm>
            <a:off x="214282" y="2000240"/>
            <a:ext cx="2643206" cy="4643470"/>
          </a:xfrm>
          <a:prstGeom prst="snip2SameRect">
            <a:avLst/>
          </a:prstGeom>
          <a:gradFill>
            <a:gsLst>
              <a:gs pos="0">
                <a:schemeClr val="accent2">
                  <a:lumMod val="40000"/>
                  <a:lumOff val="6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justLow" rtl="1"/>
            <a:r>
              <a:rPr lang="ar-SA" sz="2000" dirty="0" smtClean="0">
                <a:cs typeface="B Titr" pitchFamily="2" charset="-78"/>
              </a:rPr>
              <a:t>حمایت آمریکا از حکومت</a:t>
            </a:r>
            <a:r>
              <a:rPr lang="fa-IR" sz="2000" dirty="0" smtClean="0">
                <a:cs typeface="B Titr" pitchFamily="2" charset="-78"/>
              </a:rPr>
              <a:t>،</a:t>
            </a:r>
            <a:r>
              <a:rPr lang="ar-SA" sz="2000" dirty="0" smtClean="0">
                <a:cs typeface="B Titr" pitchFamily="2" charset="-78"/>
              </a:rPr>
              <a:t> در سرکوب شورش مردم در سال‌های 13-2010 .</a:t>
            </a:r>
            <a:endParaRPr lang="en-US" sz="2000" dirty="0" smtClean="0">
              <a:cs typeface="B Titr" pitchFamily="2" charset="-78"/>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2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par>
                          <p:cTn id="21" fill="hold">
                            <p:stCondLst>
                              <p:cond delay="6000"/>
                            </p:stCondLst>
                            <p:childTnLst>
                              <p:par>
                                <p:cTn id="22" presetID="53" presetClass="entr" presetSubtype="0" fill="hold" grpId="0" nodeType="afterEffect">
                                  <p:stCondLst>
                                    <p:cond delay="200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fltVal val="0"/>
                                          </p:val>
                                        </p:tav>
                                        <p:tav tm="100000">
                                          <p:val>
                                            <p:strVal val="#ppt_w"/>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Effect transition="in" filter="fade">
                                      <p:cBhvr>
                                        <p:cTn id="26" dur="2000"/>
                                        <p:tgtEl>
                                          <p:spTgt spid="7"/>
                                        </p:tgtEl>
                                      </p:cBhvr>
                                    </p:animEffect>
                                  </p:childTnLst>
                                </p:cTn>
                              </p:par>
                            </p:childTnLst>
                          </p:cTn>
                        </p:par>
                        <p:par>
                          <p:cTn id="27" fill="hold">
                            <p:stCondLst>
                              <p:cond delay="10000"/>
                            </p:stCondLst>
                            <p:childTnLst>
                              <p:par>
                                <p:cTn id="28" presetID="53" presetClass="entr" presetSubtype="0" fill="hold" grpId="0" nodeType="afterEffect">
                                  <p:stCondLst>
                                    <p:cond delay="200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fltVal val="0"/>
                                          </p:val>
                                        </p:tav>
                                        <p:tav tm="100000">
                                          <p:val>
                                            <p:strVal val="#ppt_w"/>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نقض عهد و خیانت در قاره </a:t>
            </a: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اروپا</a:t>
            </a:r>
            <a:endPar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5" name="Rounded Rectangular Callout 4"/>
          <p:cNvSpPr/>
          <p:nvPr/>
        </p:nvSpPr>
        <p:spPr>
          <a:xfrm>
            <a:off x="6572264" y="642918"/>
            <a:ext cx="2143140" cy="714380"/>
          </a:xfrm>
          <a:prstGeom prst="wedgeRoundRectCallout">
            <a:avLst>
              <a:gd name="adj1" fmla="val 9692"/>
              <a:gd name="adj2" fmla="val 109683"/>
              <a:gd name="adj3" fmla="val 1666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cs typeface="B Titr" pitchFamily="2" charset="-78"/>
              </a:rPr>
              <a:t>کشور فرانسه </a:t>
            </a:r>
          </a:p>
        </p:txBody>
      </p:sp>
      <p:sp>
        <p:nvSpPr>
          <p:cNvPr id="28" name="Rounded Rectangle 27"/>
          <p:cNvSpPr/>
          <p:nvPr/>
        </p:nvSpPr>
        <p:spPr>
          <a:xfrm>
            <a:off x="2000264" y="2071678"/>
            <a:ext cx="5214974" cy="307183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سیاسی</a:t>
            </a:r>
            <a:endPar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lvl="0" algn="ctr"/>
            <a:r>
              <a:rPr lang="ar-SA" sz="3600" dirty="0" smtClean="0">
                <a:cs typeface="B Titr" pitchFamily="2" charset="-78"/>
              </a:rPr>
              <a:t>حمایت از حکومت</a:t>
            </a:r>
            <a:r>
              <a:rPr lang="fa-IR" sz="3600" dirty="0" smtClean="0">
                <a:cs typeface="B Titr" pitchFamily="2" charset="-78"/>
              </a:rPr>
              <a:t>،</a:t>
            </a:r>
            <a:r>
              <a:rPr lang="ar-SA" sz="3600" dirty="0" smtClean="0">
                <a:cs typeface="B Titr" pitchFamily="2" charset="-78"/>
              </a:rPr>
              <a:t> در سرکوب شورش مردمی سال 2005  </a:t>
            </a:r>
            <a:endParaRPr lang="en-US" sz="3600" dirty="0" smtClean="0">
              <a:cs typeface="B Titr" pitchFamily="2" charset="-78"/>
            </a:endParaRPr>
          </a:p>
          <a:p>
            <a:pPr algn="ctr"/>
            <a:endParaRPr lang="en-US" sz="3600" dirty="0"/>
          </a:p>
        </p:txBody>
      </p:sp>
      <p:sp>
        <p:nvSpPr>
          <p:cNvPr id="31" name="Rounded Rectangle 30"/>
          <p:cNvSpPr/>
          <p:nvPr/>
        </p:nvSpPr>
        <p:spPr>
          <a:xfrm>
            <a:off x="2000264" y="2071678"/>
            <a:ext cx="5214974" cy="307183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جاسوسی</a:t>
            </a:r>
            <a:endPar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lvl="0" algn="ctr" rtl="1"/>
            <a:r>
              <a:rPr lang="ar-SA" sz="3600" dirty="0" smtClean="0">
                <a:cs typeface="B Titr" pitchFamily="2" charset="-78"/>
              </a:rPr>
              <a:t>جاسوسی از مکالمات رهبران فرانسوی به مدت یک دهه( اسناد منتشره از سوی سایت ویکی لیکس)؛ </a:t>
            </a:r>
            <a:endParaRPr lang="en-US" sz="3600" dirty="0" smtClean="0">
              <a:cs typeface="B Titr" pitchFamily="2" charset="-78"/>
            </a:endParaRPr>
          </a:p>
          <a:p>
            <a:pPr algn="ctr"/>
            <a:endParaRPr lang="en-US" sz="3600" dirty="0"/>
          </a:p>
        </p:txBody>
      </p:sp>
      <p:sp>
        <p:nvSpPr>
          <p:cNvPr id="32" name="Rounded Rectangle 31"/>
          <p:cNvSpPr/>
          <p:nvPr/>
        </p:nvSpPr>
        <p:spPr>
          <a:xfrm>
            <a:off x="2000264" y="2071678"/>
            <a:ext cx="5214974" cy="307183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جاسوسی</a:t>
            </a:r>
            <a:endPar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lvl="0" algn="ctr" rtl="1"/>
            <a:r>
              <a:rPr lang="ar-SA" sz="3200" dirty="0" smtClean="0">
                <a:cs typeface="B Titr" pitchFamily="2" charset="-78"/>
              </a:rPr>
              <a:t>کنترل فعالیت‌های شرکت‌های فرانسوی (مخابرات، شرکت‌های تولیدکننده انرژی الکتریکی، گاز، نفت، انرژی هسته‌ای </a:t>
            </a:r>
            <a:endParaRPr lang="en-US" sz="3200" dirty="0" smtClean="0"/>
          </a:p>
          <a:p>
            <a:pPr algn="ctr"/>
            <a:endParaRPr lang="en-US" sz="3600" dirty="0"/>
          </a:p>
        </p:txBody>
      </p:sp>
      <p:sp>
        <p:nvSpPr>
          <p:cNvPr id="33" name="Rounded Rectangle 32"/>
          <p:cNvSpPr/>
          <p:nvPr/>
        </p:nvSpPr>
        <p:spPr>
          <a:xfrm>
            <a:off x="2000264" y="2071678"/>
            <a:ext cx="5214974" cy="307183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rtl="1"/>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قتصاد</a:t>
            </a: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ی</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lvl="0" algn="ctr" rtl="1"/>
            <a:r>
              <a:rPr lang="ar-SA" sz="4000" dirty="0" smtClean="0">
                <a:cs typeface="B Titr" pitchFamily="2" charset="-78"/>
              </a:rPr>
              <a:t>تلاش برای تحلیل قدرت اقتصادی فرانسه و به شکست کشاندن آن. </a:t>
            </a:r>
            <a:endParaRPr lang="fa-IR" sz="4000" dirty="0" smtClean="0">
              <a:cs typeface="B Titr" pitchFamily="2" charset="-78"/>
            </a:endParaRPr>
          </a:p>
          <a:p>
            <a:pPr algn="ctr"/>
            <a:endParaRPr lang="en-US" sz="3600" dirty="0"/>
          </a:p>
        </p:txBody>
      </p:sp>
      <p:sp>
        <p:nvSpPr>
          <p:cNvPr id="34" name="Rounded Rectangle 33"/>
          <p:cNvSpPr/>
          <p:nvPr/>
        </p:nvSpPr>
        <p:spPr>
          <a:xfrm>
            <a:off x="2000264" y="2071678"/>
            <a:ext cx="5214974" cy="307183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rtl="1"/>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قتصاد</a:t>
            </a: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ی</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lvl="0" algn="ctr" rtl="1"/>
            <a:r>
              <a:rPr lang="ar-SA" sz="4000" dirty="0" smtClean="0">
                <a:cs typeface="B Titr" pitchFamily="2" charset="-78"/>
              </a:rPr>
              <a:t>تلاش برای  ناکام ماندن قراردادهای تجاری و اقتصادی فرانسه</a:t>
            </a:r>
            <a:endParaRPr lang="en-US" sz="4000" dirty="0" smtClean="0">
              <a:cs typeface="B Titr" pitchFamily="2" charset="-78"/>
            </a:endParaRPr>
          </a:p>
          <a:p>
            <a:pPr algn="ctr"/>
            <a:endParaRPr lang="en-US" sz="3600" dirty="0"/>
          </a:p>
        </p:txBody>
      </p:sp>
      <p:sp>
        <p:nvSpPr>
          <p:cNvPr id="35" name="Rounded Rectangle 34"/>
          <p:cNvSpPr/>
          <p:nvPr/>
        </p:nvSpPr>
        <p:spPr>
          <a:xfrm>
            <a:off x="2000264" y="2071678"/>
            <a:ext cx="5214974" cy="307183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rtl="1"/>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کودتا</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ctr" rtl="1"/>
            <a:r>
              <a:rPr lang="ar-SA" sz="4000" dirty="0" smtClean="0">
                <a:cs typeface="B Titr" pitchFamily="2" charset="-78"/>
              </a:rPr>
              <a:t>کودتا علیه ژنرال دوگل و مخالفت با طرح استقلال الجزایر</a:t>
            </a:r>
            <a:endParaRPr lang="en-US" sz="4000" dirty="0" smtClean="0"/>
          </a:p>
          <a:p>
            <a:pPr algn="ctr"/>
            <a:endParaRPr lang="en-US" sz="36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2000"/>
                                  </p:stCondLst>
                                  <p:childTnLst>
                                    <p:set>
                                      <p:cBhvr>
                                        <p:cTn id="17" dur="1" fill="hold">
                                          <p:stCondLst>
                                            <p:cond delay="0"/>
                                          </p:stCondLst>
                                        </p:cTn>
                                        <p:tgtEl>
                                          <p:spTgt spid="28"/>
                                        </p:tgtEl>
                                        <p:attrNameLst>
                                          <p:attrName>style.visibility</p:attrName>
                                        </p:attrNameLst>
                                      </p:cBhvr>
                                      <p:to>
                                        <p:strVal val="visible"/>
                                      </p:to>
                                    </p:set>
                                    <p:anim calcmode="lin" valueType="num">
                                      <p:cBhvr>
                                        <p:cTn id="18" dur="2000" fill="hold"/>
                                        <p:tgtEl>
                                          <p:spTgt spid="28"/>
                                        </p:tgtEl>
                                        <p:attrNameLst>
                                          <p:attrName>ppt_w</p:attrName>
                                        </p:attrNameLst>
                                      </p:cBhvr>
                                      <p:tavLst>
                                        <p:tav tm="0">
                                          <p:val>
                                            <p:fltVal val="0"/>
                                          </p:val>
                                        </p:tav>
                                        <p:tav tm="100000">
                                          <p:val>
                                            <p:strVal val="#ppt_w"/>
                                          </p:val>
                                        </p:tav>
                                      </p:tavLst>
                                    </p:anim>
                                    <p:anim calcmode="lin" valueType="num">
                                      <p:cBhvr>
                                        <p:cTn id="19" dur="2000" fill="hold"/>
                                        <p:tgtEl>
                                          <p:spTgt spid="28"/>
                                        </p:tgtEl>
                                        <p:attrNameLst>
                                          <p:attrName>ppt_h</p:attrName>
                                        </p:attrNameLst>
                                      </p:cBhvr>
                                      <p:tavLst>
                                        <p:tav tm="0">
                                          <p:val>
                                            <p:fltVal val="0"/>
                                          </p:val>
                                        </p:tav>
                                        <p:tav tm="100000">
                                          <p:val>
                                            <p:strVal val="#ppt_h"/>
                                          </p:val>
                                        </p:tav>
                                      </p:tavLst>
                                    </p:anim>
                                    <p:animEffect transition="in" filter="fade">
                                      <p:cBhvr>
                                        <p:cTn id="20" dur="2000"/>
                                        <p:tgtEl>
                                          <p:spTgt spid="28"/>
                                        </p:tgtEl>
                                      </p:cBhvr>
                                    </p:animEffect>
                                  </p:childTnLst>
                                </p:cTn>
                              </p:par>
                            </p:childTnLst>
                          </p:cTn>
                        </p:par>
                        <p:par>
                          <p:cTn id="21" fill="hold">
                            <p:stCondLst>
                              <p:cond delay="6000"/>
                            </p:stCondLst>
                            <p:childTnLst>
                              <p:par>
                                <p:cTn id="22" presetID="53" presetClass="entr" presetSubtype="0" fill="hold" grpId="0" nodeType="afterEffect">
                                  <p:stCondLst>
                                    <p:cond delay="20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2000" fill="hold"/>
                                        <p:tgtEl>
                                          <p:spTgt spid="31"/>
                                        </p:tgtEl>
                                        <p:attrNameLst>
                                          <p:attrName>ppt_w</p:attrName>
                                        </p:attrNameLst>
                                      </p:cBhvr>
                                      <p:tavLst>
                                        <p:tav tm="0">
                                          <p:val>
                                            <p:fltVal val="0"/>
                                          </p:val>
                                        </p:tav>
                                        <p:tav tm="100000">
                                          <p:val>
                                            <p:strVal val="#ppt_w"/>
                                          </p:val>
                                        </p:tav>
                                      </p:tavLst>
                                    </p:anim>
                                    <p:anim calcmode="lin" valueType="num">
                                      <p:cBhvr>
                                        <p:cTn id="25" dur="2000" fill="hold"/>
                                        <p:tgtEl>
                                          <p:spTgt spid="31"/>
                                        </p:tgtEl>
                                        <p:attrNameLst>
                                          <p:attrName>ppt_h</p:attrName>
                                        </p:attrNameLst>
                                      </p:cBhvr>
                                      <p:tavLst>
                                        <p:tav tm="0">
                                          <p:val>
                                            <p:fltVal val="0"/>
                                          </p:val>
                                        </p:tav>
                                        <p:tav tm="100000">
                                          <p:val>
                                            <p:strVal val="#ppt_h"/>
                                          </p:val>
                                        </p:tav>
                                      </p:tavLst>
                                    </p:anim>
                                    <p:animEffect transition="in" filter="fade">
                                      <p:cBhvr>
                                        <p:cTn id="26" dur="2000"/>
                                        <p:tgtEl>
                                          <p:spTgt spid="31"/>
                                        </p:tgtEl>
                                      </p:cBhvr>
                                    </p:animEffect>
                                  </p:childTnLst>
                                </p:cTn>
                              </p:par>
                            </p:childTnLst>
                          </p:cTn>
                        </p:par>
                        <p:par>
                          <p:cTn id="27" fill="hold">
                            <p:stCondLst>
                              <p:cond delay="10000"/>
                            </p:stCondLst>
                            <p:childTnLst>
                              <p:par>
                                <p:cTn id="28" presetID="53" presetClass="entr" presetSubtype="0" fill="hold" grpId="0" nodeType="afterEffect">
                                  <p:stCondLst>
                                    <p:cond delay="2000"/>
                                  </p:stCondLst>
                                  <p:childTnLst>
                                    <p:set>
                                      <p:cBhvr>
                                        <p:cTn id="29" dur="1" fill="hold">
                                          <p:stCondLst>
                                            <p:cond delay="0"/>
                                          </p:stCondLst>
                                        </p:cTn>
                                        <p:tgtEl>
                                          <p:spTgt spid="32"/>
                                        </p:tgtEl>
                                        <p:attrNameLst>
                                          <p:attrName>style.visibility</p:attrName>
                                        </p:attrNameLst>
                                      </p:cBhvr>
                                      <p:to>
                                        <p:strVal val="visible"/>
                                      </p:to>
                                    </p:set>
                                    <p:anim calcmode="lin" valueType="num">
                                      <p:cBhvr>
                                        <p:cTn id="30" dur="2000" fill="hold"/>
                                        <p:tgtEl>
                                          <p:spTgt spid="32"/>
                                        </p:tgtEl>
                                        <p:attrNameLst>
                                          <p:attrName>ppt_w</p:attrName>
                                        </p:attrNameLst>
                                      </p:cBhvr>
                                      <p:tavLst>
                                        <p:tav tm="0">
                                          <p:val>
                                            <p:fltVal val="0"/>
                                          </p:val>
                                        </p:tav>
                                        <p:tav tm="100000">
                                          <p:val>
                                            <p:strVal val="#ppt_w"/>
                                          </p:val>
                                        </p:tav>
                                      </p:tavLst>
                                    </p:anim>
                                    <p:anim calcmode="lin" valueType="num">
                                      <p:cBhvr>
                                        <p:cTn id="31" dur="2000" fill="hold"/>
                                        <p:tgtEl>
                                          <p:spTgt spid="32"/>
                                        </p:tgtEl>
                                        <p:attrNameLst>
                                          <p:attrName>ppt_h</p:attrName>
                                        </p:attrNameLst>
                                      </p:cBhvr>
                                      <p:tavLst>
                                        <p:tav tm="0">
                                          <p:val>
                                            <p:fltVal val="0"/>
                                          </p:val>
                                        </p:tav>
                                        <p:tav tm="100000">
                                          <p:val>
                                            <p:strVal val="#ppt_h"/>
                                          </p:val>
                                        </p:tav>
                                      </p:tavLst>
                                    </p:anim>
                                    <p:animEffect transition="in" filter="fade">
                                      <p:cBhvr>
                                        <p:cTn id="32" dur="2000"/>
                                        <p:tgtEl>
                                          <p:spTgt spid="32"/>
                                        </p:tgtEl>
                                      </p:cBhvr>
                                    </p:animEffect>
                                  </p:childTnLst>
                                </p:cTn>
                              </p:par>
                            </p:childTnLst>
                          </p:cTn>
                        </p:par>
                        <p:par>
                          <p:cTn id="33" fill="hold">
                            <p:stCondLst>
                              <p:cond delay="14000"/>
                            </p:stCondLst>
                            <p:childTnLst>
                              <p:par>
                                <p:cTn id="34" presetID="53" presetClass="entr" presetSubtype="0" fill="hold" grpId="0" nodeType="afterEffect">
                                  <p:stCondLst>
                                    <p:cond delay="2000"/>
                                  </p:stCondLst>
                                  <p:childTnLst>
                                    <p:set>
                                      <p:cBhvr>
                                        <p:cTn id="35" dur="1" fill="hold">
                                          <p:stCondLst>
                                            <p:cond delay="0"/>
                                          </p:stCondLst>
                                        </p:cTn>
                                        <p:tgtEl>
                                          <p:spTgt spid="33"/>
                                        </p:tgtEl>
                                        <p:attrNameLst>
                                          <p:attrName>style.visibility</p:attrName>
                                        </p:attrNameLst>
                                      </p:cBhvr>
                                      <p:to>
                                        <p:strVal val="visible"/>
                                      </p:to>
                                    </p:set>
                                    <p:anim calcmode="lin" valueType="num">
                                      <p:cBhvr>
                                        <p:cTn id="36" dur="2000" fill="hold"/>
                                        <p:tgtEl>
                                          <p:spTgt spid="33"/>
                                        </p:tgtEl>
                                        <p:attrNameLst>
                                          <p:attrName>ppt_w</p:attrName>
                                        </p:attrNameLst>
                                      </p:cBhvr>
                                      <p:tavLst>
                                        <p:tav tm="0">
                                          <p:val>
                                            <p:fltVal val="0"/>
                                          </p:val>
                                        </p:tav>
                                        <p:tav tm="100000">
                                          <p:val>
                                            <p:strVal val="#ppt_w"/>
                                          </p:val>
                                        </p:tav>
                                      </p:tavLst>
                                    </p:anim>
                                    <p:anim calcmode="lin" valueType="num">
                                      <p:cBhvr>
                                        <p:cTn id="37" dur="2000" fill="hold"/>
                                        <p:tgtEl>
                                          <p:spTgt spid="33"/>
                                        </p:tgtEl>
                                        <p:attrNameLst>
                                          <p:attrName>ppt_h</p:attrName>
                                        </p:attrNameLst>
                                      </p:cBhvr>
                                      <p:tavLst>
                                        <p:tav tm="0">
                                          <p:val>
                                            <p:fltVal val="0"/>
                                          </p:val>
                                        </p:tav>
                                        <p:tav tm="100000">
                                          <p:val>
                                            <p:strVal val="#ppt_h"/>
                                          </p:val>
                                        </p:tav>
                                      </p:tavLst>
                                    </p:anim>
                                    <p:animEffect transition="in" filter="fade">
                                      <p:cBhvr>
                                        <p:cTn id="38" dur="2000"/>
                                        <p:tgtEl>
                                          <p:spTgt spid="33"/>
                                        </p:tgtEl>
                                      </p:cBhvr>
                                    </p:animEffect>
                                  </p:childTnLst>
                                </p:cTn>
                              </p:par>
                            </p:childTnLst>
                          </p:cTn>
                        </p:par>
                        <p:par>
                          <p:cTn id="39" fill="hold">
                            <p:stCondLst>
                              <p:cond delay="18000"/>
                            </p:stCondLst>
                            <p:childTnLst>
                              <p:par>
                                <p:cTn id="40" presetID="53" presetClass="entr" presetSubtype="0" fill="hold" grpId="0" nodeType="afterEffect">
                                  <p:stCondLst>
                                    <p:cond delay="2000"/>
                                  </p:stCondLst>
                                  <p:childTnLst>
                                    <p:set>
                                      <p:cBhvr>
                                        <p:cTn id="41" dur="1" fill="hold">
                                          <p:stCondLst>
                                            <p:cond delay="0"/>
                                          </p:stCondLst>
                                        </p:cTn>
                                        <p:tgtEl>
                                          <p:spTgt spid="34"/>
                                        </p:tgtEl>
                                        <p:attrNameLst>
                                          <p:attrName>style.visibility</p:attrName>
                                        </p:attrNameLst>
                                      </p:cBhvr>
                                      <p:to>
                                        <p:strVal val="visible"/>
                                      </p:to>
                                    </p:set>
                                    <p:anim calcmode="lin" valueType="num">
                                      <p:cBhvr>
                                        <p:cTn id="42" dur="2000" fill="hold"/>
                                        <p:tgtEl>
                                          <p:spTgt spid="34"/>
                                        </p:tgtEl>
                                        <p:attrNameLst>
                                          <p:attrName>ppt_w</p:attrName>
                                        </p:attrNameLst>
                                      </p:cBhvr>
                                      <p:tavLst>
                                        <p:tav tm="0">
                                          <p:val>
                                            <p:fltVal val="0"/>
                                          </p:val>
                                        </p:tav>
                                        <p:tav tm="100000">
                                          <p:val>
                                            <p:strVal val="#ppt_w"/>
                                          </p:val>
                                        </p:tav>
                                      </p:tavLst>
                                    </p:anim>
                                    <p:anim calcmode="lin" valueType="num">
                                      <p:cBhvr>
                                        <p:cTn id="43" dur="2000" fill="hold"/>
                                        <p:tgtEl>
                                          <p:spTgt spid="34"/>
                                        </p:tgtEl>
                                        <p:attrNameLst>
                                          <p:attrName>ppt_h</p:attrName>
                                        </p:attrNameLst>
                                      </p:cBhvr>
                                      <p:tavLst>
                                        <p:tav tm="0">
                                          <p:val>
                                            <p:fltVal val="0"/>
                                          </p:val>
                                        </p:tav>
                                        <p:tav tm="100000">
                                          <p:val>
                                            <p:strVal val="#ppt_h"/>
                                          </p:val>
                                        </p:tav>
                                      </p:tavLst>
                                    </p:anim>
                                    <p:animEffect transition="in" filter="fade">
                                      <p:cBhvr>
                                        <p:cTn id="44" dur="2000"/>
                                        <p:tgtEl>
                                          <p:spTgt spid="34"/>
                                        </p:tgtEl>
                                      </p:cBhvr>
                                    </p:animEffect>
                                  </p:childTnLst>
                                </p:cTn>
                              </p:par>
                            </p:childTnLst>
                          </p:cTn>
                        </p:par>
                        <p:par>
                          <p:cTn id="45" fill="hold">
                            <p:stCondLst>
                              <p:cond delay="22000"/>
                            </p:stCondLst>
                            <p:childTnLst>
                              <p:par>
                                <p:cTn id="46" presetID="53" presetClass="entr" presetSubtype="0" fill="hold" grpId="0" nodeType="afterEffect">
                                  <p:stCondLst>
                                    <p:cond delay="2000"/>
                                  </p:stCondLst>
                                  <p:childTnLst>
                                    <p:set>
                                      <p:cBhvr>
                                        <p:cTn id="47" dur="1" fill="hold">
                                          <p:stCondLst>
                                            <p:cond delay="0"/>
                                          </p:stCondLst>
                                        </p:cTn>
                                        <p:tgtEl>
                                          <p:spTgt spid="35"/>
                                        </p:tgtEl>
                                        <p:attrNameLst>
                                          <p:attrName>style.visibility</p:attrName>
                                        </p:attrNameLst>
                                      </p:cBhvr>
                                      <p:to>
                                        <p:strVal val="visible"/>
                                      </p:to>
                                    </p:set>
                                    <p:anim calcmode="lin" valueType="num">
                                      <p:cBhvr>
                                        <p:cTn id="48" dur="2000" fill="hold"/>
                                        <p:tgtEl>
                                          <p:spTgt spid="35"/>
                                        </p:tgtEl>
                                        <p:attrNameLst>
                                          <p:attrName>ppt_w</p:attrName>
                                        </p:attrNameLst>
                                      </p:cBhvr>
                                      <p:tavLst>
                                        <p:tav tm="0">
                                          <p:val>
                                            <p:fltVal val="0"/>
                                          </p:val>
                                        </p:tav>
                                        <p:tav tm="100000">
                                          <p:val>
                                            <p:strVal val="#ppt_w"/>
                                          </p:val>
                                        </p:tav>
                                      </p:tavLst>
                                    </p:anim>
                                    <p:anim calcmode="lin" valueType="num">
                                      <p:cBhvr>
                                        <p:cTn id="49" dur="2000" fill="hold"/>
                                        <p:tgtEl>
                                          <p:spTgt spid="35"/>
                                        </p:tgtEl>
                                        <p:attrNameLst>
                                          <p:attrName>ppt_h</p:attrName>
                                        </p:attrNameLst>
                                      </p:cBhvr>
                                      <p:tavLst>
                                        <p:tav tm="0">
                                          <p:val>
                                            <p:fltVal val="0"/>
                                          </p:val>
                                        </p:tav>
                                        <p:tav tm="100000">
                                          <p:val>
                                            <p:strVal val="#ppt_h"/>
                                          </p:val>
                                        </p:tav>
                                      </p:tavLst>
                                    </p:anim>
                                    <p:animEffect transition="in" filter="fade">
                                      <p:cBhvr>
                                        <p:cTn id="50"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8" grpId="0" animBg="1"/>
      <p:bldP spid="31" grpId="0" animBg="1"/>
      <p:bldP spid="32" grpId="0" animBg="1"/>
      <p:bldP spid="33" grpId="0" animBg="1"/>
      <p:bldP spid="34" grpId="0" animBg="1"/>
      <p:bldP spid="3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rtl="1"/>
            <a:r>
              <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نقض عهد و خیانت در قاره </a:t>
            </a:r>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اروپا</a:t>
            </a:r>
            <a:endPar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5" name="Rounded Rectangular Callout 4"/>
          <p:cNvSpPr/>
          <p:nvPr/>
        </p:nvSpPr>
        <p:spPr>
          <a:xfrm>
            <a:off x="4000496" y="642918"/>
            <a:ext cx="4857784" cy="714380"/>
          </a:xfrm>
          <a:prstGeom prst="wedgeRoundRectCallout">
            <a:avLst>
              <a:gd name="adj1" fmla="val 9692"/>
              <a:gd name="adj2" fmla="val 109683"/>
              <a:gd name="adj3" fmla="val 1666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cs typeface="B Titr" pitchFamily="2" charset="-78"/>
              </a:rPr>
              <a:t>کشور</a:t>
            </a:r>
            <a:r>
              <a:rPr lang="fa-IR" sz="2400" b="1" dirty="0" smtClean="0">
                <a:cs typeface="B Titr" pitchFamily="2" charset="-78"/>
              </a:rPr>
              <a:t>های </a:t>
            </a:r>
            <a:r>
              <a:rPr lang="ar-SA" sz="2400" b="1" dirty="0" smtClean="0">
                <a:cs typeface="B Titr" pitchFamily="2" charset="-78"/>
              </a:rPr>
              <a:t>یوگسلاوی، اسپانیا و السالوادور </a:t>
            </a:r>
          </a:p>
        </p:txBody>
      </p:sp>
      <p:sp>
        <p:nvSpPr>
          <p:cNvPr id="6" name="Bevel 5"/>
          <p:cNvSpPr/>
          <p:nvPr/>
        </p:nvSpPr>
        <p:spPr>
          <a:xfrm>
            <a:off x="6858016" y="2071678"/>
            <a:ext cx="357190" cy="214314"/>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Bevel 6"/>
          <p:cNvSpPr/>
          <p:nvPr/>
        </p:nvSpPr>
        <p:spPr>
          <a:xfrm>
            <a:off x="6858016" y="2857496"/>
            <a:ext cx="357190" cy="214314"/>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Bevel 7"/>
          <p:cNvSpPr/>
          <p:nvPr/>
        </p:nvSpPr>
        <p:spPr>
          <a:xfrm>
            <a:off x="6858016" y="3643314"/>
            <a:ext cx="357190" cy="214314"/>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Bevel 8"/>
          <p:cNvSpPr/>
          <p:nvPr/>
        </p:nvSpPr>
        <p:spPr>
          <a:xfrm>
            <a:off x="6858016" y="4429132"/>
            <a:ext cx="357190" cy="214314"/>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Bevel 9"/>
          <p:cNvSpPr/>
          <p:nvPr/>
        </p:nvSpPr>
        <p:spPr>
          <a:xfrm>
            <a:off x="6858016" y="5214950"/>
            <a:ext cx="357190" cy="214314"/>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Bevel 10"/>
          <p:cNvSpPr/>
          <p:nvPr/>
        </p:nvSpPr>
        <p:spPr>
          <a:xfrm>
            <a:off x="6858016" y="6000768"/>
            <a:ext cx="357190" cy="214314"/>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ectangle 12"/>
          <p:cNvSpPr/>
          <p:nvPr/>
        </p:nvSpPr>
        <p:spPr>
          <a:xfrm>
            <a:off x="1071570" y="1988098"/>
            <a:ext cx="5786446" cy="369332"/>
          </a:xfrm>
          <a:prstGeom prst="rect">
            <a:avLst/>
          </a:prstGeom>
        </p:spPr>
        <p:txBody>
          <a:bodyPr wrap="square">
            <a:spAutoFit/>
          </a:bodyPr>
          <a:lstStyle/>
          <a:p>
            <a:pPr lvl="0"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ورود به جنگ یوگسلاوی و دخالت به نفع ایتالیا علیه صرب‌ها در 1919؛ </a:t>
            </a: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4" name="Rectangle 13"/>
          <p:cNvSpPr/>
          <p:nvPr/>
        </p:nvSpPr>
        <p:spPr>
          <a:xfrm>
            <a:off x="785818" y="2714620"/>
            <a:ext cx="6072198" cy="369332"/>
          </a:xfrm>
          <a:prstGeom prst="rect">
            <a:avLst/>
          </a:prstGeom>
        </p:spPr>
        <p:txBody>
          <a:bodyPr wrap="square">
            <a:spAutoFit/>
          </a:bodyPr>
          <a:lstStyle/>
          <a:p>
            <a:pPr lvl="0"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تهدید به حمله اتمی  یوگسلاوی به خاطر سقوط هواپیمای امریکایی1946؛</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5" name="Rectangle 14"/>
          <p:cNvSpPr/>
          <p:nvPr/>
        </p:nvSpPr>
        <p:spPr>
          <a:xfrm>
            <a:off x="857224" y="3571876"/>
            <a:ext cx="6000776" cy="369332"/>
          </a:xfrm>
          <a:prstGeom prst="rect">
            <a:avLst/>
          </a:prstGeom>
        </p:spPr>
        <p:txBody>
          <a:bodyPr wrap="square">
            <a:spAutoFit/>
          </a:bodyPr>
          <a:lstStyle/>
          <a:p>
            <a:pPr lvl="0"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از حکومت ژنرال فرانکو در اسپانیا در خلال سال‌های 75-1945 </a:t>
            </a: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6" name="Rectangle 15"/>
          <p:cNvSpPr/>
          <p:nvPr/>
        </p:nvSpPr>
        <p:spPr>
          <a:xfrm>
            <a:off x="2500298" y="4429132"/>
            <a:ext cx="4264309" cy="369332"/>
          </a:xfrm>
          <a:prstGeom prst="rect">
            <a:avLst/>
          </a:prstGeom>
        </p:spPr>
        <p:txBody>
          <a:bodyPr wrap="none">
            <a:spAutoFit/>
          </a:bodyPr>
          <a:lstStyle/>
          <a:p>
            <a:pPr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حمایت از سرکوب تظاهرات متعدد مردم13-2011؛</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7" name="Rectangle 16"/>
          <p:cNvSpPr/>
          <p:nvPr/>
        </p:nvSpPr>
        <p:spPr>
          <a:xfrm>
            <a:off x="1643042" y="5143512"/>
            <a:ext cx="5143536" cy="369332"/>
          </a:xfrm>
          <a:prstGeom prst="rect">
            <a:avLst/>
          </a:prstGeom>
        </p:spPr>
        <p:txBody>
          <a:bodyPr wrap="square">
            <a:spAutoFit/>
          </a:bodyPr>
          <a:lstStyle/>
          <a:p>
            <a:pPr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حمله کشتی‌های جنگی به قیام مارتی السالوادور در سال1932 </a:t>
            </a: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8" name="Rectangle 17"/>
          <p:cNvSpPr/>
          <p:nvPr/>
        </p:nvSpPr>
        <p:spPr>
          <a:xfrm>
            <a:off x="2786050" y="5929330"/>
            <a:ext cx="3975768" cy="369332"/>
          </a:xfrm>
          <a:prstGeom prst="rect">
            <a:avLst/>
          </a:prstGeom>
        </p:spPr>
        <p:txBody>
          <a:bodyPr wrap="none">
            <a:spAutoFit/>
          </a:bodyPr>
          <a:lstStyle/>
          <a:p>
            <a:pPr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سرکوب شورشیان در خلال سال‌های 92-1981.</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1000"/>
                                        <p:tgtEl>
                                          <p:spTgt spid="6"/>
                                        </p:tgtEl>
                                      </p:cBhvr>
                                    </p:animEffect>
                                  </p:childTnLst>
                                </p:cTn>
                              </p:par>
                            </p:childTnLst>
                          </p:cTn>
                        </p:par>
                        <p:par>
                          <p:cTn id="20" fill="hold">
                            <p:stCondLst>
                              <p:cond delay="1000"/>
                            </p:stCondLst>
                            <p:childTnLst>
                              <p:par>
                                <p:cTn id="21" presetID="53" presetClass="entr" presetSubtype="0" fill="hold" grpId="0" nodeType="afterEffect">
                                  <p:stCondLst>
                                    <p:cond delay="1000"/>
                                  </p:stCondLst>
                                  <p:iterate type="wd">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2000" fill="hold"/>
                                        <p:tgtEl>
                                          <p:spTgt spid="13"/>
                                        </p:tgtEl>
                                        <p:attrNameLst>
                                          <p:attrName>ppt_w</p:attrName>
                                        </p:attrNameLst>
                                      </p:cBhvr>
                                      <p:tavLst>
                                        <p:tav tm="0">
                                          <p:val>
                                            <p:fltVal val="0"/>
                                          </p:val>
                                        </p:tav>
                                        <p:tav tm="100000">
                                          <p:val>
                                            <p:strVal val="#ppt_w"/>
                                          </p:val>
                                        </p:tav>
                                      </p:tavLst>
                                    </p:anim>
                                    <p:anim calcmode="lin" valueType="num">
                                      <p:cBhvr>
                                        <p:cTn id="24" dur="2000" fill="hold"/>
                                        <p:tgtEl>
                                          <p:spTgt spid="13"/>
                                        </p:tgtEl>
                                        <p:attrNameLst>
                                          <p:attrName>ppt_h</p:attrName>
                                        </p:attrNameLst>
                                      </p:cBhvr>
                                      <p:tavLst>
                                        <p:tav tm="0">
                                          <p:val>
                                            <p:fltVal val="0"/>
                                          </p:val>
                                        </p:tav>
                                        <p:tav tm="100000">
                                          <p:val>
                                            <p:strVal val="#ppt_h"/>
                                          </p:val>
                                        </p:tav>
                                      </p:tavLst>
                                    </p:anim>
                                    <p:animEffect transition="in" filter="fade">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1000"/>
                                        <p:tgtEl>
                                          <p:spTgt spid="7"/>
                                        </p:tgtEl>
                                      </p:cBhvr>
                                    </p:animEffect>
                                  </p:childTnLst>
                                </p:cTn>
                              </p:par>
                            </p:childTnLst>
                          </p:cTn>
                        </p:par>
                        <p:par>
                          <p:cTn id="31" fill="hold">
                            <p:stCondLst>
                              <p:cond delay="1000"/>
                            </p:stCondLst>
                            <p:childTnLst>
                              <p:par>
                                <p:cTn id="32" presetID="53" presetClass="entr" presetSubtype="0" fill="hold" grpId="0" nodeType="afterEffect">
                                  <p:stCondLst>
                                    <p:cond delay="1000"/>
                                  </p:stCondLst>
                                  <p:iterate type="wd">
                                    <p:tmPct val="10000"/>
                                  </p:iterate>
                                  <p:childTnLst>
                                    <p:set>
                                      <p:cBhvr>
                                        <p:cTn id="33" dur="1" fill="hold">
                                          <p:stCondLst>
                                            <p:cond delay="0"/>
                                          </p:stCondLst>
                                        </p:cTn>
                                        <p:tgtEl>
                                          <p:spTgt spid="14"/>
                                        </p:tgtEl>
                                        <p:attrNameLst>
                                          <p:attrName>style.visibility</p:attrName>
                                        </p:attrNameLst>
                                      </p:cBhvr>
                                      <p:to>
                                        <p:strVal val="visible"/>
                                      </p:to>
                                    </p:set>
                                    <p:anim calcmode="lin" valueType="num">
                                      <p:cBhvr>
                                        <p:cTn id="34" dur="2000" fill="hold"/>
                                        <p:tgtEl>
                                          <p:spTgt spid="14"/>
                                        </p:tgtEl>
                                        <p:attrNameLst>
                                          <p:attrName>ppt_w</p:attrName>
                                        </p:attrNameLst>
                                      </p:cBhvr>
                                      <p:tavLst>
                                        <p:tav tm="0">
                                          <p:val>
                                            <p:fltVal val="0"/>
                                          </p:val>
                                        </p:tav>
                                        <p:tav tm="100000">
                                          <p:val>
                                            <p:strVal val="#ppt_w"/>
                                          </p:val>
                                        </p:tav>
                                      </p:tavLst>
                                    </p:anim>
                                    <p:anim calcmode="lin" valueType="num">
                                      <p:cBhvr>
                                        <p:cTn id="35" dur="2000" fill="hold"/>
                                        <p:tgtEl>
                                          <p:spTgt spid="14"/>
                                        </p:tgtEl>
                                        <p:attrNameLst>
                                          <p:attrName>ppt_h</p:attrName>
                                        </p:attrNameLst>
                                      </p:cBhvr>
                                      <p:tavLst>
                                        <p:tav tm="0">
                                          <p:val>
                                            <p:fltVal val="0"/>
                                          </p:val>
                                        </p:tav>
                                        <p:tav tm="100000">
                                          <p:val>
                                            <p:strVal val="#ppt_h"/>
                                          </p:val>
                                        </p:tav>
                                      </p:tavLst>
                                    </p:anim>
                                    <p:animEffect transition="in" filter="fade">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1000"/>
                                        <p:tgtEl>
                                          <p:spTgt spid="8"/>
                                        </p:tgtEl>
                                      </p:cBhvr>
                                    </p:animEffect>
                                  </p:childTnLst>
                                </p:cTn>
                              </p:par>
                            </p:childTnLst>
                          </p:cTn>
                        </p:par>
                        <p:par>
                          <p:cTn id="42" fill="hold">
                            <p:stCondLst>
                              <p:cond delay="1000"/>
                            </p:stCondLst>
                            <p:childTnLst>
                              <p:par>
                                <p:cTn id="43" presetID="53" presetClass="entr" presetSubtype="0" fill="hold" grpId="0" nodeType="afterEffect">
                                  <p:stCondLst>
                                    <p:cond delay="1000"/>
                                  </p:stCondLst>
                                  <p:iterate type="wd">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2000" fill="hold"/>
                                        <p:tgtEl>
                                          <p:spTgt spid="15"/>
                                        </p:tgtEl>
                                        <p:attrNameLst>
                                          <p:attrName>ppt_w</p:attrName>
                                        </p:attrNameLst>
                                      </p:cBhvr>
                                      <p:tavLst>
                                        <p:tav tm="0">
                                          <p:val>
                                            <p:fltVal val="0"/>
                                          </p:val>
                                        </p:tav>
                                        <p:tav tm="100000">
                                          <p:val>
                                            <p:strVal val="#ppt_w"/>
                                          </p:val>
                                        </p:tav>
                                      </p:tavLst>
                                    </p:anim>
                                    <p:anim calcmode="lin" valueType="num">
                                      <p:cBhvr>
                                        <p:cTn id="46" dur="2000" fill="hold"/>
                                        <p:tgtEl>
                                          <p:spTgt spid="15"/>
                                        </p:tgtEl>
                                        <p:attrNameLst>
                                          <p:attrName>ppt_h</p:attrName>
                                        </p:attrNameLst>
                                      </p:cBhvr>
                                      <p:tavLst>
                                        <p:tav tm="0">
                                          <p:val>
                                            <p:fltVal val="0"/>
                                          </p:val>
                                        </p:tav>
                                        <p:tav tm="100000">
                                          <p:val>
                                            <p:strVal val="#ppt_h"/>
                                          </p:val>
                                        </p:tav>
                                      </p:tavLst>
                                    </p:anim>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1000"/>
                                        <p:tgtEl>
                                          <p:spTgt spid="9"/>
                                        </p:tgtEl>
                                      </p:cBhvr>
                                    </p:animEffect>
                                  </p:childTnLst>
                                </p:cTn>
                              </p:par>
                            </p:childTnLst>
                          </p:cTn>
                        </p:par>
                        <p:par>
                          <p:cTn id="53" fill="hold">
                            <p:stCondLst>
                              <p:cond delay="1000"/>
                            </p:stCondLst>
                            <p:childTnLst>
                              <p:par>
                                <p:cTn id="54" presetID="53" presetClass="entr" presetSubtype="0" fill="hold" grpId="0" nodeType="afterEffect">
                                  <p:stCondLst>
                                    <p:cond delay="1000"/>
                                  </p:stCondLst>
                                  <p:iterate type="wd">
                                    <p:tmPct val="10000"/>
                                  </p:iterate>
                                  <p:childTnLst>
                                    <p:set>
                                      <p:cBhvr>
                                        <p:cTn id="55" dur="1" fill="hold">
                                          <p:stCondLst>
                                            <p:cond delay="0"/>
                                          </p:stCondLst>
                                        </p:cTn>
                                        <p:tgtEl>
                                          <p:spTgt spid="16"/>
                                        </p:tgtEl>
                                        <p:attrNameLst>
                                          <p:attrName>style.visibility</p:attrName>
                                        </p:attrNameLst>
                                      </p:cBhvr>
                                      <p:to>
                                        <p:strVal val="visible"/>
                                      </p:to>
                                    </p:set>
                                    <p:anim calcmode="lin" valueType="num">
                                      <p:cBhvr>
                                        <p:cTn id="56" dur="2000" fill="hold"/>
                                        <p:tgtEl>
                                          <p:spTgt spid="16"/>
                                        </p:tgtEl>
                                        <p:attrNameLst>
                                          <p:attrName>ppt_w</p:attrName>
                                        </p:attrNameLst>
                                      </p:cBhvr>
                                      <p:tavLst>
                                        <p:tav tm="0">
                                          <p:val>
                                            <p:fltVal val="0"/>
                                          </p:val>
                                        </p:tav>
                                        <p:tav tm="100000">
                                          <p:val>
                                            <p:strVal val="#ppt_w"/>
                                          </p:val>
                                        </p:tav>
                                      </p:tavLst>
                                    </p:anim>
                                    <p:anim calcmode="lin" valueType="num">
                                      <p:cBhvr>
                                        <p:cTn id="57" dur="2000" fill="hold"/>
                                        <p:tgtEl>
                                          <p:spTgt spid="16"/>
                                        </p:tgtEl>
                                        <p:attrNameLst>
                                          <p:attrName>ppt_h</p:attrName>
                                        </p:attrNameLst>
                                      </p:cBhvr>
                                      <p:tavLst>
                                        <p:tav tm="0">
                                          <p:val>
                                            <p:fltVal val="0"/>
                                          </p:val>
                                        </p:tav>
                                        <p:tav tm="100000">
                                          <p:val>
                                            <p:strVal val="#ppt_h"/>
                                          </p:val>
                                        </p:tav>
                                      </p:tavLst>
                                    </p:anim>
                                    <p:animEffect transition="in" filter="fade">
                                      <p:cBhvr>
                                        <p:cTn id="58" dur="2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right)">
                                      <p:cBhvr>
                                        <p:cTn id="63" dur="1000"/>
                                        <p:tgtEl>
                                          <p:spTgt spid="10"/>
                                        </p:tgtEl>
                                      </p:cBhvr>
                                    </p:animEffect>
                                  </p:childTnLst>
                                </p:cTn>
                              </p:par>
                            </p:childTnLst>
                          </p:cTn>
                        </p:par>
                        <p:par>
                          <p:cTn id="64" fill="hold">
                            <p:stCondLst>
                              <p:cond delay="1000"/>
                            </p:stCondLst>
                            <p:childTnLst>
                              <p:par>
                                <p:cTn id="65" presetID="53" presetClass="entr" presetSubtype="0" fill="hold" grpId="0" nodeType="afterEffect">
                                  <p:stCondLst>
                                    <p:cond delay="1000"/>
                                  </p:stCondLst>
                                  <p:iterate type="wd">
                                    <p:tmPct val="10000"/>
                                  </p:iterate>
                                  <p:childTnLst>
                                    <p:set>
                                      <p:cBhvr>
                                        <p:cTn id="66" dur="1" fill="hold">
                                          <p:stCondLst>
                                            <p:cond delay="0"/>
                                          </p:stCondLst>
                                        </p:cTn>
                                        <p:tgtEl>
                                          <p:spTgt spid="17"/>
                                        </p:tgtEl>
                                        <p:attrNameLst>
                                          <p:attrName>style.visibility</p:attrName>
                                        </p:attrNameLst>
                                      </p:cBhvr>
                                      <p:to>
                                        <p:strVal val="visible"/>
                                      </p:to>
                                    </p:set>
                                    <p:anim calcmode="lin" valueType="num">
                                      <p:cBhvr>
                                        <p:cTn id="67" dur="2000" fill="hold"/>
                                        <p:tgtEl>
                                          <p:spTgt spid="17"/>
                                        </p:tgtEl>
                                        <p:attrNameLst>
                                          <p:attrName>ppt_w</p:attrName>
                                        </p:attrNameLst>
                                      </p:cBhvr>
                                      <p:tavLst>
                                        <p:tav tm="0">
                                          <p:val>
                                            <p:fltVal val="0"/>
                                          </p:val>
                                        </p:tav>
                                        <p:tav tm="100000">
                                          <p:val>
                                            <p:strVal val="#ppt_w"/>
                                          </p:val>
                                        </p:tav>
                                      </p:tavLst>
                                    </p:anim>
                                    <p:anim calcmode="lin" valueType="num">
                                      <p:cBhvr>
                                        <p:cTn id="68" dur="2000" fill="hold"/>
                                        <p:tgtEl>
                                          <p:spTgt spid="17"/>
                                        </p:tgtEl>
                                        <p:attrNameLst>
                                          <p:attrName>ppt_h</p:attrName>
                                        </p:attrNameLst>
                                      </p:cBhvr>
                                      <p:tavLst>
                                        <p:tav tm="0">
                                          <p:val>
                                            <p:fltVal val="0"/>
                                          </p:val>
                                        </p:tav>
                                        <p:tav tm="100000">
                                          <p:val>
                                            <p:strVal val="#ppt_h"/>
                                          </p:val>
                                        </p:tav>
                                      </p:tavLst>
                                    </p:anim>
                                    <p:animEffect transition="in" filter="fade">
                                      <p:cBhvr>
                                        <p:cTn id="69" dur="2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right)">
                                      <p:cBhvr>
                                        <p:cTn id="74" dur="1000"/>
                                        <p:tgtEl>
                                          <p:spTgt spid="11"/>
                                        </p:tgtEl>
                                      </p:cBhvr>
                                    </p:animEffect>
                                  </p:childTnLst>
                                </p:cTn>
                              </p:par>
                            </p:childTnLst>
                          </p:cTn>
                        </p:par>
                        <p:par>
                          <p:cTn id="75" fill="hold">
                            <p:stCondLst>
                              <p:cond delay="1000"/>
                            </p:stCondLst>
                            <p:childTnLst>
                              <p:par>
                                <p:cTn id="76" presetID="53" presetClass="entr" presetSubtype="0" fill="hold" grpId="0" nodeType="afterEffect">
                                  <p:stCondLst>
                                    <p:cond delay="1000"/>
                                  </p:stCondLst>
                                  <p:iterate type="wd">
                                    <p:tmPct val="10000"/>
                                  </p:iterate>
                                  <p:childTnLst>
                                    <p:set>
                                      <p:cBhvr>
                                        <p:cTn id="77" dur="1" fill="hold">
                                          <p:stCondLst>
                                            <p:cond delay="0"/>
                                          </p:stCondLst>
                                        </p:cTn>
                                        <p:tgtEl>
                                          <p:spTgt spid="18"/>
                                        </p:tgtEl>
                                        <p:attrNameLst>
                                          <p:attrName>style.visibility</p:attrName>
                                        </p:attrNameLst>
                                      </p:cBhvr>
                                      <p:to>
                                        <p:strVal val="visible"/>
                                      </p:to>
                                    </p:set>
                                    <p:anim calcmode="lin" valueType="num">
                                      <p:cBhvr>
                                        <p:cTn id="78" dur="2000" fill="hold"/>
                                        <p:tgtEl>
                                          <p:spTgt spid="18"/>
                                        </p:tgtEl>
                                        <p:attrNameLst>
                                          <p:attrName>ppt_w</p:attrName>
                                        </p:attrNameLst>
                                      </p:cBhvr>
                                      <p:tavLst>
                                        <p:tav tm="0">
                                          <p:val>
                                            <p:fltVal val="0"/>
                                          </p:val>
                                        </p:tav>
                                        <p:tav tm="100000">
                                          <p:val>
                                            <p:strVal val="#ppt_w"/>
                                          </p:val>
                                        </p:tav>
                                      </p:tavLst>
                                    </p:anim>
                                    <p:anim calcmode="lin" valueType="num">
                                      <p:cBhvr>
                                        <p:cTn id="79" dur="2000" fill="hold"/>
                                        <p:tgtEl>
                                          <p:spTgt spid="18"/>
                                        </p:tgtEl>
                                        <p:attrNameLst>
                                          <p:attrName>ppt_h</p:attrName>
                                        </p:attrNameLst>
                                      </p:cBhvr>
                                      <p:tavLst>
                                        <p:tav tm="0">
                                          <p:val>
                                            <p:fltVal val="0"/>
                                          </p:val>
                                        </p:tav>
                                        <p:tav tm="100000">
                                          <p:val>
                                            <p:strVal val="#ppt_h"/>
                                          </p:val>
                                        </p:tav>
                                      </p:tavLst>
                                    </p:anim>
                                    <p:animEffect transition="in" filter="fade">
                                      <p:cBhvr>
                                        <p:cTn id="8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3" grpId="0"/>
      <p:bldP spid="14" grpId="0"/>
      <p:bldP spid="15" grpId="0"/>
      <p:bldP spid="16" grpId="0"/>
      <p:bldP spid="1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rtl="1"/>
            <a:r>
              <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نقض عهد و خیانت در قاره </a:t>
            </a:r>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اروپا</a:t>
            </a:r>
            <a:endPar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5" name="Rounded Rectangular Callout 4"/>
          <p:cNvSpPr/>
          <p:nvPr/>
        </p:nvSpPr>
        <p:spPr>
          <a:xfrm>
            <a:off x="5286380" y="642918"/>
            <a:ext cx="3571900" cy="714380"/>
          </a:xfrm>
          <a:prstGeom prst="wedgeRoundRectCallout">
            <a:avLst>
              <a:gd name="adj1" fmla="val 9692"/>
              <a:gd name="adj2" fmla="val 109683"/>
              <a:gd name="adj3" fmla="val 1666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cs typeface="B Titr" pitchFamily="2" charset="-78"/>
              </a:rPr>
              <a:t>کشور انگلیس متحد راهبردی</a:t>
            </a:r>
          </a:p>
        </p:txBody>
      </p:sp>
      <p:sp>
        <p:nvSpPr>
          <p:cNvPr id="6" name="Flowchart: Stored Data 5"/>
          <p:cNvSpPr/>
          <p:nvPr/>
        </p:nvSpPr>
        <p:spPr>
          <a:xfrm flipH="1">
            <a:off x="6500826" y="1785926"/>
            <a:ext cx="2357454" cy="1143008"/>
          </a:xfrm>
          <a:prstGeom prst="flowChartOnlineStorage">
            <a:avLst/>
          </a:prstGeom>
          <a:solidFill>
            <a:srgbClr val="990099"/>
          </a:solidFill>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خیانت به انگلیس در جنگ نورماندی با</a:t>
            </a:r>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آلمان</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7" name="Flowchart: Stored Data 6"/>
          <p:cNvSpPr/>
          <p:nvPr/>
        </p:nvSpPr>
        <p:spPr>
          <a:xfrm flipH="1">
            <a:off x="6500826" y="3000372"/>
            <a:ext cx="2357454" cy="1143008"/>
          </a:xfrm>
          <a:prstGeom prst="flowChartOnlineStorage">
            <a:avLst/>
          </a:prstGeom>
          <a:solidFill>
            <a:srgbClr val="990099"/>
          </a:solidFill>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خیانت به انگلیس در بحران سوئز</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8" name="Flowchart: Stored Data 7"/>
          <p:cNvSpPr/>
          <p:nvPr/>
        </p:nvSpPr>
        <p:spPr>
          <a:xfrm flipH="1">
            <a:off x="6500826" y="4214818"/>
            <a:ext cx="2357454" cy="1143008"/>
          </a:xfrm>
          <a:prstGeom prst="flowChartOnlineStorage">
            <a:avLst/>
          </a:prstGeom>
          <a:solidFill>
            <a:srgbClr val="990099"/>
          </a:solidFill>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حمله به گرانادای</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9" name="Flowchart: Stored Data 8"/>
          <p:cNvSpPr/>
          <p:nvPr/>
        </p:nvSpPr>
        <p:spPr>
          <a:xfrm flipH="1">
            <a:off x="6500826" y="5429264"/>
            <a:ext cx="2357454" cy="1143008"/>
          </a:xfrm>
          <a:prstGeom prst="flowChartOnlineStorage">
            <a:avLst/>
          </a:prstGeom>
          <a:solidFill>
            <a:srgbClr val="990099"/>
          </a:solidFill>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دركودتای 28مرداد 1332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1" name="Rounded Rectangle 10"/>
          <p:cNvSpPr/>
          <p:nvPr/>
        </p:nvSpPr>
        <p:spPr>
          <a:xfrm>
            <a:off x="119532" y="1785926"/>
            <a:ext cx="6786578" cy="1143008"/>
          </a:xfrm>
          <a:prstGeom prst="roundRect">
            <a:avLst>
              <a:gd name="adj" fmla="val 39033"/>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Low"/>
            <a:endParaRPr lang="fa-IR" sz="1400" b="1" dirty="0" smtClean="0">
              <a:ln w="1905"/>
              <a:solidFill>
                <a:schemeClr val="tx1"/>
              </a:solidFill>
              <a:effectLst>
                <a:innerShdw blurRad="69850" dist="43180" dir="5400000">
                  <a:srgbClr val="000000">
                    <a:alpha val="65000"/>
                  </a:srgbClr>
                </a:innerShdw>
              </a:effectLst>
              <a:cs typeface="B Titr" pitchFamily="2" charset="-78"/>
            </a:endParaRPr>
          </a:p>
          <a:p>
            <a:pPr algn="ctr" rtl="1"/>
            <a:r>
              <a:rPr lang="ar-SA" sz="2000" b="1" dirty="0" smtClean="0">
                <a:ln w="1905"/>
                <a:solidFill>
                  <a:schemeClr val="tx1"/>
                </a:solidFill>
                <a:effectLst>
                  <a:innerShdw blurRad="69850" dist="43180" dir="5400000">
                    <a:srgbClr val="000000">
                      <a:alpha val="65000"/>
                    </a:srgbClr>
                  </a:innerShdw>
                </a:effectLst>
                <a:cs typeface="B Titr" pitchFamily="2" charset="-78"/>
              </a:rPr>
              <a:t>تعلل</a:t>
            </a:r>
            <a:r>
              <a:rPr lang="fa-IR" sz="2000" b="1" dirty="0" smtClean="0">
                <a:ln w="1905"/>
                <a:solidFill>
                  <a:schemeClr val="tx1"/>
                </a:solidFill>
                <a:effectLst>
                  <a:innerShdw blurRad="69850" dist="43180" dir="5400000">
                    <a:srgbClr val="000000">
                      <a:alpha val="65000"/>
                    </a:srgbClr>
                  </a:innerShdw>
                </a:effectLst>
                <a:cs typeface="B Titr" pitchFamily="2" charset="-78"/>
              </a:rPr>
              <a:t> </a:t>
            </a:r>
            <a:r>
              <a:rPr lang="ar-SA" sz="2000" b="1" dirty="0" smtClean="0">
                <a:ln w="1905"/>
                <a:solidFill>
                  <a:schemeClr val="tx1"/>
                </a:solidFill>
                <a:effectLst>
                  <a:innerShdw blurRad="69850" dist="43180" dir="5400000">
                    <a:srgbClr val="000000">
                      <a:alpha val="65000"/>
                    </a:srgbClr>
                  </a:innerShdw>
                </a:effectLst>
                <a:cs typeface="B Titr" pitchFamily="2" charset="-78"/>
              </a:rPr>
              <a:t>آمریكا </a:t>
            </a:r>
            <a:r>
              <a:rPr lang="fa-IR" sz="2000" b="1" dirty="0" smtClean="0">
                <a:ln w="1905"/>
                <a:solidFill>
                  <a:schemeClr val="tx1"/>
                </a:solidFill>
                <a:effectLst>
                  <a:innerShdw blurRad="69850" dist="43180" dir="5400000">
                    <a:srgbClr val="000000">
                      <a:alpha val="65000"/>
                    </a:srgbClr>
                  </a:innerShdw>
                </a:effectLst>
                <a:cs typeface="B Titr" pitchFamily="2" charset="-78"/>
              </a:rPr>
              <a:t>نسبت به درخواست انگلیس </a:t>
            </a:r>
            <a:r>
              <a:rPr lang="ar-SA" sz="2000" b="1" dirty="0" smtClean="0">
                <a:ln w="1905"/>
                <a:solidFill>
                  <a:schemeClr val="tx1"/>
                </a:solidFill>
                <a:effectLst>
                  <a:innerShdw blurRad="69850" dist="43180" dir="5400000">
                    <a:srgbClr val="000000">
                      <a:alpha val="65000"/>
                    </a:srgbClr>
                  </a:innerShdw>
                </a:effectLst>
                <a:cs typeface="B Titr" pitchFamily="2" charset="-78"/>
              </a:rPr>
              <a:t>در جریان جنگ جهانی دوم </a:t>
            </a:r>
            <a:r>
              <a:rPr lang="fa-IR" sz="2000" b="1" dirty="0" smtClean="0">
                <a:ln w="1905"/>
                <a:solidFill>
                  <a:schemeClr val="tx1"/>
                </a:solidFill>
                <a:effectLst>
                  <a:innerShdw blurRad="69850" dist="43180" dir="5400000">
                    <a:srgbClr val="000000">
                      <a:alpha val="65000"/>
                    </a:srgbClr>
                  </a:innerShdw>
                </a:effectLst>
                <a:cs typeface="B Titr" pitchFamily="2" charset="-78"/>
              </a:rPr>
              <a:t>و </a:t>
            </a:r>
            <a:r>
              <a:rPr lang="ar-SA" sz="2000" b="1" dirty="0" smtClean="0">
                <a:ln w="1905"/>
                <a:solidFill>
                  <a:schemeClr val="tx1"/>
                </a:solidFill>
                <a:effectLst>
                  <a:innerShdw blurRad="69850" dist="43180" dir="5400000">
                    <a:srgbClr val="000000">
                      <a:alpha val="65000"/>
                    </a:srgbClr>
                  </a:innerShdw>
                </a:effectLst>
                <a:cs typeface="B Titr" pitchFamily="2" charset="-78"/>
              </a:rPr>
              <a:t>در ماجرای فتح نورماندی</a:t>
            </a:r>
            <a:r>
              <a:rPr lang="fa-IR" sz="2000" b="1" dirty="0" smtClean="0">
                <a:ln w="1905"/>
                <a:solidFill>
                  <a:schemeClr val="tx1"/>
                </a:solidFill>
                <a:effectLst>
                  <a:innerShdw blurRad="69850" dist="43180" dir="5400000">
                    <a:srgbClr val="000000">
                      <a:alpha val="65000"/>
                    </a:srgbClr>
                  </a:innerShdw>
                </a:effectLst>
                <a:cs typeface="B Titr" pitchFamily="2" charset="-78"/>
              </a:rPr>
              <a:t> که موجب کشته شدن بسیاری از نیروهای انگلستان گردید.</a:t>
            </a:r>
            <a:r>
              <a:rPr lang="ar-SA" sz="2000" b="1" dirty="0" smtClean="0">
                <a:ln w="1905"/>
                <a:solidFill>
                  <a:schemeClr val="tx1"/>
                </a:solidFill>
                <a:effectLst>
                  <a:innerShdw blurRad="69850" dist="43180" dir="5400000">
                    <a:srgbClr val="000000">
                      <a:alpha val="65000"/>
                    </a:srgbClr>
                  </a:innerShdw>
                </a:effectLst>
                <a:cs typeface="B Titr" pitchFamily="2" charset="-78"/>
              </a:rPr>
              <a:t> </a:t>
            </a:r>
            <a:endParaRPr lang="en-US" sz="2000" b="1" dirty="0" smtClean="0">
              <a:ln w="1905"/>
              <a:solidFill>
                <a:schemeClr val="tx1"/>
              </a:solidFill>
              <a:effectLst>
                <a:innerShdw blurRad="69850" dist="43180" dir="5400000">
                  <a:srgbClr val="000000">
                    <a:alpha val="65000"/>
                  </a:srgbClr>
                </a:innerShdw>
              </a:effectLst>
              <a:cs typeface="B Titr" pitchFamily="2" charset="-78"/>
            </a:endParaRPr>
          </a:p>
          <a:p>
            <a:pPr algn="ctr"/>
            <a:endParaRPr lang="en-US" b="1" dirty="0">
              <a:ln w="1905"/>
              <a:solidFill>
                <a:schemeClr val="tx1"/>
              </a:solidFill>
              <a:effectLst>
                <a:innerShdw blurRad="69850" dist="43180" dir="5400000">
                  <a:srgbClr val="000000">
                    <a:alpha val="65000"/>
                  </a:srgbClr>
                </a:innerShdw>
              </a:effectLst>
            </a:endParaRPr>
          </a:p>
        </p:txBody>
      </p:sp>
      <p:sp>
        <p:nvSpPr>
          <p:cNvPr id="12" name="Rounded Rectangle 11"/>
          <p:cNvSpPr/>
          <p:nvPr/>
        </p:nvSpPr>
        <p:spPr>
          <a:xfrm>
            <a:off x="72157" y="3000372"/>
            <a:ext cx="6786578" cy="1143008"/>
          </a:xfrm>
          <a:prstGeom prst="roundRect">
            <a:avLst>
              <a:gd name="adj" fmla="val 39033"/>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2400" b="1" dirty="0" smtClean="0">
                <a:ln w="1905"/>
                <a:solidFill>
                  <a:schemeClr val="tx1"/>
                </a:solidFill>
                <a:effectLst>
                  <a:innerShdw blurRad="69850" dist="43180" dir="5400000">
                    <a:srgbClr val="000000">
                      <a:alpha val="65000"/>
                    </a:srgbClr>
                  </a:innerShdw>
                </a:effectLst>
                <a:cs typeface="B Titr" pitchFamily="2" charset="-78"/>
              </a:rPr>
              <a:t>ورود سریع به جنگ در سال 1956 میلادی</a:t>
            </a:r>
            <a:r>
              <a:rPr lang="fa-IR" sz="2400" b="1" dirty="0" smtClean="0">
                <a:ln w="1905"/>
                <a:solidFill>
                  <a:schemeClr val="tx1"/>
                </a:solidFill>
                <a:effectLst>
                  <a:innerShdw blurRad="69850" dist="43180" dir="5400000">
                    <a:srgbClr val="000000">
                      <a:alpha val="65000"/>
                    </a:srgbClr>
                  </a:innerShdw>
                </a:effectLst>
                <a:cs typeface="B Titr" pitchFamily="2" charset="-78"/>
              </a:rPr>
              <a:t> و</a:t>
            </a:r>
            <a:r>
              <a:rPr lang="ar-SA" sz="2400" b="1" dirty="0" smtClean="0">
                <a:ln w="1905"/>
                <a:solidFill>
                  <a:schemeClr val="tx1"/>
                </a:solidFill>
                <a:effectLst>
                  <a:innerShdw blurRad="69850" dist="43180" dir="5400000">
                    <a:srgbClr val="000000">
                      <a:alpha val="65000"/>
                    </a:srgbClr>
                  </a:innerShdw>
                </a:effectLst>
                <a:cs typeface="B Titr" pitchFamily="2" charset="-78"/>
              </a:rPr>
              <a:t>فشار سیاسی و مالی به انگلیس</a:t>
            </a:r>
            <a:endParaRPr lang="en-US" sz="2400" b="1" dirty="0">
              <a:ln w="1905"/>
              <a:solidFill>
                <a:schemeClr val="tx1"/>
              </a:solidFill>
              <a:effectLst>
                <a:innerShdw blurRad="69850" dist="43180" dir="5400000">
                  <a:srgbClr val="000000">
                    <a:alpha val="65000"/>
                  </a:srgbClr>
                </a:innerShdw>
              </a:effectLst>
              <a:cs typeface="B Titr" pitchFamily="2" charset="-78"/>
            </a:endParaRPr>
          </a:p>
        </p:txBody>
      </p:sp>
      <p:sp>
        <p:nvSpPr>
          <p:cNvPr id="13" name="Rounded Rectangle 12"/>
          <p:cNvSpPr/>
          <p:nvPr/>
        </p:nvSpPr>
        <p:spPr>
          <a:xfrm>
            <a:off x="71406" y="4214818"/>
            <a:ext cx="6786578" cy="1143008"/>
          </a:xfrm>
          <a:prstGeom prst="roundRect">
            <a:avLst>
              <a:gd name="adj" fmla="val 39033"/>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2000" b="1" dirty="0" smtClean="0">
                <a:ln w="1905"/>
                <a:solidFill>
                  <a:schemeClr val="tx1"/>
                </a:solidFill>
                <a:effectLst>
                  <a:innerShdw blurRad="69850" dist="43180" dir="5400000">
                    <a:srgbClr val="000000">
                      <a:alpha val="65000"/>
                    </a:srgbClr>
                  </a:innerShdw>
                </a:effectLst>
                <a:cs typeface="B Titr" pitchFamily="2" charset="-78"/>
              </a:rPr>
              <a:t>حمله به گرانادای تحت نفوذ و مدیریت انگلیس( مستعمره بریتانیا ) در سال 1983 میلادی  با هدف تحدید نفوذ و حضور انگلیس.</a:t>
            </a:r>
            <a:endParaRPr lang="en-US" sz="2000" b="1" dirty="0">
              <a:ln w="1905"/>
              <a:solidFill>
                <a:schemeClr val="tx1"/>
              </a:solidFill>
              <a:effectLst>
                <a:innerShdw blurRad="69850" dist="43180" dir="5400000">
                  <a:srgbClr val="000000">
                    <a:alpha val="65000"/>
                  </a:srgbClr>
                </a:innerShdw>
              </a:effectLst>
              <a:cs typeface="B Titr" pitchFamily="2" charset="-78"/>
            </a:endParaRPr>
          </a:p>
        </p:txBody>
      </p:sp>
      <p:sp>
        <p:nvSpPr>
          <p:cNvPr id="14" name="Rounded Rectangle 13"/>
          <p:cNvSpPr/>
          <p:nvPr/>
        </p:nvSpPr>
        <p:spPr>
          <a:xfrm>
            <a:off x="71438" y="5429264"/>
            <a:ext cx="6786578" cy="1143008"/>
          </a:xfrm>
          <a:prstGeom prst="roundRect">
            <a:avLst>
              <a:gd name="adj" fmla="val 39033"/>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2000" b="1" dirty="0" smtClean="0">
                <a:ln w="1905"/>
                <a:solidFill>
                  <a:schemeClr val="tx1"/>
                </a:solidFill>
                <a:effectLst>
                  <a:innerShdw blurRad="69850" dist="43180" dir="5400000">
                    <a:srgbClr val="000000">
                      <a:alpha val="65000"/>
                    </a:srgbClr>
                  </a:innerShdw>
                </a:effectLst>
                <a:cs typeface="B Titr" pitchFamily="2" charset="-78"/>
              </a:rPr>
              <a:t>با سقوط دولت مصدق و بازگشت شاه به كشور، ایالات متحده به سرعت انگلستان را از صحنه خارج كرده و بیشترین سهم از كنسرسیوم نفت را به خود اختصاص داد.</a:t>
            </a:r>
            <a:endParaRPr lang="en-US" sz="2000" b="1" dirty="0">
              <a:ln w="1905"/>
              <a:solidFill>
                <a:schemeClr val="tx1"/>
              </a:solidFill>
              <a:effectLst>
                <a:innerShdw blurRad="69850" dist="43180" dir="5400000">
                  <a:srgbClr val="000000">
                    <a:alpha val="65000"/>
                  </a:srgbClr>
                </a:innerShdw>
              </a:effectLst>
              <a:cs typeface="B Titr"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3400"/>
                            </p:stCondLst>
                            <p:childTnLst>
                              <p:par>
                                <p:cTn id="23" presetID="53" presetClass="entr" presetSubtype="0" fill="hold" grpId="0" nodeType="afterEffect">
                                  <p:stCondLst>
                                    <p:cond delay="1000"/>
                                  </p:stCondLst>
                                  <p:iterate type="wd">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iterate type="wd">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fltVal val="0"/>
                                          </p:val>
                                        </p:tav>
                                        <p:tav tm="100000">
                                          <p:val>
                                            <p:strVal val="#ppt_w"/>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Effect transition="in" filter="fade">
                                      <p:cBhvr>
                                        <p:cTn id="34" dur="2000"/>
                                        <p:tgtEl>
                                          <p:spTgt spid="7"/>
                                        </p:tgtEl>
                                      </p:cBhvr>
                                    </p:animEffect>
                                  </p:childTnLst>
                                </p:cTn>
                              </p:par>
                            </p:childTnLst>
                          </p:cTn>
                        </p:par>
                        <p:par>
                          <p:cTn id="35" fill="hold">
                            <p:stCondLst>
                              <p:cond delay="3000"/>
                            </p:stCondLst>
                            <p:childTnLst>
                              <p:par>
                                <p:cTn id="36" presetID="53" presetClass="entr" presetSubtype="0" fill="hold" grpId="0" nodeType="afterEffect">
                                  <p:stCondLst>
                                    <p:cond delay="1000"/>
                                  </p:stCondLst>
                                  <p:iterate type="wd">
                                    <p:tmPct val="10000"/>
                                  </p:iterate>
                                  <p:childTnLst>
                                    <p:set>
                                      <p:cBhvr>
                                        <p:cTn id="37" dur="1" fill="hold">
                                          <p:stCondLst>
                                            <p:cond delay="0"/>
                                          </p:stCondLst>
                                        </p:cTn>
                                        <p:tgtEl>
                                          <p:spTgt spid="12"/>
                                        </p:tgtEl>
                                        <p:attrNameLst>
                                          <p:attrName>style.visibility</p:attrName>
                                        </p:attrNameLst>
                                      </p:cBhvr>
                                      <p:to>
                                        <p:strVal val="visible"/>
                                      </p:to>
                                    </p:set>
                                    <p:anim calcmode="lin" valueType="num">
                                      <p:cBhvr>
                                        <p:cTn id="38" dur="2000" fill="hold"/>
                                        <p:tgtEl>
                                          <p:spTgt spid="12"/>
                                        </p:tgtEl>
                                        <p:attrNameLst>
                                          <p:attrName>ppt_w</p:attrName>
                                        </p:attrNameLst>
                                      </p:cBhvr>
                                      <p:tavLst>
                                        <p:tav tm="0">
                                          <p:val>
                                            <p:fltVal val="0"/>
                                          </p:val>
                                        </p:tav>
                                        <p:tav tm="100000">
                                          <p:val>
                                            <p:strVal val="#ppt_w"/>
                                          </p:val>
                                        </p:tav>
                                      </p:tavLst>
                                    </p:anim>
                                    <p:anim calcmode="lin" valueType="num">
                                      <p:cBhvr>
                                        <p:cTn id="39" dur="2000" fill="hold"/>
                                        <p:tgtEl>
                                          <p:spTgt spid="12"/>
                                        </p:tgtEl>
                                        <p:attrNameLst>
                                          <p:attrName>ppt_h</p:attrName>
                                        </p:attrNameLst>
                                      </p:cBhvr>
                                      <p:tavLst>
                                        <p:tav tm="0">
                                          <p:val>
                                            <p:fltVal val="0"/>
                                          </p:val>
                                        </p:tav>
                                        <p:tav tm="100000">
                                          <p:val>
                                            <p:strVal val="#ppt_h"/>
                                          </p:val>
                                        </p:tav>
                                      </p:tavLst>
                                    </p:anim>
                                    <p:animEffect transition="in" filter="fade">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iterate type="wd">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2000" fill="hold"/>
                                        <p:tgtEl>
                                          <p:spTgt spid="8"/>
                                        </p:tgtEl>
                                        <p:attrNameLst>
                                          <p:attrName>ppt_w</p:attrName>
                                        </p:attrNameLst>
                                      </p:cBhvr>
                                      <p:tavLst>
                                        <p:tav tm="0">
                                          <p:val>
                                            <p:fltVal val="0"/>
                                          </p:val>
                                        </p:tav>
                                        <p:tav tm="100000">
                                          <p:val>
                                            <p:strVal val="#ppt_w"/>
                                          </p:val>
                                        </p:tav>
                                      </p:tavLst>
                                    </p:anim>
                                    <p:anim calcmode="lin" valueType="num">
                                      <p:cBhvr>
                                        <p:cTn id="46" dur="2000" fill="hold"/>
                                        <p:tgtEl>
                                          <p:spTgt spid="8"/>
                                        </p:tgtEl>
                                        <p:attrNameLst>
                                          <p:attrName>ppt_h</p:attrName>
                                        </p:attrNameLst>
                                      </p:cBhvr>
                                      <p:tavLst>
                                        <p:tav tm="0">
                                          <p:val>
                                            <p:fltVal val="0"/>
                                          </p:val>
                                        </p:tav>
                                        <p:tav tm="100000">
                                          <p:val>
                                            <p:strVal val="#ppt_h"/>
                                          </p:val>
                                        </p:tav>
                                      </p:tavLst>
                                    </p:anim>
                                    <p:animEffect transition="in" filter="fade">
                                      <p:cBhvr>
                                        <p:cTn id="47" dur="2000"/>
                                        <p:tgtEl>
                                          <p:spTgt spid="8"/>
                                        </p:tgtEl>
                                      </p:cBhvr>
                                    </p:animEffect>
                                  </p:childTnLst>
                                </p:cTn>
                              </p:par>
                            </p:childTnLst>
                          </p:cTn>
                        </p:par>
                        <p:par>
                          <p:cTn id="48" fill="hold">
                            <p:stCondLst>
                              <p:cond delay="2400"/>
                            </p:stCondLst>
                            <p:childTnLst>
                              <p:par>
                                <p:cTn id="49" presetID="53" presetClass="entr" presetSubtype="0" fill="hold" grpId="0" nodeType="afterEffect">
                                  <p:stCondLst>
                                    <p:cond delay="1000"/>
                                  </p:stCondLst>
                                  <p:iterate type="wd">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2000" fill="hold"/>
                                        <p:tgtEl>
                                          <p:spTgt spid="13"/>
                                        </p:tgtEl>
                                        <p:attrNameLst>
                                          <p:attrName>ppt_w</p:attrName>
                                        </p:attrNameLst>
                                      </p:cBhvr>
                                      <p:tavLst>
                                        <p:tav tm="0">
                                          <p:val>
                                            <p:fltVal val="0"/>
                                          </p:val>
                                        </p:tav>
                                        <p:tav tm="100000">
                                          <p:val>
                                            <p:strVal val="#ppt_w"/>
                                          </p:val>
                                        </p:tav>
                                      </p:tavLst>
                                    </p:anim>
                                    <p:anim calcmode="lin" valueType="num">
                                      <p:cBhvr>
                                        <p:cTn id="52" dur="2000" fill="hold"/>
                                        <p:tgtEl>
                                          <p:spTgt spid="13"/>
                                        </p:tgtEl>
                                        <p:attrNameLst>
                                          <p:attrName>ppt_h</p:attrName>
                                        </p:attrNameLst>
                                      </p:cBhvr>
                                      <p:tavLst>
                                        <p:tav tm="0">
                                          <p:val>
                                            <p:fltVal val="0"/>
                                          </p:val>
                                        </p:tav>
                                        <p:tav tm="100000">
                                          <p:val>
                                            <p:strVal val="#ppt_h"/>
                                          </p:val>
                                        </p:tav>
                                      </p:tavLst>
                                    </p:anim>
                                    <p:animEffect transition="in" filter="fade">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iterate type="wd">
                                    <p:tmPct val="10000"/>
                                  </p:iterate>
                                  <p:childTnLst>
                                    <p:set>
                                      <p:cBhvr>
                                        <p:cTn id="57" dur="1" fill="hold">
                                          <p:stCondLst>
                                            <p:cond delay="0"/>
                                          </p:stCondLst>
                                        </p:cTn>
                                        <p:tgtEl>
                                          <p:spTgt spid="9"/>
                                        </p:tgtEl>
                                        <p:attrNameLst>
                                          <p:attrName>style.visibility</p:attrName>
                                        </p:attrNameLst>
                                      </p:cBhvr>
                                      <p:to>
                                        <p:strVal val="visible"/>
                                      </p:to>
                                    </p:set>
                                    <p:anim calcmode="lin" valueType="num">
                                      <p:cBhvr>
                                        <p:cTn id="58" dur="2000" fill="hold"/>
                                        <p:tgtEl>
                                          <p:spTgt spid="9"/>
                                        </p:tgtEl>
                                        <p:attrNameLst>
                                          <p:attrName>ppt_w</p:attrName>
                                        </p:attrNameLst>
                                      </p:cBhvr>
                                      <p:tavLst>
                                        <p:tav tm="0">
                                          <p:val>
                                            <p:fltVal val="0"/>
                                          </p:val>
                                        </p:tav>
                                        <p:tav tm="100000">
                                          <p:val>
                                            <p:strVal val="#ppt_w"/>
                                          </p:val>
                                        </p:tav>
                                      </p:tavLst>
                                    </p:anim>
                                    <p:anim calcmode="lin" valueType="num">
                                      <p:cBhvr>
                                        <p:cTn id="59" dur="2000" fill="hold"/>
                                        <p:tgtEl>
                                          <p:spTgt spid="9"/>
                                        </p:tgtEl>
                                        <p:attrNameLst>
                                          <p:attrName>ppt_h</p:attrName>
                                        </p:attrNameLst>
                                      </p:cBhvr>
                                      <p:tavLst>
                                        <p:tav tm="0">
                                          <p:val>
                                            <p:fltVal val="0"/>
                                          </p:val>
                                        </p:tav>
                                        <p:tav tm="100000">
                                          <p:val>
                                            <p:strVal val="#ppt_h"/>
                                          </p:val>
                                        </p:tav>
                                      </p:tavLst>
                                    </p:anim>
                                    <p:animEffect transition="in" filter="fade">
                                      <p:cBhvr>
                                        <p:cTn id="60" dur="2000"/>
                                        <p:tgtEl>
                                          <p:spTgt spid="9"/>
                                        </p:tgtEl>
                                      </p:cBhvr>
                                    </p:animEffect>
                                  </p:childTnLst>
                                </p:cTn>
                              </p:par>
                            </p:childTnLst>
                          </p:cTn>
                        </p:par>
                        <p:par>
                          <p:cTn id="61" fill="hold">
                            <p:stCondLst>
                              <p:cond delay="2800"/>
                            </p:stCondLst>
                            <p:childTnLst>
                              <p:par>
                                <p:cTn id="62" presetID="53" presetClass="entr" presetSubtype="0" fill="hold" grpId="0" nodeType="afterEffect">
                                  <p:stCondLst>
                                    <p:cond delay="1000"/>
                                  </p:stCondLst>
                                  <p:iterate type="wd">
                                    <p:tmPct val="10000"/>
                                  </p:iterate>
                                  <p:childTnLst>
                                    <p:set>
                                      <p:cBhvr>
                                        <p:cTn id="63" dur="1" fill="hold">
                                          <p:stCondLst>
                                            <p:cond delay="0"/>
                                          </p:stCondLst>
                                        </p:cTn>
                                        <p:tgtEl>
                                          <p:spTgt spid="14"/>
                                        </p:tgtEl>
                                        <p:attrNameLst>
                                          <p:attrName>style.visibility</p:attrName>
                                        </p:attrNameLst>
                                      </p:cBhvr>
                                      <p:to>
                                        <p:strVal val="visible"/>
                                      </p:to>
                                    </p:set>
                                    <p:anim calcmode="lin" valueType="num">
                                      <p:cBhvr>
                                        <p:cTn id="64" dur="2000" fill="hold"/>
                                        <p:tgtEl>
                                          <p:spTgt spid="14"/>
                                        </p:tgtEl>
                                        <p:attrNameLst>
                                          <p:attrName>ppt_w</p:attrName>
                                        </p:attrNameLst>
                                      </p:cBhvr>
                                      <p:tavLst>
                                        <p:tav tm="0">
                                          <p:val>
                                            <p:fltVal val="0"/>
                                          </p:val>
                                        </p:tav>
                                        <p:tav tm="100000">
                                          <p:val>
                                            <p:strVal val="#ppt_w"/>
                                          </p:val>
                                        </p:tav>
                                      </p:tavLst>
                                    </p:anim>
                                    <p:anim calcmode="lin" valueType="num">
                                      <p:cBhvr>
                                        <p:cTn id="65" dur="2000" fill="hold"/>
                                        <p:tgtEl>
                                          <p:spTgt spid="14"/>
                                        </p:tgtEl>
                                        <p:attrNameLst>
                                          <p:attrName>ppt_h</p:attrName>
                                        </p:attrNameLst>
                                      </p:cBhvr>
                                      <p:tavLst>
                                        <p:tav tm="0">
                                          <p:val>
                                            <p:fltVal val="0"/>
                                          </p:val>
                                        </p:tav>
                                        <p:tav tm="100000">
                                          <p:val>
                                            <p:strVal val="#ppt_h"/>
                                          </p:val>
                                        </p:tav>
                                      </p:tavLst>
                                    </p:anim>
                                    <p:animEffect transition="in" filter="fade">
                                      <p:cBhvr>
                                        <p:cTn id="6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rtl="1"/>
            <a:r>
              <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نقض عهد و خیانت در قاره </a:t>
            </a:r>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آفریقا</a:t>
            </a:r>
            <a:endPar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5" name="Rectangle 4"/>
          <p:cNvSpPr/>
          <p:nvPr/>
        </p:nvSpPr>
        <p:spPr>
          <a:xfrm>
            <a:off x="0" y="785794"/>
            <a:ext cx="9144000"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ar-SA" sz="2400" b="1" dirty="0" smtClean="0">
                <a:ln w="11430"/>
                <a:solidFill>
                  <a:srgbClr val="FF0000"/>
                </a:solidFill>
                <a:effectLst>
                  <a:outerShdw blurRad="50800" dist="39000" dir="5460000" algn="tl">
                    <a:srgbClr val="000000">
                      <a:alpha val="38000"/>
                    </a:srgbClr>
                  </a:outerShdw>
                </a:effectLst>
                <a:cs typeface="B Titr" pitchFamily="2" charset="-78"/>
              </a:rPr>
              <a:t>قاره آفریقا به عنوان قاره مظلوم به دلیل فقر فرهنگی و اقتصادی و وابستگی دولتمردان همواره به عنوان بردگان سیاسی و مدنی آمریکایی‌ها به آنها نگاه شده است. آمریکایی مدعی حفظ حقوق بشر و کمک های انسان دوستانه سناریو نسل کشی و استعدادکشی در قاره آفریقا را طراحی کرده و این قاره ثروتمند و وسیع را به عنوان اقمار و برده در اختیار گرفته است و برای حفظ و تثبیت این وضعیت هرگونه قیامی در این قاره را با متحدان دیکتاتور خود سرکوب کرده و می کندکه نمونه آخرآن قتل عام مردم بی دفاع نیجریه و رواندا و بروندی است.</a:t>
            </a:r>
            <a:endParaRPr lang="en-US" sz="2400"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69" name="Oval 68"/>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SA" sz="3200" dirty="0" smtClean="0">
                <a:solidFill>
                  <a:srgbClr val="FFFF00"/>
                </a:solidFill>
                <a:cs typeface="B Titr" pitchFamily="2" charset="-78"/>
              </a:rPr>
              <a:t>سودان</a:t>
            </a:r>
            <a:endParaRPr lang="fa-IR" sz="3200" dirty="0" smtClean="0">
              <a:solidFill>
                <a:srgbClr val="FFFF00"/>
              </a:solidFill>
              <a:cs typeface="B Titr" pitchFamily="2" charset="-78"/>
            </a:endParaRPr>
          </a:p>
          <a:p>
            <a:pPr algn="ctr" rtl="1"/>
            <a:endParaRPr lang="fa-IR" sz="1200" dirty="0" smtClean="0">
              <a:cs typeface="B Titr" pitchFamily="2" charset="-78"/>
            </a:endParaRPr>
          </a:p>
          <a:p>
            <a:pPr algn="ctr" rtl="1"/>
            <a:r>
              <a:rPr lang="ar-SA" sz="2400" dirty="0" smtClean="0">
                <a:cs typeface="B Titr" pitchFamily="2" charset="-78"/>
              </a:rPr>
              <a:t>از 1955 تا 1972</a:t>
            </a:r>
            <a:r>
              <a:rPr lang="fa-IR" sz="2400" dirty="0" smtClean="0">
                <a:cs typeface="B Titr" pitchFamily="2" charset="-78"/>
              </a:rPr>
              <a:t>؛</a:t>
            </a:r>
            <a:r>
              <a:rPr lang="ar-SA" sz="2400" dirty="0" smtClean="0">
                <a:cs typeface="B Titr" pitchFamily="2" charset="-78"/>
              </a:rPr>
              <a:t> 750 هزار کشته</a:t>
            </a:r>
            <a:endParaRPr lang="fa-IR" sz="2400" dirty="0" smtClean="0">
              <a:cs typeface="B Titr" pitchFamily="2" charset="-78"/>
            </a:endParaRPr>
          </a:p>
          <a:p>
            <a:pPr algn="ctr" rtl="1"/>
            <a:r>
              <a:rPr lang="ar-SA" sz="2400" dirty="0" smtClean="0">
                <a:cs typeface="B Titr" pitchFamily="2" charset="-78"/>
              </a:rPr>
              <a:t>از 1983 تا 2000</a:t>
            </a:r>
            <a:r>
              <a:rPr lang="fa-IR" sz="2400" dirty="0" smtClean="0">
                <a:cs typeface="B Titr" pitchFamily="2" charset="-78"/>
              </a:rPr>
              <a:t>؛</a:t>
            </a:r>
            <a:r>
              <a:rPr lang="ar-SA" sz="2400" dirty="0" smtClean="0">
                <a:cs typeface="B Titr" pitchFamily="2" charset="-78"/>
              </a:rPr>
              <a:t> 2 میلیون کشته</a:t>
            </a:r>
            <a:endParaRPr lang="en-US" sz="2400" dirty="0" smtClean="0">
              <a:cs typeface="B Titr" pitchFamily="2" charset="-78"/>
            </a:endParaRPr>
          </a:p>
        </p:txBody>
      </p:sp>
      <p:sp>
        <p:nvSpPr>
          <p:cNvPr id="70" name="Oval 69"/>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SA" sz="3200" dirty="0" smtClean="0">
                <a:solidFill>
                  <a:srgbClr val="FFFF00"/>
                </a:solidFill>
                <a:cs typeface="B Titr" pitchFamily="2" charset="-78"/>
              </a:rPr>
              <a:t>نیجریه</a:t>
            </a:r>
            <a:endParaRPr lang="fa-IR" sz="3200" dirty="0" smtClean="0">
              <a:solidFill>
                <a:srgbClr val="FFFF00"/>
              </a:solidFill>
              <a:cs typeface="B Titr" pitchFamily="2" charset="-78"/>
            </a:endParaRPr>
          </a:p>
          <a:p>
            <a:pPr algn="ctr" rtl="1"/>
            <a:endParaRPr lang="fa-IR" sz="1200" dirty="0" smtClean="0">
              <a:cs typeface="B Titr" pitchFamily="2" charset="-78"/>
            </a:endParaRPr>
          </a:p>
          <a:p>
            <a:pPr algn="ctr" rtl="1"/>
            <a:r>
              <a:rPr lang="ar-SA" sz="2400" dirty="0" smtClean="0">
                <a:cs typeface="B Titr" pitchFamily="2" charset="-78"/>
              </a:rPr>
              <a:t>از 1967 تا 1979</a:t>
            </a:r>
            <a:endParaRPr lang="en-US" sz="2400" dirty="0" smtClean="0">
              <a:cs typeface="B Titr" pitchFamily="2" charset="-78"/>
            </a:endParaRPr>
          </a:p>
          <a:p>
            <a:pPr algn="ctr" rtl="1"/>
            <a:r>
              <a:rPr lang="ar-SA" sz="2400" dirty="0" smtClean="0">
                <a:cs typeface="B Titr" pitchFamily="2" charset="-78"/>
              </a:rPr>
              <a:t> 2 میلیون کشته</a:t>
            </a:r>
            <a:endParaRPr lang="en-US" sz="2400" dirty="0" smtClean="0">
              <a:cs typeface="B Titr" pitchFamily="2" charset="-78"/>
            </a:endParaRPr>
          </a:p>
        </p:txBody>
      </p:sp>
      <p:sp>
        <p:nvSpPr>
          <p:cNvPr id="71" name="Oval 70"/>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SA" sz="3200" dirty="0" smtClean="0">
                <a:solidFill>
                  <a:srgbClr val="FFFF00"/>
                </a:solidFill>
                <a:cs typeface="B Titr" pitchFamily="2" charset="-78"/>
              </a:rPr>
              <a:t>آنگولا </a:t>
            </a:r>
          </a:p>
          <a:p>
            <a:pPr algn="ctr" rtl="1"/>
            <a:endParaRPr lang="fa-IR" sz="1200" dirty="0" smtClean="0">
              <a:cs typeface="B Titr" pitchFamily="2" charset="-78"/>
            </a:endParaRPr>
          </a:p>
          <a:p>
            <a:pPr algn="ctr" rtl="1"/>
            <a:r>
              <a:rPr lang="ar-SA" sz="2400" dirty="0" smtClean="0">
                <a:cs typeface="B Titr" pitchFamily="2" charset="-78"/>
              </a:rPr>
              <a:t>از 1980 تا 1988</a:t>
            </a:r>
            <a:r>
              <a:rPr lang="fa-IR" sz="2400" dirty="0" smtClean="0">
                <a:cs typeface="B Titr" pitchFamily="2" charset="-78"/>
              </a:rPr>
              <a:t>؛</a:t>
            </a:r>
            <a:r>
              <a:rPr lang="ar-SA" sz="2400" dirty="0" smtClean="0">
                <a:cs typeface="B Titr" pitchFamily="2" charset="-78"/>
              </a:rPr>
              <a:t> 700 هزار کشته</a:t>
            </a:r>
            <a:endParaRPr lang="en-US" sz="2400" dirty="0" smtClean="0">
              <a:cs typeface="B Titr" pitchFamily="2" charset="-78"/>
            </a:endParaRPr>
          </a:p>
          <a:p>
            <a:pPr algn="ctr" rtl="1"/>
            <a:r>
              <a:rPr lang="ar-SA" sz="2400" dirty="0" smtClean="0">
                <a:cs typeface="B Titr" pitchFamily="2" charset="-78"/>
              </a:rPr>
              <a:t>از 1993 تا 1994</a:t>
            </a:r>
            <a:r>
              <a:rPr lang="fa-IR" sz="2400" dirty="0" smtClean="0">
                <a:cs typeface="B Titr" pitchFamily="2" charset="-78"/>
              </a:rPr>
              <a:t>؛</a:t>
            </a:r>
            <a:r>
              <a:rPr lang="ar-SA" sz="2400" dirty="0" smtClean="0">
                <a:cs typeface="B Titr" pitchFamily="2" charset="-78"/>
              </a:rPr>
              <a:t> 100 هزار کشته و 2 میلیون آواره</a:t>
            </a:r>
            <a:endParaRPr lang="en-US" sz="2400" dirty="0" smtClean="0">
              <a:cs typeface="B Titr" pitchFamily="2" charset="-78"/>
            </a:endParaRPr>
          </a:p>
          <a:p>
            <a:pPr algn="ctr" rtl="1"/>
            <a:endParaRPr lang="en-US" sz="2400" dirty="0" smtClean="0">
              <a:cs typeface="B Titr" pitchFamily="2" charset="-78"/>
            </a:endParaRPr>
          </a:p>
        </p:txBody>
      </p:sp>
      <p:sp>
        <p:nvSpPr>
          <p:cNvPr id="72" name="Oval 71"/>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SA" sz="3200" dirty="0" smtClean="0">
                <a:solidFill>
                  <a:srgbClr val="FFFF00"/>
                </a:solidFill>
                <a:cs typeface="B Titr" pitchFamily="2" charset="-78"/>
              </a:rPr>
              <a:t>موزامبیک</a:t>
            </a:r>
          </a:p>
          <a:p>
            <a:pPr algn="ctr" rtl="1"/>
            <a:endParaRPr lang="fa-IR" sz="1200" dirty="0" smtClean="0">
              <a:cs typeface="B Titr" pitchFamily="2" charset="-78"/>
            </a:endParaRPr>
          </a:p>
          <a:p>
            <a:pPr algn="ctr" rtl="1">
              <a:buNone/>
            </a:pPr>
            <a:r>
              <a:rPr lang="ar-SA" sz="2400" dirty="0" smtClean="0">
                <a:cs typeface="B Titr" pitchFamily="2" charset="-78"/>
              </a:rPr>
              <a:t>از 1980 تا 1988</a:t>
            </a:r>
            <a:endParaRPr lang="en-US" sz="2400" dirty="0" smtClean="0">
              <a:cs typeface="B Titr" pitchFamily="2" charset="-78"/>
            </a:endParaRPr>
          </a:p>
          <a:p>
            <a:pPr algn="ctr" rtl="1"/>
            <a:r>
              <a:rPr lang="ar-SA" sz="2400" dirty="0" smtClean="0">
                <a:cs typeface="B Titr" pitchFamily="2" charset="-78"/>
              </a:rPr>
              <a:t>1 میلیون کشته</a:t>
            </a:r>
          </a:p>
          <a:p>
            <a:pPr algn="ctr" rtl="1"/>
            <a:endParaRPr lang="en-US" sz="2400" dirty="0" smtClean="0">
              <a:cs typeface="B Titr" pitchFamily="2" charset="-78"/>
            </a:endParaRPr>
          </a:p>
        </p:txBody>
      </p:sp>
      <p:sp>
        <p:nvSpPr>
          <p:cNvPr id="73" name="Oval 72"/>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SA" sz="3200" dirty="0" smtClean="0">
                <a:solidFill>
                  <a:srgbClr val="FFFF00"/>
                </a:solidFill>
                <a:cs typeface="B Titr" pitchFamily="2" charset="-78"/>
              </a:rPr>
              <a:t>اوگاندا </a:t>
            </a:r>
          </a:p>
          <a:p>
            <a:pPr algn="ctr" rtl="1"/>
            <a:endParaRPr lang="fa-IR" sz="1200" dirty="0" smtClean="0">
              <a:cs typeface="B Titr" pitchFamily="2" charset="-78"/>
            </a:endParaRPr>
          </a:p>
          <a:p>
            <a:pPr algn="ctr" rtl="1">
              <a:buNone/>
            </a:pPr>
            <a:r>
              <a:rPr lang="ar-SA" sz="2400" dirty="0" smtClean="0">
                <a:cs typeface="B Titr" pitchFamily="2" charset="-78"/>
              </a:rPr>
              <a:t>از 1971 تا 1978</a:t>
            </a:r>
          </a:p>
          <a:p>
            <a:pPr algn="ctr" rtl="1"/>
            <a:r>
              <a:rPr lang="ar-SA" sz="2400" dirty="0" smtClean="0">
                <a:cs typeface="B Titr" pitchFamily="2" charset="-78"/>
              </a:rPr>
              <a:t>300 هزار کشته</a:t>
            </a:r>
          </a:p>
          <a:p>
            <a:pPr algn="ctr" rtl="1"/>
            <a:endParaRPr lang="en-US" sz="2400" dirty="0" smtClean="0">
              <a:cs typeface="B Titr" pitchFamily="2" charset="-78"/>
            </a:endParaRPr>
          </a:p>
        </p:txBody>
      </p:sp>
      <p:sp>
        <p:nvSpPr>
          <p:cNvPr id="74" name="Oval 73"/>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endParaRPr lang="fa-IR" sz="3200" dirty="0" smtClean="0">
              <a:solidFill>
                <a:srgbClr val="FFFF00"/>
              </a:solidFill>
              <a:cs typeface="B Titr" pitchFamily="2" charset="-78"/>
            </a:endParaRPr>
          </a:p>
          <a:p>
            <a:pPr algn="ctr" rtl="1"/>
            <a:r>
              <a:rPr lang="ar-SA" sz="3200" dirty="0" smtClean="0">
                <a:solidFill>
                  <a:srgbClr val="FFFF00"/>
                </a:solidFill>
                <a:cs typeface="B Titr" pitchFamily="2" charset="-78"/>
              </a:rPr>
              <a:t>روآندا</a:t>
            </a:r>
            <a:endParaRPr lang="fa-IR" sz="1200" dirty="0" smtClean="0">
              <a:cs typeface="B Titr" pitchFamily="2" charset="-78"/>
            </a:endParaRPr>
          </a:p>
          <a:p>
            <a:pPr algn="ctr" rtl="1"/>
            <a:endParaRPr lang="fa-IR" sz="2400" dirty="0" smtClean="0">
              <a:cs typeface="B Titr" pitchFamily="2" charset="-78"/>
            </a:endParaRPr>
          </a:p>
          <a:p>
            <a:pPr algn="ctr" rtl="1"/>
            <a:r>
              <a:rPr lang="ar-SA" sz="2400" dirty="0" smtClean="0">
                <a:cs typeface="B Titr" pitchFamily="2" charset="-78"/>
              </a:rPr>
              <a:t>1994 </a:t>
            </a:r>
            <a:endParaRPr lang="fa-IR" sz="2400" dirty="0" smtClean="0">
              <a:cs typeface="B Titr" pitchFamily="2" charset="-78"/>
            </a:endParaRPr>
          </a:p>
          <a:p>
            <a:pPr algn="ctr" rtl="1"/>
            <a:r>
              <a:rPr lang="ar-SA" sz="2400" dirty="0" smtClean="0">
                <a:cs typeface="B Titr" pitchFamily="2" charset="-78"/>
              </a:rPr>
              <a:t>800 هزار کشته و 4 میلیون آواره</a:t>
            </a:r>
            <a:endParaRPr lang="en-US" sz="2400" dirty="0" smtClean="0">
              <a:cs typeface="B Titr" pitchFamily="2" charset="-78"/>
            </a:endParaRPr>
          </a:p>
          <a:p>
            <a:pPr algn="ctr" rtl="1">
              <a:buNone/>
            </a:pPr>
            <a:endParaRPr lang="ar-SA" sz="2400" dirty="0" smtClean="0">
              <a:cs typeface="B Titr" pitchFamily="2" charset="-78"/>
            </a:endParaRPr>
          </a:p>
          <a:p>
            <a:pPr algn="ctr" rtl="1"/>
            <a:endParaRPr lang="en-US" sz="2400" dirty="0" smtClean="0">
              <a:cs typeface="B Titr" pitchFamily="2" charset="-78"/>
            </a:endParaRPr>
          </a:p>
        </p:txBody>
      </p:sp>
      <p:sp>
        <p:nvSpPr>
          <p:cNvPr id="75" name="Oval 74"/>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endParaRPr lang="fa-IR" sz="3200" dirty="0" smtClean="0">
              <a:solidFill>
                <a:srgbClr val="FFFF00"/>
              </a:solidFill>
              <a:cs typeface="B Titr" pitchFamily="2" charset="-78"/>
            </a:endParaRPr>
          </a:p>
          <a:p>
            <a:pPr algn="ctr" rtl="1"/>
            <a:r>
              <a:rPr lang="ar-SA" sz="3200" dirty="0" smtClean="0">
                <a:solidFill>
                  <a:srgbClr val="FFFF00"/>
                </a:solidFill>
                <a:cs typeface="B Titr" pitchFamily="2" charset="-78"/>
              </a:rPr>
              <a:t>لیبریا</a:t>
            </a:r>
            <a:endParaRPr lang="fa-IR" sz="3200" dirty="0" smtClean="0">
              <a:solidFill>
                <a:srgbClr val="FFFF00"/>
              </a:solidFill>
              <a:cs typeface="B Titr" pitchFamily="2" charset="-78"/>
            </a:endParaRPr>
          </a:p>
          <a:p>
            <a:pPr algn="ctr" rtl="1"/>
            <a:endParaRPr lang="fa-IR" sz="2400" dirty="0" smtClean="0">
              <a:cs typeface="B Titr" pitchFamily="2" charset="-78"/>
            </a:endParaRPr>
          </a:p>
          <a:p>
            <a:pPr algn="ctr" rtl="1"/>
            <a:r>
              <a:rPr lang="ar-SA" sz="2400" dirty="0" smtClean="0">
                <a:cs typeface="B Titr" pitchFamily="2" charset="-78"/>
              </a:rPr>
              <a:t> 1980 تا 2001</a:t>
            </a:r>
          </a:p>
          <a:p>
            <a:pPr algn="ctr" rtl="1"/>
            <a:r>
              <a:rPr lang="ar-SA" sz="2400" dirty="0" smtClean="0">
                <a:cs typeface="B Titr" pitchFamily="2" charset="-78"/>
              </a:rPr>
              <a:t>250 هزار کشته</a:t>
            </a:r>
          </a:p>
          <a:p>
            <a:pPr algn="ctr" rtl="1">
              <a:buNone/>
            </a:pPr>
            <a:endParaRPr lang="ar-SA" sz="2400" dirty="0" smtClean="0">
              <a:cs typeface="B Titr" pitchFamily="2" charset="-78"/>
            </a:endParaRPr>
          </a:p>
          <a:p>
            <a:pPr algn="ctr" rtl="1"/>
            <a:endParaRPr lang="en-US" sz="2400" dirty="0" smtClean="0">
              <a:cs typeface="B Titr" pitchFamily="2" charset="-78"/>
            </a:endParaRPr>
          </a:p>
        </p:txBody>
      </p:sp>
      <p:sp>
        <p:nvSpPr>
          <p:cNvPr id="76" name="Oval 75"/>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endParaRPr lang="fa-IR" sz="3200" dirty="0" smtClean="0">
              <a:solidFill>
                <a:srgbClr val="FFFF00"/>
              </a:solidFill>
              <a:cs typeface="B Titr" pitchFamily="2" charset="-78"/>
            </a:endParaRPr>
          </a:p>
          <a:p>
            <a:pPr algn="ctr" rtl="1"/>
            <a:r>
              <a:rPr lang="ar-SA" sz="3200" dirty="0" smtClean="0">
                <a:solidFill>
                  <a:srgbClr val="FFFF00"/>
                </a:solidFill>
                <a:cs typeface="B Titr" pitchFamily="2" charset="-78"/>
              </a:rPr>
              <a:t>سومالی</a:t>
            </a:r>
            <a:endParaRPr lang="fa-IR" sz="3200" dirty="0" smtClean="0">
              <a:solidFill>
                <a:srgbClr val="FFFF00"/>
              </a:solidFill>
              <a:cs typeface="B Titr" pitchFamily="2" charset="-78"/>
            </a:endParaRPr>
          </a:p>
          <a:p>
            <a:pPr algn="ctr" rtl="1"/>
            <a:endParaRPr lang="fa-IR" sz="2400" dirty="0" smtClean="0">
              <a:cs typeface="B Titr" pitchFamily="2" charset="-78"/>
            </a:endParaRPr>
          </a:p>
          <a:p>
            <a:pPr algn="ctr" rtl="1"/>
            <a:r>
              <a:rPr lang="ar-SA" sz="2400" dirty="0" smtClean="0">
                <a:cs typeface="B Titr" pitchFamily="2" charset="-78"/>
              </a:rPr>
              <a:t>از 1991 تا 1992</a:t>
            </a:r>
          </a:p>
          <a:p>
            <a:pPr algn="ctr" rtl="1"/>
            <a:r>
              <a:rPr lang="ar-SA" sz="2400" dirty="0" smtClean="0">
                <a:cs typeface="B Titr" pitchFamily="2" charset="-78"/>
              </a:rPr>
              <a:t>350 هزار کشته</a:t>
            </a:r>
          </a:p>
          <a:p>
            <a:pPr algn="ctr" rtl="1">
              <a:buNone/>
            </a:pPr>
            <a:endParaRPr lang="ar-SA" sz="2400" dirty="0" smtClean="0">
              <a:cs typeface="B Titr" pitchFamily="2" charset="-78"/>
            </a:endParaRPr>
          </a:p>
          <a:p>
            <a:pPr algn="ctr" rtl="1"/>
            <a:endParaRPr lang="en-US" sz="2400" dirty="0" smtClean="0">
              <a:cs typeface="B Titr" pitchFamily="2" charset="-78"/>
            </a:endParaRPr>
          </a:p>
        </p:txBody>
      </p:sp>
      <p:sp>
        <p:nvSpPr>
          <p:cNvPr id="77" name="Oval 76"/>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endParaRPr lang="fa-IR" sz="3200" dirty="0" smtClean="0">
              <a:solidFill>
                <a:srgbClr val="FFFF00"/>
              </a:solidFill>
              <a:cs typeface="B Titr" pitchFamily="2" charset="-78"/>
            </a:endParaRPr>
          </a:p>
          <a:p>
            <a:pPr algn="ctr" rtl="1"/>
            <a:r>
              <a:rPr lang="ar-SA" sz="3200" dirty="0" smtClean="0">
                <a:solidFill>
                  <a:srgbClr val="FFFF00"/>
                </a:solidFill>
                <a:cs typeface="B Titr" pitchFamily="2" charset="-78"/>
              </a:rPr>
              <a:t>زئیر/کونگو</a:t>
            </a:r>
          </a:p>
          <a:p>
            <a:pPr algn="ctr" rtl="1"/>
            <a:endParaRPr lang="fa-IR" sz="2400" dirty="0" smtClean="0">
              <a:cs typeface="B Titr" pitchFamily="2" charset="-78"/>
            </a:endParaRPr>
          </a:p>
          <a:p>
            <a:pPr algn="ctr" rtl="1"/>
            <a:r>
              <a:rPr lang="ar-SA" sz="2400" dirty="0" smtClean="0">
                <a:cs typeface="B Titr" pitchFamily="2" charset="-78"/>
              </a:rPr>
              <a:t>از 1997 تا 2003</a:t>
            </a:r>
          </a:p>
          <a:p>
            <a:pPr algn="ctr" rtl="1"/>
            <a:r>
              <a:rPr lang="ar-SA" sz="2400" dirty="0" smtClean="0">
                <a:cs typeface="B Titr" pitchFamily="2" charset="-78"/>
              </a:rPr>
              <a:t>1750000  کشته </a:t>
            </a:r>
          </a:p>
          <a:p>
            <a:pPr algn="ctr" rtl="1">
              <a:buNone/>
            </a:pPr>
            <a:endParaRPr lang="ar-SA" sz="2400" dirty="0" smtClean="0">
              <a:cs typeface="B Titr" pitchFamily="2" charset="-78"/>
            </a:endParaRPr>
          </a:p>
          <a:p>
            <a:pPr algn="ctr" rtl="1"/>
            <a:endParaRPr lang="en-US" sz="2400" dirty="0" smtClean="0">
              <a:cs typeface="B Titr" pitchFamily="2" charset="-78"/>
            </a:endParaRPr>
          </a:p>
        </p:txBody>
      </p:sp>
      <p:sp>
        <p:nvSpPr>
          <p:cNvPr id="78" name="Oval 77"/>
          <p:cNvSpPr/>
          <p:nvPr/>
        </p:nvSpPr>
        <p:spPr>
          <a:xfrm>
            <a:off x="1785918" y="3786166"/>
            <a:ext cx="5643634" cy="27146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endParaRPr lang="fa-IR" sz="3200" dirty="0" smtClean="0">
              <a:solidFill>
                <a:srgbClr val="FFFF00"/>
              </a:solidFill>
              <a:cs typeface="B Titr" pitchFamily="2" charset="-78"/>
            </a:endParaRPr>
          </a:p>
          <a:p>
            <a:pPr algn="ctr" rtl="1"/>
            <a:r>
              <a:rPr lang="ar-SA" sz="3200" dirty="0" smtClean="0">
                <a:solidFill>
                  <a:srgbClr val="FFFF00"/>
                </a:solidFill>
                <a:cs typeface="B Titr" pitchFamily="2" charset="-78"/>
              </a:rPr>
              <a:t>بروندی</a:t>
            </a:r>
            <a:endParaRPr lang="fa-IR" sz="2400" dirty="0" smtClean="0">
              <a:cs typeface="B Titr" pitchFamily="2" charset="-78"/>
            </a:endParaRPr>
          </a:p>
          <a:p>
            <a:pPr algn="ctr" rtl="1"/>
            <a:r>
              <a:rPr lang="ar-SA" sz="2400" dirty="0" smtClean="0">
                <a:cs typeface="B Titr" pitchFamily="2" charset="-78"/>
              </a:rPr>
              <a:t>1972</a:t>
            </a:r>
            <a:r>
              <a:rPr lang="fa-IR" sz="2400" dirty="0" smtClean="0">
                <a:cs typeface="B Titr" pitchFamily="2" charset="-78"/>
              </a:rPr>
              <a:t>؛</a:t>
            </a:r>
            <a:r>
              <a:rPr lang="ar-SA" sz="2400" dirty="0" smtClean="0">
                <a:cs typeface="B Titr" pitchFamily="2" charset="-78"/>
              </a:rPr>
              <a:t>250 هزار کشته</a:t>
            </a:r>
            <a:endParaRPr lang="fa-IR" sz="2400" dirty="0" smtClean="0">
              <a:cs typeface="B Titr" pitchFamily="2" charset="-78"/>
            </a:endParaRPr>
          </a:p>
          <a:p>
            <a:pPr algn="ctr" rtl="1"/>
            <a:r>
              <a:rPr lang="ar-SA" sz="2400" dirty="0" smtClean="0">
                <a:cs typeface="B Titr" pitchFamily="2" charset="-78"/>
              </a:rPr>
              <a:t>1993</a:t>
            </a:r>
            <a:r>
              <a:rPr lang="fa-IR" sz="2400" dirty="0" smtClean="0">
                <a:cs typeface="B Titr" pitchFamily="2" charset="-78"/>
              </a:rPr>
              <a:t>؛</a:t>
            </a:r>
            <a:r>
              <a:rPr lang="ar-SA" sz="2400" dirty="0" smtClean="0">
                <a:cs typeface="B Titr" pitchFamily="2" charset="-78"/>
              </a:rPr>
              <a:t> 200هزار کشته</a:t>
            </a:r>
            <a:endParaRPr lang="en-US" sz="2400" dirty="0" smtClean="0">
              <a:cs typeface="B Titr" pitchFamily="2" charset="-78"/>
            </a:endParaRPr>
          </a:p>
          <a:p>
            <a:pPr algn="ctr" rtl="1">
              <a:buNone/>
            </a:pPr>
            <a:endParaRPr lang="ar-SA" sz="2400" dirty="0" smtClean="0">
              <a:cs typeface="B Titr" pitchFamily="2" charset="-78"/>
            </a:endParaRPr>
          </a:p>
          <a:p>
            <a:pPr algn="ctr" rtl="1"/>
            <a:endParaRPr lang="en-US" sz="2400" dirty="0" smtClean="0">
              <a:cs typeface="B Titr" pitchFamily="2" charset="-78"/>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par>
                          <p:cTn id="17" fill="hold">
                            <p:stCondLst>
                              <p:cond delay="2000"/>
                            </p:stCondLst>
                            <p:childTnLst>
                              <p:par>
                                <p:cTn id="18" presetID="53" presetClass="entr" presetSubtype="0" fill="hold" grpId="0" nodeType="afterEffect">
                                  <p:stCondLst>
                                    <p:cond delay="1000"/>
                                  </p:stCondLst>
                                  <p:childTnLst>
                                    <p:set>
                                      <p:cBhvr>
                                        <p:cTn id="19" dur="1" fill="hold">
                                          <p:stCondLst>
                                            <p:cond delay="0"/>
                                          </p:stCondLst>
                                        </p:cTn>
                                        <p:tgtEl>
                                          <p:spTgt spid="69"/>
                                        </p:tgtEl>
                                        <p:attrNameLst>
                                          <p:attrName>style.visibility</p:attrName>
                                        </p:attrNameLst>
                                      </p:cBhvr>
                                      <p:to>
                                        <p:strVal val="visible"/>
                                      </p:to>
                                    </p:set>
                                    <p:anim calcmode="lin" valueType="num">
                                      <p:cBhvr>
                                        <p:cTn id="20" dur="2000" fill="hold"/>
                                        <p:tgtEl>
                                          <p:spTgt spid="69"/>
                                        </p:tgtEl>
                                        <p:attrNameLst>
                                          <p:attrName>ppt_w</p:attrName>
                                        </p:attrNameLst>
                                      </p:cBhvr>
                                      <p:tavLst>
                                        <p:tav tm="0">
                                          <p:val>
                                            <p:fltVal val="0"/>
                                          </p:val>
                                        </p:tav>
                                        <p:tav tm="100000">
                                          <p:val>
                                            <p:strVal val="#ppt_w"/>
                                          </p:val>
                                        </p:tav>
                                      </p:tavLst>
                                    </p:anim>
                                    <p:anim calcmode="lin" valueType="num">
                                      <p:cBhvr>
                                        <p:cTn id="21" dur="2000" fill="hold"/>
                                        <p:tgtEl>
                                          <p:spTgt spid="69"/>
                                        </p:tgtEl>
                                        <p:attrNameLst>
                                          <p:attrName>ppt_h</p:attrName>
                                        </p:attrNameLst>
                                      </p:cBhvr>
                                      <p:tavLst>
                                        <p:tav tm="0">
                                          <p:val>
                                            <p:fltVal val="0"/>
                                          </p:val>
                                        </p:tav>
                                        <p:tav tm="100000">
                                          <p:val>
                                            <p:strVal val="#ppt_h"/>
                                          </p:val>
                                        </p:tav>
                                      </p:tavLst>
                                    </p:anim>
                                    <p:animEffect transition="in" filter="fade">
                                      <p:cBhvr>
                                        <p:cTn id="22" dur="2000"/>
                                        <p:tgtEl>
                                          <p:spTgt spid="69"/>
                                        </p:tgtEl>
                                      </p:cBhvr>
                                    </p:animEffect>
                                  </p:childTnLst>
                                </p:cTn>
                              </p:par>
                            </p:childTnLst>
                          </p:cTn>
                        </p:par>
                        <p:par>
                          <p:cTn id="23" fill="hold">
                            <p:stCondLst>
                              <p:cond delay="5000"/>
                            </p:stCondLst>
                            <p:childTnLst>
                              <p:par>
                                <p:cTn id="24" presetID="53" presetClass="entr" presetSubtype="0" fill="hold" grpId="0" nodeType="afterEffect">
                                  <p:stCondLst>
                                    <p:cond delay="1000"/>
                                  </p:stCondLst>
                                  <p:childTnLst>
                                    <p:set>
                                      <p:cBhvr>
                                        <p:cTn id="25" dur="1" fill="hold">
                                          <p:stCondLst>
                                            <p:cond delay="0"/>
                                          </p:stCondLst>
                                        </p:cTn>
                                        <p:tgtEl>
                                          <p:spTgt spid="70"/>
                                        </p:tgtEl>
                                        <p:attrNameLst>
                                          <p:attrName>style.visibility</p:attrName>
                                        </p:attrNameLst>
                                      </p:cBhvr>
                                      <p:to>
                                        <p:strVal val="visible"/>
                                      </p:to>
                                    </p:set>
                                    <p:anim calcmode="lin" valueType="num">
                                      <p:cBhvr>
                                        <p:cTn id="26" dur="2000" fill="hold"/>
                                        <p:tgtEl>
                                          <p:spTgt spid="70"/>
                                        </p:tgtEl>
                                        <p:attrNameLst>
                                          <p:attrName>ppt_w</p:attrName>
                                        </p:attrNameLst>
                                      </p:cBhvr>
                                      <p:tavLst>
                                        <p:tav tm="0">
                                          <p:val>
                                            <p:fltVal val="0"/>
                                          </p:val>
                                        </p:tav>
                                        <p:tav tm="100000">
                                          <p:val>
                                            <p:strVal val="#ppt_w"/>
                                          </p:val>
                                        </p:tav>
                                      </p:tavLst>
                                    </p:anim>
                                    <p:anim calcmode="lin" valueType="num">
                                      <p:cBhvr>
                                        <p:cTn id="27" dur="2000" fill="hold"/>
                                        <p:tgtEl>
                                          <p:spTgt spid="70"/>
                                        </p:tgtEl>
                                        <p:attrNameLst>
                                          <p:attrName>ppt_h</p:attrName>
                                        </p:attrNameLst>
                                      </p:cBhvr>
                                      <p:tavLst>
                                        <p:tav tm="0">
                                          <p:val>
                                            <p:fltVal val="0"/>
                                          </p:val>
                                        </p:tav>
                                        <p:tav tm="100000">
                                          <p:val>
                                            <p:strVal val="#ppt_h"/>
                                          </p:val>
                                        </p:tav>
                                      </p:tavLst>
                                    </p:anim>
                                    <p:animEffect transition="in" filter="fade">
                                      <p:cBhvr>
                                        <p:cTn id="28" dur="2000"/>
                                        <p:tgtEl>
                                          <p:spTgt spid="70"/>
                                        </p:tgtEl>
                                      </p:cBhvr>
                                    </p:animEffect>
                                  </p:childTnLst>
                                </p:cTn>
                              </p:par>
                            </p:childTnLst>
                          </p:cTn>
                        </p:par>
                        <p:par>
                          <p:cTn id="29" fill="hold">
                            <p:stCondLst>
                              <p:cond delay="8000"/>
                            </p:stCondLst>
                            <p:childTnLst>
                              <p:par>
                                <p:cTn id="30" presetID="53" presetClass="entr" presetSubtype="0" fill="hold" grpId="0" nodeType="afterEffect">
                                  <p:stCondLst>
                                    <p:cond delay="1000"/>
                                  </p:stCondLst>
                                  <p:childTnLst>
                                    <p:set>
                                      <p:cBhvr>
                                        <p:cTn id="31" dur="1" fill="hold">
                                          <p:stCondLst>
                                            <p:cond delay="0"/>
                                          </p:stCondLst>
                                        </p:cTn>
                                        <p:tgtEl>
                                          <p:spTgt spid="71"/>
                                        </p:tgtEl>
                                        <p:attrNameLst>
                                          <p:attrName>style.visibility</p:attrName>
                                        </p:attrNameLst>
                                      </p:cBhvr>
                                      <p:to>
                                        <p:strVal val="visible"/>
                                      </p:to>
                                    </p:set>
                                    <p:anim calcmode="lin" valueType="num">
                                      <p:cBhvr>
                                        <p:cTn id="32" dur="2000" fill="hold"/>
                                        <p:tgtEl>
                                          <p:spTgt spid="71"/>
                                        </p:tgtEl>
                                        <p:attrNameLst>
                                          <p:attrName>ppt_w</p:attrName>
                                        </p:attrNameLst>
                                      </p:cBhvr>
                                      <p:tavLst>
                                        <p:tav tm="0">
                                          <p:val>
                                            <p:fltVal val="0"/>
                                          </p:val>
                                        </p:tav>
                                        <p:tav tm="100000">
                                          <p:val>
                                            <p:strVal val="#ppt_w"/>
                                          </p:val>
                                        </p:tav>
                                      </p:tavLst>
                                    </p:anim>
                                    <p:anim calcmode="lin" valueType="num">
                                      <p:cBhvr>
                                        <p:cTn id="33" dur="2000" fill="hold"/>
                                        <p:tgtEl>
                                          <p:spTgt spid="71"/>
                                        </p:tgtEl>
                                        <p:attrNameLst>
                                          <p:attrName>ppt_h</p:attrName>
                                        </p:attrNameLst>
                                      </p:cBhvr>
                                      <p:tavLst>
                                        <p:tav tm="0">
                                          <p:val>
                                            <p:fltVal val="0"/>
                                          </p:val>
                                        </p:tav>
                                        <p:tav tm="100000">
                                          <p:val>
                                            <p:strVal val="#ppt_h"/>
                                          </p:val>
                                        </p:tav>
                                      </p:tavLst>
                                    </p:anim>
                                    <p:animEffect transition="in" filter="fade">
                                      <p:cBhvr>
                                        <p:cTn id="34" dur="2000"/>
                                        <p:tgtEl>
                                          <p:spTgt spid="71"/>
                                        </p:tgtEl>
                                      </p:cBhvr>
                                    </p:animEffect>
                                  </p:childTnLst>
                                </p:cTn>
                              </p:par>
                            </p:childTnLst>
                          </p:cTn>
                        </p:par>
                        <p:par>
                          <p:cTn id="35" fill="hold">
                            <p:stCondLst>
                              <p:cond delay="11000"/>
                            </p:stCondLst>
                            <p:childTnLst>
                              <p:par>
                                <p:cTn id="36" presetID="53" presetClass="entr" presetSubtype="0" fill="hold" grpId="0" nodeType="afterEffect">
                                  <p:stCondLst>
                                    <p:cond delay="1000"/>
                                  </p:stCondLst>
                                  <p:childTnLst>
                                    <p:set>
                                      <p:cBhvr>
                                        <p:cTn id="37" dur="1" fill="hold">
                                          <p:stCondLst>
                                            <p:cond delay="0"/>
                                          </p:stCondLst>
                                        </p:cTn>
                                        <p:tgtEl>
                                          <p:spTgt spid="72"/>
                                        </p:tgtEl>
                                        <p:attrNameLst>
                                          <p:attrName>style.visibility</p:attrName>
                                        </p:attrNameLst>
                                      </p:cBhvr>
                                      <p:to>
                                        <p:strVal val="visible"/>
                                      </p:to>
                                    </p:set>
                                    <p:anim calcmode="lin" valueType="num">
                                      <p:cBhvr>
                                        <p:cTn id="38" dur="2000" fill="hold"/>
                                        <p:tgtEl>
                                          <p:spTgt spid="72"/>
                                        </p:tgtEl>
                                        <p:attrNameLst>
                                          <p:attrName>ppt_w</p:attrName>
                                        </p:attrNameLst>
                                      </p:cBhvr>
                                      <p:tavLst>
                                        <p:tav tm="0">
                                          <p:val>
                                            <p:fltVal val="0"/>
                                          </p:val>
                                        </p:tav>
                                        <p:tav tm="100000">
                                          <p:val>
                                            <p:strVal val="#ppt_w"/>
                                          </p:val>
                                        </p:tav>
                                      </p:tavLst>
                                    </p:anim>
                                    <p:anim calcmode="lin" valueType="num">
                                      <p:cBhvr>
                                        <p:cTn id="39" dur="2000" fill="hold"/>
                                        <p:tgtEl>
                                          <p:spTgt spid="72"/>
                                        </p:tgtEl>
                                        <p:attrNameLst>
                                          <p:attrName>ppt_h</p:attrName>
                                        </p:attrNameLst>
                                      </p:cBhvr>
                                      <p:tavLst>
                                        <p:tav tm="0">
                                          <p:val>
                                            <p:fltVal val="0"/>
                                          </p:val>
                                        </p:tav>
                                        <p:tav tm="100000">
                                          <p:val>
                                            <p:strVal val="#ppt_h"/>
                                          </p:val>
                                        </p:tav>
                                      </p:tavLst>
                                    </p:anim>
                                    <p:animEffect transition="in" filter="fade">
                                      <p:cBhvr>
                                        <p:cTn id="40" dur="2000"/>
                                        <p:tgtEl>
                                          <p:spTgt spid="72"/>
                                        </p:tgtEl>
                                      </p:cBhvr>
                                    </p:animEffect>
                                  </p:childTnLst>
                                </p:cTn>
                              </p:par>
                            </p:childTnLst>
                          </p:cTn>
                        </p:par>
                        <p:par>
                          <p:cTn id="41" fill="hold">
                            <p:stCondLst>
                              <p:cond delay="14000"/>
                            </p:stCondLst>
                            <p:childTnLst>
                              <p:par>
                                <p:cTn id="42" presetID="53" presetClass="entr" presetSubtype="0" fill="hold" grpId="0" nodeType="afterEffect">
                                  <p:stCondLst>
                                    <p:cond delay="10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2000" fill="hold"/>
                                        <p:tgtEl>
                                          <p:spTgt spid="73"/>
                                        </p:tgtEl>
                                        <p:attrNameLst>
                                          <p:attrName>ppt_w</p:attrName>
                                        </p:attrNameLst>
                                      </p:cBhvr>
                                      <p:tavLst>
                                        <p:tav tm="0">
                                          <p:val>
                                            <p:fltVal val="0"/>
                                          </p:val>
                                        </p:tav>
                                        <p:tav tm="100000">
                                          <p:val>
                                            <p:strVal val="#ppt_w"/>
                                          </p:val>
                                        </p:tav>
                                      </p:tavLst>
                                    </p:anim>
                                    <p:anim calcmode="lin" valueType="num">
                                      <p:cBhvr>
                                        <p:cTn id="45" dur="2000" fill="hold"/>
                                        <p:tgtEl>
                                          <p:spTgt spid="73"/>
                                        </p:tgtEl>
                                        <p:attrNameLst>
                                          <p:attrName>ppt_h</p:attrName>
                                        </p:attrNameLst>
                                      </p:cBhvr>
                                      <p:tavLst>
                                        <p:tav tm="0">
                                          <p:val>
                                            <p:fltVal val="0"/>
                                          </p:val>
                                        </p:tav>
                                        <p:tav tm="100000">
                                          <p:val>
                                            <p:strVal val="#ppt_h"/>
                                          </p:val>
                                        </p:tav>
                                      </p:tavLst>
                                    </p:anim>
                                    <p:animEffect transition="in" filter="fade">
                                      <p:cBhvr>
                                        <p:cTn id="46" dur="2000"/>
                                        <p:tgtEl>
                                          <p:spTgt spid="73"/>
                                        </p:tgtEl>
                                      </p:cBhvr>
                                    </p:animEffect>
                                  </p:childTnLst>
                                </p:cTn>
                              </p:par>
                            </p:childTnLst>
                          </p:cTn>
                        </p:par>
                        <p:par>
                          <p:cTn id="47" fill="hold">
                            <p:stCondLst>
                              <p:cond delay="17000"/>
                            </p:stCondLst>
                            <p:childTnLst>
                              <p:par>
                                <p:cTn id="48" presetID="53" presetClass="entr" presetSubtype="0" fill="hold" grpId="0" nodeType="afterEffect">
                                  <p:stCondLst>
                                    <p:cond delay="1000"/>
                                  </p:stCondLst>
                                  <p:childTnLst>
                                    <p:set>
                                      <p:cBhvr>
                                        <p:cTn id="49" dur="1" fill="hold">
                                          <p:stCondLst>
                                            <p:cond delay="0"/>
                                          </p:stCondLst>
                                        </p:cTn>
                                        <p:tgtEl>
                                          <p:spTgt spid="74"/>
                                        </p:tgtEl>
                                        <p:attrNameLst>
                                          <p:attrName>style.visibility</p:attrName>
                                        </p:attrNameLst>
                                      </p:cBhvr>
                                      <p:to>
                                        <p:strVal val="visible"/>
                                      </p:to>
                                    </p:set>
                                    <p:anim calcmode="lin" valueType="num">
                                      <p:cBhvr>
                                        <p:cTn id="50" dur="2000" fill="hold"/>
                                        <p:tgtEl>
                                          <p:spTgt spid="74"/>
                                        </p:tgtEl>
                                        <p:attrNameLst>
                                          <p:attrName>ppt_w</p:attrName>
                                        </p:attrNameLst>
                                      </p:cBhvr>
                                      <p:tavLst>
                                        <p:tav tm="0">
                                          <p:val>
                                            <p:fltVal val="0"/>
                                          </p:val>
                                        </p:tav>
                                        <p:tav tm="100000">
                                          <p:val>
                                            <p:strVal val="#ppt_w"/>
                                          </p:val>
                                        </p:tav>
                                      </p:tavLst>
                                    </p:anim>
                                    <p:anim calcmode="lin" valueType="num">
                                      <p:cBhvr>
                                        <p:cTn id="51" dur="2000" fill="hold"/>
                                        <p:tgtEl>
                                          <p:spTgt spid="74"/>
                                        </p:tgtEl>
                                        <p:attrNameLst>
                                          <p:attrName>ppt_h</p:attrName>
                                        </p:attrNameLst>
                                      </p:cBhvr>
                                      <p:tavLst>
                                        <p:tav tm="0">
                                          <p:val>
                                            <p:fltVal val="0"/>
                                          </p:val>
                                        </p:tav>
                                        <p:tav tm="100000">
                                          <p:val>
                                            <p:strVal val="#ppt_h"/>
                                          </p:val>
                                        </p:tav>
                                      </p:tavLst>
                                    </p:anim>
                                    <p:animEffect transition="in" filter="fade">
                                      <p:cBhvr>
                                        <p:cTn id="52" dur="2000"/>
                                        <p:tgtEl>
                                          <p:spTgt spid="74"/>
                                        </p:tgtEl>
                                      </p:cBhvr>
                                    </p:animEffect>
                                  </p:childTnLst>
                                </p:cTn>
                              </p:par>
                            </p:childTnLst>
                          </p:cTn>
                        </p:par>
                        <p:par>
                          <p:cTn id="53" fill="hold">
                            <p:stCondLst>
                              <p:cond delay="20000"/>
                            </p:stCondLst>
                            <p:childTnLst>
                              <p:par>
                                <p:cTn id="54" presetID="53" presetClass="entr" presetSubtype="0" fill="hold" grpId="0" nodeType="afterEffect">
                                  <p:stCondLst>
                                    <p:cond delay="1000"/>
                                  </p:stCondLst>
                                  <p:childTnLst>
                                    <p:set>
                                      <p:cBhvr>
                                        <p:cTn id="55" dur="1" fill="hold">
                                          <p:stCondLst>
                                            <p:cond delay="0"/>
                                          </p:stCondLst>
                                        </p:cTn>
                                        <p:tgtEl>
                                          <p:spTgt spid="75"/>
                                        </p:tgtEl>
                                        <p:attrNameLst>
                                          <p:attrName>style.visibility</p:attrName>
                                        </p:attrNameLst>
                                      </p:cBhvr>
                                      <p:to>
                                        <p:strVal val="visible"/>
                                      </p:to>
                                    </p:set>
                                    <p:anim calcmode="lin" valueType="num">
                                      <p:cBhvr>
                                        <p:cTn id="56" dur="2000" fill="hold"/>
                                        <p:tgtEl>
                                          <p:spTgt spid="75"/>
                                        </p:tgtEl>
                                        <p:attrNameLst>
                                          <p:attrName>ppt_w</p:attrName>
                                        </p:attrNameLst>
                                      </p:cBhvr>
                                      <p:tavLst>
                                        <p:tav tm="0">
                                          <p:val>
                                            <p:fltVal val="0"/>
                                          </p:val>
                                        </p:tav>
                                        <p:tav tm="100000">
                                          <p:val>
                                            <p:strVal val="#ppt_w"/>
                                          </p:val>
                                        </p:tav>
                                      </p:tavLst>
                                    </p:anim>
                                    <p:anim calcmode="lin" valueType="num">
                                      <p:cBhvr>
                                        <p:cTn id="57" dur="2000" fill="hold"/>
                                        <p:tgtEl>
                                          <p:spTgt spid="75"/>
                                        </p:tgtEl>
                                        <p:attrNameLst>
                                          <p:attrName>ppt_h</p:attrName>
                                        </p:attrNameLst>
                                      </p:cBhvr>
                                      <p:tavLst>
                                        <p:tav tm="0">
                                          <p:val>
                                            <p:fltVal val="0"/>
                                          </p:val>
                                        </p:tav>
                                        <p:tav tm="100000">
                                          <p:val>
                                            <p:strVal val="#ppt_h"/>
                                          </p:val>
                                        </p:tav>
                                      </p:tavLst>
                                    </p:anim>
                                    <p:animEffect transition="in" filter="fade">
                                      <p:cBhvr>
                                        <p:cTn id="58" dur="2000"/>
                                        <p:tgtEl>
                                          <p:spTgt spid="75"/>
                                        </p:tgtEl>
                                      </p:cBhvr>
                                    </p:animEffect>
                                  </p:childTnLst>
                                </p:cTn>
                              </p:par>
                            </p:childTnLst>
                          </p:cTn>
                        </p:par>
                        <p:par>
                          <p:cTn id="59" fill="hold">
                            <p:stCondLst>
                              <p:cond delay="23000"/>
                            </p:stCondLst>
                            <p:childTnLst>
                              <p:par>
                                <p:cTn id="60" presetID="53" presetClass="entr" presetSubtype="0" fill="hold" grpId="0" nodeType="afterEffect">
                                  <p:stCondLst>
                                    <p:cond delay="1000"/>
                                  </p:stCondLst>
                                  <p:childTnLst>
                                    <p:set>
                                      <p:cBhvr>
                                        <p:cTn id="61" dur="1" fill="hold">
                                          <p:stCondLst>
                                            <p:cond delay="0"/>
                                          </p:stCondLst>
                                        </p:cTn>
                                        <p:tgtEl>
                                          <p:spTgt spid="76"/>
                                        </p:tgtEl>
                                        <p:attrNameLst>
                                          <p:attrName>style.visibility</p:attrName>
                                        </p:attrNameLst>
                                      </p:cBhvr>
                                      <p:to>
                                        <p:strVal val="visible"/>
                                      </p:to>
                                    </p:set>
                                    <p:anim calcmode="lin" valueType="num">
                                      <p:cBhvr>
                                        <p:cTn id="62" dur="2000" fill="hold"/>
                                        <p:tgtEl>
                                          <p:spTgt spid="76"/>
                                        </p:tgtEl>
                                        <p:attrNameLst>
                                          <p:attrName>ppt_w</p:attrName>
                                        </p:attrNameLst>
                                      </p:cBhvr>
                                      <p:tavLst>
                                        <p:tav tm="0">
                                          <p:val>
                                            <p:fltVal val="0"/>
                                          </p:val>
                                        </p:tav>
                                        <p:tav tm="100000">
                                          <p:val>
                                            <p:strVal val="#ppt_w"/>
                                          </p:val>
                                        </p:tav>
                                      </p:tavLst>
                                    </p:anim>
                                    <p:anim calcmode="lin" valueType="num">
                                      <p:cBhvr>
                                        <p:cTn id="63" dur="2000" fill="hold"/>
                                        <p:tgtEl>
                                          <p:spTgt spid="76"/>
                                        </p:tgtEl>
                                        <p:attrNameLst>
                                          <p:attrName>ppt_h</p:attrName>
                                        </p:attrNameLst>
                                      </p:cBhvr>
                                      <p:tavLst>
                                        <p:tav tm="0">
                                          <p:val>
                                            <p:fltVal val="0"/>
                                          </p:val>
                                        </p:tav>
                                        <p:tav tm="100000">
                                          <p:val>
                                            <p:strVal val="#ppt_h"/>
                                          </p:val>
                                        </p:tav>
                                      </p:tavLst>
                                    </p:anim>
                                    <p:animEffect transition="in" filter="fade">
                                      <p:cBhvr>
                                        <p:cTn id="64" dur="2000"/>
                                        <p:tgtEl>
                                          <p:spTgt spid="76"/>
                                        </p:tgtEl>
                                      </p:cBhvr>
                                    </p:animEffect>
                                  </p:childTnLst>
                                </p:cTn>
                              </p:par>
                            </p:childTnLst>
                          </p:cTn>
                        </p:par>
                        <p:par>
                          <p:cTn id="65" fill="hold">
                            <p:stCondLst>
                              <p:cond delay="26000"/>
                            </p:stCondLst>
                            <p:childTnLst>
                              <p:par>
                                <p:cTn id="66" presetID="53" presetClass="entr" presetSubtype="0" fill="hold" grpId="0" nodeType="afterEffect">
                                  <p:stCondLst>
                                    <p:cond delay="1000"/>
                                  </p:stCondLst>
                                  <p:childTnLst>
                                    <p:set>
                                      <p:cBhvr>
                                        <p:cTn id="67" dur="1" fill="hold">
                                          <p:stCondLst>
                                            <p:cond delay="0"/>
                                          </p:stCondLst>
                                        </p:cTn>
                                        <p:tgtEl>
                                          <p:spTgt spid="77"/>
                                        </p:tgtEl>
                                        <p:attrNameLst>
                                          <p:attrName>style.visibility</p:attrName>
                                        </p:attrNameLst>
                                      </p:cBhvr>
                                      <p:to>
                                        <p:strVal val="visible"/>
                                      </p:to>
                                    </p:set>
                                    <p:anim calcmode="lin" valueType="num">
                                      <p:cBhvr>
                                        <p:cTn id="68" dur="2000" fill="hold"/>
                                        <p:tgtEl>
                                          <p:spTgt spid="77"/>
                                        </p:tgtEl>
                                        <p:attrNameLst>
                                          <p:attrName>ppt_w</p:attrName>
                                        </p:attrNameLst>
                                      </p:cBhvr>
                                      <p:tavLst>
                                        <p:tav tm="0">
                                          <p:val>
                                            <p:fltVal val="0"/>
                                          </p:val>
                                        </p:tav>
                                        <p:tav tm="100000">
                                          <p:val>
                                            <p:strVal val="#ppt_w"/>
                                          </p:val>
                                        </p:tav>
                                      </p:tavLst>
                                    </p:anim>
                                    <p:anim calcmode="lin" valueType="num">
                                      <p:cBhvr>
                                        <p:cTn id="69" dur="2000" fill="hold"/>
                                        <p:tgtEl>
                                          <p:spTgt spid="77"/>
                                        </p:tgtEl>
                                        <p:attrNameLst>
                                          <p:attrName>ppt_h</p:attrName>
                                        </p:attrNameLst>
                                      </p:cBhvr>
                                      <p:tavLst>
                                        <p:tav tm="0">
                                          <p:val>
                                            <p:fltVal val="0"/>
                                          </p:val>
                                        </p:tav>
                                        <p:tav tm="100000">
                                          <p:val>
                                            <p:strVal val="#ppt_h"/>
                                          </p:val>
                                        </p:tav>
                                      </p:tavLst>
                                    </p:anim>
                                    <p:animEffect transition="in" filter="fade">
                                      <p:cBhvr>
                                        <p:cTn id="70" dur="2000"/>
                                        <p:tgtEl>
                                          <p:spTgt spid="77"/>
                                        </p:tgtEl>
                                      </p:cBhvr>
                                    </p:animEffect>
                                  </p:childTnLst>
                                </p:cTn>
                              </p:par>
                            </p:childTnLst>
                          </p:cTn>
                        </p:par>
                        <p:par>
                          <p:cTn id="71" fill="hold">
                            <p:stCondLst>
                              <p:cond delay="29000"/>
                            </p:stCondLst>
                            <p:childTnLst>
                              <p:par>
                                <p:cTn id="72" presetID="53" presetClass="entr" presetSubtype="0" fill="hold" grpId="0" nodeType="afterEffect">
                                  <p:stCondLst>
                                    <p:cond delay="1000"/>
                                  </p:stCondLst>
                                  <p:childTnLst>
                                    <p:set>
                                      <p:cBhvr>
                                        <p:cTn id="73" dur="1" fill="hold">
                                          <p:stCondLst>
                                            <p:cond delay="0"/>
                                          </p:stCondLst>
                                        </p:cTn>
                                        <p:tgtEl>
                                          <p:spTgt spid="78"/>
                                        </p:tgtEl>
                                        <p:attrNameLst>
                                          <p:attrName>style.visibility</p:attrName>
                                        </p:attrNameLst>
                                      </p:cBhvr>
                                      <p:to>
                                        <p:strVal val="visible"/>
                                      </p:to>
                                    </p:set>
                                    <p:anim calcmode="lin" valueType="num">
                                      <p:cBhvr>
                                        <p:cTn id="74" dur="2000" fill="hold"/>
                                        <p:tgtEl>
                                          <p:spTgt spid="78"/>
                                        </p:tgtEl>
                                        <p:attrNameLst>
                                          <p:attrName>ppt_w</p:attrName>
                                        </p:attrNameLst>
                                      </p:cBhvr>
                                      <p:tavLst>
                                        <p:tav tm="0">
                                          <p:val>
                                            <p:fltVal val="0"/>
                                          </p:val>
                                        </p:tav>
                                        <p:tav tm="100000">
                                          <p:val>
                                            <p:strVal val="#ppt_w"/>
                                          </p:val>
                                        </p:tav>
                                      </p:tavLst>
                                    </p:anim>
                                    <p:anim calcmode="lin" valueType="num">
                                      <p:cBhvr>
                                        <p:cTn id="75" dur="2000" fill="hold"/>
                                        <p:tgtEl>
                                          <p:spTgt spid="78"/>
                                        </p:tgtEl>
                                        <p:attrNameLst>
                                          <p:attrName>ppt_h</p:attrName>
                                        </p:attrNameLst>
                                      </p:cBhvr>
                                      <p:tavLst>
                                        <p:tav tm="0">
                                          <p:val>
                                            <p:fltVal val="0"/>
                                          </p:val>
                                        </p:tav>
                                        <p:tav tm="100000">
                                          <p:val>
                                            <p:strVal val="#ppt_h"/>
                                          </p:val>
                                        </p:tav>
                                      </p:tavLst>
                                    </p:anim>
                                    <p:animEffect transition="in" filter="fade">
                                      <p:cBhvr>
                                        <p:cTn id="76"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آفریقا</a:t>
            </a: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Rounded Rectangular Callout 4"/>
          <p:cNvSpPr/>
          <p:nvPr/>
        </p:nvSpPr>
        <p:spPr>
          <a:xfrm>
            <a:off x="4643406" y="642918"/>
            <a:ext cx="4500594" cy="714380"/>
          </a:xfrm>
          <a:prstGeom prst="wedgeRoundRectCallout">
            <a:avLst>
              <a:gd name="adj1" fmla="val 9692"/>
              <a:gd name="adj2" fmla="val 109683"/>
              <a:gd name="adj3" fmla="val 1666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cs typeface="B Titr" pitchFamily="2" charset="-78"/>
              </a:rPr>
              <a:t>کشور مصر( دوران ناصر+ انورسادات)</a:t>
            </a:r>
          </a:p>
        </p:txBody>
      </p:sp>
      <p:graphicFrame>
        <p:nvGraphicFramePr>
          <p:cNvPr id="6" name="Diagram 5"/>
          <p:cNvGraphicFramePr/>
          <p:nvPr/>
        </p:nvGraphicFramePr>
        <p:xfrm>
          <a:off x="357158" y="1785926"/>
          <a:ext cx="8572560"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500"/>
                                  </p:stCondLst>
                                  <p:childTnLst>
                                    <p:set>
                                      <p:cBhvr>
                                        <p:cTn id="17" dur="1" fill="hold">
                                          <p:stCondLst>
                                            <p:cond delay="0"/>
                                          </p:stCondLst>
                                        </p:cTn>
                                        <p:tgtEl>
                                          <p:spTgt spid="6">
                                            <p:graphicEl>
                                              <a:dgm id="{41336AEE-BAC5-4C52-B3E0-3122EAF8FF85}"/>
                                            </p:graphicEl>
                                          </p:spTgt>
                                        </p:tgtEl>
                                        <p:attrNameLst>
                                          <p:attrName>style.visibility</p:attrName>
                                        </p:attrNameLst>
                                      </p:cBhvr>
                                      <p:to>
                                        <p:strVal val="visible"/>
                                      </p:to>
                                    </p:set>
                                    <p:anim calcmode="lin" valueType="num">
                                      <p:cBhvr>
                                        <p:cTn id="18" dur="2000" fill="hold"/>
                                        <p:tgtEl>
                                          <p:spTgt spid="6">
                                            <p:graphicEl>
                                              <a:dgm id="{41336AEE-BAC5-4C52-B3E0-3122EAF8FF85}"/>
                                            </p:graphicEl>
                                          </p:spTgt>
                                        </p:tgtEl>
                                        <p:attrNameLst>
                                          <p:attrName>ppt_w</p:attrName>
                                        </p:attrNameLst>
                                      </p:cBhvr>
                                      <p:tavLst>
                                        <p:tav tm="0">
                                          <p:val>
                                            <p:fltVal val="0"/>
                                          </p:val>
                                        </p:tav>
                                        <p:tav tm="100000">
                                          <p:val>
                                            <p:strVal val="#ppt_w"/>
                                          </p:val>
                                        </p:tav>
                                      </p:tavLst>
                                    </p:anim>
                                    <p:anim calcmode="lin" valueType="num">
                                      <p:cBhvr>
                                        <p:cTn id="19" dur="2000" fill="hold"/>
                                        <p:tgtEl>
                                          <p:spTgt spid="6">
                                            <p:graphicEl>
                                              <a:dgm id="{41336AEE-BAC5-4C52-B3E0-3122EAF8FF85}"/>
                                            </p:graphicEl>
                                          </p:spTgt>
                                        </p:tgtEl>
                                        <p:attrNameLst>
                                          <p:attrName>ppt_h</p:attrName>
                                        </p:attrNameLst>
                                      </p:cBhvr>
                                      <p:tavLst>
                                        <p:tav tm="0">
                                          <p:val>
                                            <p:fltVal val="0"/>
                                          </p:val>
                                        </p:tav>
                                        <p:tav tm="100000">
                                          <p:val>
                                            <p:strVal val="#ppt_h"/>
                                          </p:val>
                                        </p:tav>
                                      </p:tavLst>
                                    </p:anim>
                                    <p:animEffect transition="in" filter="fade">
                                      <p:cBhvr>
                                        <p:cTn id="20" dur="2000"/>
                                        <p:tgtEl>
                                          <p:spTgt spid="6">
                                            <p:graphicEl>
                                              <a:dgm id="{41336AEE-BAC5-4C52-B3E0-3122EAF8FF85}"/>
                                            </p:graphicEl>
                                          </p:spTgt>
                                        </p:tgtEl>
                                      </p:cBhvr>
                                    </p:animEffect>
                                  </p:childTnLst>
                                </p:cTn>
                              </p:par>
                            </p:childTnLst>
                          </p:cTn>
                        </p:par>
                        <p:par>
                          <p:cTn id="21" fill="hold">
                            <p:stCondLst>
                              <p:cond delay="4500"/>
                            </p:stCondLst>
                            <p:childTnLst>
                              <p:par>
                                <p:cTn id="22" presetID="53" presetClass="entr" presetSubtype="0" fill="hold" grpId="0" nodeType="afterEffect">
                                  <p:stCondLst>
                                    <p:cond delay="500"/>
                                  </p:stCondLst>
                                  <p:childTnLst>
                                    <p:set>
                                      <p:cBhvr>
                                        <p:cTn id="23" dur="1" fill="hold">
                                          <p:stCondLst>
                                            <p:cond delay="0"/>
                                          </p:stCondLst>
                                        </p:cTn>
                                        <p:tgtEl>
                                          <p:spTgt spid="6">
                                            <p:graphicEl>
                                              <a:dgm id="{783584E7-E39F-4A41-B571-74BE71261C56}"/>
                                            </p:graphicEl>
                                          </p:spTgt>
                                        </p:tgtEl>
                                        <p:attrNameLst>
                                          <p:attrName>style.visibility</p:attrName>
                                        </p:attrNameLst>
                                      </p:cBhvr>
                                      <p:to>
                                        <p:strVal val="visible"/>
                                      </p:to>
                                    </p:set>
                                    <p:anim calcmode="lin" valueType="num">
                                      <p:cBhvr>
                                        <p:cTn id="24" dur="2000" fill="hold"/>
                                        <p:tgtEl>
                                          <p:spTgt spid="6">
                                            <p:graphicEl>
                                              <a:dgm id="{783584E7-E39F-4A41-B571-74BE71261C56}"/>
                                            </p:graphicEl>
                                          </p:spTgt>
                                        </p:tgtEl>
                                        <p:attrNameLst>
                                          <p:attrName>ppt_w</p:attrName>
                                        </p:attrNameLst>
                                      </p:cBhvr>
                                      <p:tavLst>
                                        <p:tav tm="0">
                                          <p:val>
                                            <p:fltVal val="0"/>
                                          </p:val>
                                        </p:tav>
                                        <p:tav tm="100000">
                                          <p:val>
                                            <p:strVal val="#ppt_w"/>
                                          </p:val>
                                        </p:tav>
                                      </p:tavLst>
                                    </p:anim>
                                    <p:anim calcmode="lin" valueType="num">
                                      <p:cBhvr>
                                        <p:cTn id="25" dur="2000" fill="hold"/>
                                        <p:tgtEl>
                                          <p:spTgt spid="6">
                                            <p:graphicEl>
                                              <a:dgm id="{783584E7-E39F-4A41-B571-74BE71261C56}"/>
                                            </p:graphicEl>
                                          </p:spTgt>
                                        </p:tgtEl>
                                        <p:attrNameLst>
                                          <p:attrName>ppt_h</p:attrName>
                                        </p:attrNameLst>
                                      </p:cBhvr>
                                      <p:tavLst>
                                        <p:tav tm="0">
                                          <p:val>
                                            <p:fltVal val="0"/>
                                          </p:val>
                                        </p:tav>
                                        <p:tav tm="100000">
                                          <p:val>
                                            <p:strVal val="#ppt_h"/>
                                          </p:val>
                                        </p:tav>
                                      </p:tavLst>
                                    </p:anim>
                                    <p:animEffect transition="in" filter="fade">
                                      <p:cBhvr>
                                        <p:cTn id="26" dur="2000"/>
                                        <p:tgtEl>
                                          <p:spTgt spid="6">
                                            <p:graphicEl>
                                              <a:dgm id="{783584E7-E39F-4A41-B571-74BE71261C56}"/>
                                            </p:graphicEl>
                                          </p:spTgt>
                                        </p:tgtEl>
                                      </p:cBhvr>
                                    </p:animEffect>
                                  </p:childTnLst>
                                </p:cTn>
                              </p:par>
                            </p:childTnLst>
                          </p:cTn>
                        </p:par>
                        <p:par>
                          <p:cTn id="27" fill="hold">
                            <p:stCondLst>
                              <p:cond delay="7000"/>
                            </p:stCondLst>
                            <p:childTnLst>
                              <p:par>
                                <p:cTn id="28" presetID="53" presetClass="entr" presetSubtype="0" fill="hold" grpId="0" nodeType="afterEffect">
                                  <p:stCondLst>
                                    <p:cond delay="500"/>
                                  </p:stCondLst>
                                  <p:childTnLst>
                                    <p:set>
                                      <p:cBhvr>
                                        <p:cTn id="29" dur="1" fill="hold">
                                          <p:stCondLst>
                                            <p:cond delay="0"/>
                                          </p:stCondLst>
                                        </p:cTn>
                                        <p:tgtEl>
                                          <p:spTgt spid="6">
                                            <p:graphicEl>
                                              <a:dgm id="{7F186A78-66A5-4A44-89B7-E1A02EA7BF90}"/>
                                            </p:graphicEl>
                                          </p:spTgt>
                                        </p:tgtEl>
                                        <p:attrNameLst>
                                          <p:attrName>style.visibility</p:attrName>
                                        </p:attrNameLst>
                                      </p:cBhvr>
                                      <p:to>
                                        <p:strVal val="visible"/>
                                      </p:to>
                                    </p:set>
                                    <p:anim calcmode="lin" valueType="num">
                                      <p:cBhvr>
                                        <p:cTn id="30" dur="2000" fill="hold"/>
                                        <p:tgtEl>
                                          <p:spTgt spid="6">
                                            <p:graphicEl>
                                              <a:dgm id="{7F186A78-66A5-4A44-89B7-E1A02EA7BF90}"/>
                                            </p:graphicEl>
                                          </p:spTgt>
                                        </p:tgtEl>
                                        <p:attrNameLst>
                                          <p:attrName>ppt_w</p:attrName>
                                        </p:attrNameLst>
                                      </p:cBhvr>
                                      <p:tavLst>
                                        <p:tav tm="0">
                                          <p:val>
                                            <p:fltVal val="0"/>
                                          </p:val>
                                        </p:tav>
                                        <p:tav tm="100000">
                                          <p:val>
                                            <p:strVal val="#ppt_w"/>
                                          </p:val>
                                        </p:tav>
                                      </p:tavLst>
                                    </p:anim>
                                    <p:anim calcmode="lin" valueType="num">
                                      <p:cBhvr>
                                        <p:cTn id="31" dur="2000" fill="hold"/>
                                        <p:tgtEl>
                                          <p:spTgt spid="6">
                                            <p:graphicEl>
                                              <a:dgm id="{7F186A78-66A5-4A44-89B7-E1A02EA7BF90}"/>
                                            </p:graphicEl>
                                          </p:spTgt>
                                        </p:tgtEl>
                                        <p:attrNameLst>
                                          <p:attrName>ppt_h</p:attrName>
                                        </p:attrNameLst>
                                      </p:cBhvr>
                                      <p:tavLst>
                                        <p:tav tm="0">
                                          <p:val>
                                            <p:fltVal val="0"/>
                                          </p:val>
                                        </p:tav>
                                        <p:tav tm="100000">
                                          <p:val>
                                            <p:strVal val="#ppt_h"/>
                                          </p:val>
                                        </p:tav>
                                      </p:tavLst>
                                    </p:anim>
                                    <p:animEffect transition="in" filter="fade">
                                      <p:cBhvr>
                                        <p:cTn id="32" dur="2000"/>
                                        <p:tgtEl>
                                          <p:spTgt spid="6">
                                            <p:graphicEl>
                                              <a:dgm id="{7F186A78-66A5-4A44-89B7-E1A02EA7BF90}"/>
                                            </p:graphicEl>
                                          </p:spTgt>
                                        </p:tgtEl>
                                      </p:cBhvr>
                                    </p:animEffect>
                                  </p:childTnLst>
                                </p:cTn>
                              </p:par>
                            </p:childTnLst>
                          </p:cTn>
                        </p:par>
                        <p:par>
                          <p:cTn id="33" fill="hold">
                            <p:stCondLst>
                              <p:cond delay="9500"/>
                            </p:stCondLst>
                            <p:childTnLst>
                              <p:par>
                                <p:cTn id="34" presetID="53" presetClass="entr" presetSubtype="0" fill="hold" grpId="0" nodeType="afterEffect">
                                  <p:stCondLst>
                                    <p:cond delay="500"/>
                                  </p:stCondLst>
                                  <p:childTnLst>
                                    <p:set>
                                      <p:cBhvr>
                                        <p:cTn id="35" dur="1" fill="hold">
                                          <p:stCondLst>
                                            <p:cond delay="0"/>
                                          </p:stCondLst>
                                        </p:cTn>
                                        <p:tgtEl>
                                          <p:spTgt spid="6">
                                            <p:graphicEl>
                                              <a:dgm id="{BC273E37-25EC-4B93-9121-9D5B7012CA4C}"/>
                                            </p:graphicEl>
                                          </p:spTgt>
                                        </p:tgtEl>
                                        <p:attrNameLst>
                                          <p:attrName>style.visibility</p:attrName>
                                        </p:attrNameLst>
                                      </p:cBhvr>
                                      <p:to>
                                        <p:strVal val="visible"/>
                                      </p:to>
                                    </p:set>
                                    <p:anim calcmode="lin" valueType="num">
                                      <p:cBhvr>
                                        <p:cTn id="36" dur="2000" fill="hold"/>
                                        <p:tgtEl>
                                          <p:spTgt spid="6">
                                            <p:graphicEl>
                                              <a:dgm id="{BC273E37-25EC-4B93-9121-9D5B7012CA4C}"/>
                                            </p:graphicEl>
                                          </p:spTgt>
                                        </p:tgtEl>
                                        <p:attrNameLst>
                                          <p:attrName>ppt_w</p:attrName>
                                        </p:attrNameLst>
                                      </p:cBhvr>
                                      <p:tavLst>
                                        <p:tav tm="0">
                                          <p:val>
                                            <p:fltVal val="0"/>
                                          </p:val>
                                        </p:tav>
                                        <p:tav tm="100000">
                                          <p:val>
                                            <p:strVal val="#ppt_w"/>
                                          </p:val>
                                        </p:tav>
                                      </p:tavLst>
                                    </p:anim>
                                    <p:anim calcmode="lin" valueType="num">
                                      <p:cBhvr>
                                        <p:cTn id="37" dur="2000" fill="hold"/>
                                        <p:tgtEl>
                                          <p:spTgt spid="6">
                                            <p:graphicEl>
                                              <a:dgm id="{BC273E37-25EC-4B93-9121-9D5B7012CA4C}"/>
                                            </p:graphicEl>
                                          </p:spTgt>
                                        </p:tgtEl>
                                        <p:attrNameLst>
                                          <p:attrName>ppt_h</p:attrName>
                                        </p:attrNameLst>
                                      </p:cBhvr>
                                      <p:tavLst>
                                        <p:tav tm="0">
                                          <p:val>
                                            <p:fltVal val="0"/>
                                          </p:val>
                                        </p:tav>
                                        <p:tav tm="100000">
                                          <p:val>
                                            <p:strVal val="#ppt_h"/>
                                          </p:val>
                                        </p:tav>
                                      </p:tavLst>
                                    </p:anim>
                                    <p:animEffect transition="in" filter="fade">
                                      <p:cBhvr>
                                        <p:cTn id="38" dur="2000"/>
                                        <p:tgtEl>
                                          <p:spTgt spid="6">
                                            <p:graphicEl>
                                              <a:dgm id="{BC273E37-25EC-4B93-9121-9D5B7012CA4C}"/>
                                            </p:graphicEl>
                                          </p:spTgt>
                                        </p:tgtEl>
                                      </p:cBhvr>
                                    </p:animEffect>
                                  </p:childTnLst>
                                </p:cTn>
                              </p:par>
                            </p:childTnLst>
                          </p:cTn>
                        </p:par>
                        <p:par>
                          <p:cTn id="39" fill="hold">
                            <p:stCondLst>
                              <p:cond delay="12000"/>
                            </p:stCondLst>
                            <p:childTnLst>
                              <p:par>
                                <p:cTn id="40" presetID="53" presetClass="entr" presetSubtype="0" fill="hold" grpId="0" nodeType="afterEffect">
                                  <p:stCondLst>
                                    <p:cond delay="500"/>
                                  </p:stCondLst>
                                  <p:childTnLst>
                                    <p:set>
                                      <p:cBhvr>
                                        <p:cTn id="41" dur="1" fill="hold">
                                          <p:stCondLst>
                                            <p:cond delay="0"/>
                                          </p:stCondLst>
                                        </p:cTn>
                                        <p:tgtEl>
                                          <p:spTgt spid="6">
                                            <p:graphicEl>
                                              <a:dgm id="{C9BB3919-532A-47BE-98AC-11674D9EC6C4}"/>
                                            </p:graphicEl>
                                          </p:spTgt>
                                        </p:tgtEl>
                                        <p:attrNameLst>
                                          <p:attrName>style.visibility</p:attrName>
                                        </p:attrNameLst>
                                      </p:cBhvr>
                                      <p:to>
                                        <p:strVal val="visible"/>
                                      </p:to>
                                    </p:set>
                                    <p:anim calcmode="lin" valueType="num">
                                      <p:cBhvr>
                                        <p:cTn id="42" dur="2000" fill="hold"/>
                                        <p:tgtEl>
                                          <p:spTgt spid="6">
                                            <p:graphicEl>
                                              <a:dgm id="{C9BB3919-532A-47BE-98AC-11674D9EC6C4}"/>
                                            </p:graphicEl>
                                          </p:spTgt>
                                        </p:tgtEl>
                                        <p:attrNameLst>
                                          <p:attrName>ppt_w</p:attrName>
                                        </p:attrNameLst>
                                      </p:cBhvr>
                                      <p:tavLst>
                                        <p:tav tm="0">
                                          <p:val>
                                            <p:fltVal val="0"/>
                                          </p:val>
                                        </p:tav>
                                        <p:tav tm="100000">
                                          <p:val>
                                            <p:strVal val="#ppt_w"/>
                                          </p:val>
                                        </p:tav>
                                      </p:tavLst>
                                    </p:anim>
                                    <p:anim calcmode="lin" valueType="num">
                                      <p:cBhvr>
                                        <p:cTn id="43" dur="2000" fill="hold"/>
                                        <p:tgtEl>
                                          <p:spTgt spid="6">
                                            <p:graphicEl>
                                              <a:dgm id="{C9BB3919-532A-47BE-98AC-11674D9EC6C4}"/>
                                            </p:graphicEl>
                                          </p:spTgt>
                                        </p:tgtEl>
                                        <p:attrNameLst>
                                          <p:attrName>ppt_h</p:attrName>
                                        </p:attrNameLst>
                                      </p:cBhvr>
                                      <p:tavLst>
                                        <p:tav tm="0">
                                          <p:val>
                                            <p:fltVal val="0"/>
                                          </p:val>
                                        </p:tav>
                                        <p:tav tm="100000">
                                          <p:val>
                                            <p:strVal val="#ppt_h"/>
                                          </p:val>
                                        </p:tav>
                                      </p:tavLst>
                                    </p:anim>
                                    <p:animEffect transition="in" filter="fade">
                                      <p:cBhvr>
                                        <p:cTn id="44" dur="2000"/>
                                        <p:tgtEl>
                                          <p:spTgt spid="6">
                                            <p:graphicEl>
                                              <a:dgm id="{C9BB3919-532A-47BE-98AC-11674D9EC6C4}"/>
                                            </p:graphicEl>
                                          </p:spTgt>
                                        </p:tgtEl>
                                      </p:cBhvr>
                                    </p:animEffect>
                                  </p:childTnLst>
                                </p:cTn>
                              </p:par>
                            </p:childTnLst>
                          </p:cTn>
                        </p:par>
                        <p:par>
                          <p:cTn id="45" fill="hold">
                            <p:stCondLst>
                              <p:cond delay="14500"/>
                            </p:stCondLst>
                            <p:childTnLst>
                              <p:par>
                                <p:cTn id="46" presetID="53" presetClass="entr" presetSubtype="0" fill="hold" grpId="0" nodeType="afterEffect">
                                  <p:stCondLst>
                                    <p:cond delay="500"/>
                                  </p:stCondLst>
                                  <p:childTnLst>
                                    <p:set>
                                      <p:cBhvr>
                                        <p:cTn id="47" dur="1" fill="hold">
                                          <p:stCondLst>
                                            <p:cond delay="0"/>
                                          </p:stCondLst>
                                        </p:cTn>
                                        <p:tgtEl>
                                          <p:spTgt spid="6">
                                            <p:graphicEl>
                                              <a:dgm id="{ED918A99-989A-4F34-9A38-DDAEA85010FD}"/>
                                            </p:graphicEl>
                                          </p:spTgt>
                                        </p:tgtEl>
                                        <p:attrNameLst>
                                          <p:attrName>style.visibility</p:attrName>
                                        </p:attrNameLst>
                                      </p:cBhvr>
                                      <p:to>
                                        <p:strVal val="visible"/>
                                      </p:to>
                                    </p:set>
                                    <p:anim calcmode="lin" valueType="num">
                                      <p:cBhvr>
                                        <p:cTn id="48" dur="2000" fill="hold"/>
                                        <p:tgtEl>
                                          <p:spTgt spid="6">
                                            <p:graphicEl>
                                              <a:dgm id="{ED918A99-989A-4F34-9A38-DDAEA85010FD}"/>
                                            </p:graphicEl>
                                          </p:spTgt>
                                        </p:tgtEl>
                                        <p:attrNameLst>
                                          <p:attrName>ppt_w</p:attrName>
                                        </p:attrNameLst>
                                      </p:cBhvr>
                                      <p:tavLst>
                                        <p:tav tm="0">
                                          <p:val>
                                            <p:fltVal val="0"/>
                                          </p:val>
                                        </p:tav>
                                        <p:tav tm="100000">
                                          <p:val>
                                            <p:strVal val="#ppt_w"/>
                                          </p:val>
                                        </p:tav>
                                      </p:tavLst>
                                    </p:anim>
                                    <p:anim calcmode="lin" valueType="num">
                                      <p:cBhvr>
                                        <p:cTn id="49" dur="2000" fill="hold"/>
                                        <p:tgtEl>
                                          <p:spTgt spid="6">
                                            <p:graphicEl>
                                              <a:dgm id="{ED918A99-989A-4F34-9A38-DDAEA85010FD}"/>
                                            </p:graphicEl>
                                          </p:spTgt>
                                        </p:tgtEl>
                                        <p:attrNameLst>
                                          <p:attrName>ppt_h</p:attrName>
                                        </p:attrNameLst>
                                      </p:cBhvr>
                                      <p:tavLst>
                                        <p:tav tm="0">
                                          <p:val>
                                            <p:fltVal val="0"/>
                                          </p:val>
                                        </p:tav>
                                        <p:tav tm="100000">
                                          <p:val>
                                            <p:strVal val="#ppt_h"/>
                                          </p:val>
                                        </p:tav>
                                      </p:tavLst>
                                    </p:anim>
                                    <p:animEffect transition="in" filter="fade">
                                      <p:cBhvr>
                                        <p:cTn id="50" dur="2000"/>
                                        <p:tgtEl>
                                          <p:spTgt spid="6">
                                            <p:graphicEl>
                                              <a:dgm id="{ED918A99-989A-4F34-9A38-DDAEA85010FD}"/>
                                            </p:graphicEl>
                                          </p:spTgt>
                                        </p:tgtEl>
                                      </p:cBhvr>
                                    </p:animEffect>
                                  </p:childTnLst>
                                </p:cTn>
                              </p:par>
                            </p:childTnLst>
                          </p:cTn>
                        </p:par>
                        <p:par>
                          <p:cTn id="51" fill="hold">
                            <p:stCondLst>
                              <p:cond delay="17000"/>
                            </p:stCondLst>
                            <p:childTnLst>
                              <p:par>
                                <p:cTn id="52" presetID="53" presetClass="entr" presetSubtype="0" fill="hold" grpId="0" nodeType="afterEffect">
                                  <p:stCondLst>
                                    <p:cond delay="500"/>
                                  </p:stCondLst>
                                  <p:childTnLst>
                                    <p:set>
                                      <p:cBhvr>
                                        <p:cTn id="53" dur="1" fill="hold">
                                          <p:stCondLst>
                                            <p:cond delay="0"/>
                                          </p:stCondLst>
                                        </p:cTn>
                                        <p:tgtEl>
                                          <p:spTgt spid="6">
                                            <p:graphicEl>
                                              <a:dgm id="{30AB6B3F-96EA-4809-8239-5BF265CC9284}"/>
                                            </p:graphicEl>
                                          </p:spTgt>
                                        </p:tgtEl>
                                        <p:attrNameLst>
                                          <p:attrName>style.visibility</p:attrName>
                                        </p:attrNameLst>
                                      </p:cBhvr>
                                      <p:to>
                                        <p:strVal val="visible"/>
                                      </p:to>
                                    </p:set>
                                    <p:anim calcmode="lin" valueType="num">
                                      <p:cBhvr>
                                        <p:cTn id="54" dur="2000" fill="hold"/>
                                        <p:tgtEl>
                                          <p:spTgt spid="6">
                                            <p:graphicEl>
                                              <a:dgm id="{30AB6B3F-96EA-4809-8239-5BF265CC9284}"/>
                                            </p:graphicEl>
                                          </p:spTgt>
                                        </p:tgtEl>
                                        <p:attrNameLst>
                                          <p:attrName>ppt_w</p:attrName>
                                        </p:attrNameLst>
                                      </p:cBhvr>
                                      <p:tavLst>
                                        <p:tav tm="0">
                                          <p:val>
                                            <p:fltVal val="0"/>
                                          </p:val>
                                        </p:tav>
                                        <p:tav tm="100000">
                                          <p:val>
                                            <p:strVal val="#ppt_w"/>
                                          </p:val>
                                        </p:tav>
                                      </p:tavLst>
                                    </p:anim>
                                    <p:anim calcmode="lin" valueType="num">
                                      <p:cBhvr>
                                        <p:cTn id="55" dur="2000" fill="hold"/>
                                        <p:tgtEl>
                                          <p:spTgt spid="6">
                                            <p:graphicEl>
                                              <a:dgm id="{30AB6B3F-96EA-4809-8239-5BF265CC9284}"/>
                                            </p:graphicEl>
                                          </p:spTgt>
                                        </p:tgtEl>
                                        <p:attrNameLst>
                                          <p:attrName>ppt_h</p:attrName>
                                        </p:attrNameLst>
                                      </p:cBhvr>
                                      <p:tavLst>
                                        <p:tav tm="0">
                                          <p:val>
                                            <p:fltVal val="0"/>
                                          </p:val>
                                        </p:tav>
                                        <p:tav tm="100000">
                                          <p:val>
                                            <p:strVal val="#ppt_h"/>
                                          </p:val>
                                        </p:tav>
                                      </p:tavLst>
                                    </p:anim>
                                    <p:animEffect transition="in" filter="fade">
                                      <p:cBhvr>
                                        <p:cTn id="56" dur="2000"/>
                                        <p:tgtEl>
                                          <p:spTgt spid="6">
                                            <p:graphicEl>
                                              <a:dgm id="{30AB6B3F-96EA-4809-8239-5BF265CC9284}"/>
                                            </p:graphicEl>
                                          </p:spTgt>
                                        </p:tgtEl>
                                      </p:cBhvr>
                                    </p:animEffect>
                                  </p:childTnLst>
                                </p:cTn>
                              </p:par>
                            </p:childTnLst>
                          </p:cTn>
                        </p:par>
                        <p:par>
                          <p:cTn id="57" fill="hold">
                            <p:stCondLst>
                              <p:cond delay="19500"/>
                            </p:stCondLst>
                            <p:childTnLst>
                              <p:par>
                                <p:cTn id="58" presetID="53" presetClass="entr" presetSubtype="0" fill="hold" grpId="0" nodeType="afterEffect">
                                  <p:stCondLst>
                                    <p:cond delay="500"/>
                                  </p:stCondLst>
                                  <p:childTnLst>
                                    <p:set>
                                      <p:cBhvr>
                                        <p:cTn id="59" dur="1" fill="hold">
                                          <p:stCondLst>
                                            <p:cond delay="0"/>
                                          </p:stCondLst>
                                        </p:cTn>
                                        <p:tgtEl>
                                          <p:spTgt spid="6">
                                            <p:graphicEl>
                                              <a:dgm id="{97D7A33A-6246-44B9-BE16-7BC5A2566CB0}"/>
                                            </p:graphicEl>
                                          </p:spTgt>
                                        </p:tgtEl>
                                        <p:attrNameLst>
                                          <p:attrName>style.visibility</p:attrName>
                                        </p:attrNameLst>
                                      </p:cBhvr>
                                      <p:to>
                                        <p:strVal val="visible"/>
                                      </p:to>
                                    </p:set>
                                    <p:anim calcmode="lin" valueType="num">
                                      <p:cBhvr>
                                        <p:cTn id="60" dur="2000" fill="hold"/>
                                        <p:tgtEl>
                                          <p:spTgt spid="6">
                                            <p:graphicEl>
                                              <a:dgm id="{97D7A33A-6246-44B9-BE16-7BC5A2566CB0}"/>
                                            </p:graphicEl>
                                          </p:spTgt>
                                        </p:tgtEl>
                                        <p:attrNameLst>
                                          <p:attrName>ppt_w</p:attrName>
                                        </p:attrNameLst>
                                      </p:cBhvr>
                                      <p:tavLst>
                                        <p:tav tm="0">
                                          <p:val>
                                            <p:fltVal val="0"/>
                                          </p:val>
                                        </p:tav>
                                        <p:tav tm="100000">
                                          <p:val>
                                            <p:strVal val="#ppt_w"/>
                                          </p:val>
                                        </p:tav>
                                      </p:tavLst>
                                    </p:anim>
                                    <p:anim calcmode="lin" valueType="num">
                                      <p:cBhvr>
                                        <p:cTn id="61" dur="2000" fill="hold"/>
                                        <p:tgtEl>
                                          <p:spTgt spid="6">
                                            <p:graphicEl>
                                              <a:dgm id="{97D7A33A-6246-44B9-BE16-7BC5A2566CB0}"/>
                                            </p:graphicEl>
                                          </p:spTgt>
                                        </p:tgtEl>
                                        <p:attrNameLst>
                                          <p:attrName>ppt_h</p:attrName>
                                        </p:attrNameLst>
                                      </p:cBhvr>
                                      <p:tavLst>
                                        <p:tav tm="0">
                                          <p:val>
                                            <p:fltVal val="0"/>
                                          </p:val>
                                        </p:tav>
                                        <p:tav tm="100000">
                                          <p:val>
                                            <p:strVal val="#ppt_h"/>
                                          </p:val>
                                        </p:tav>
                                      </p:tavLst>
                                    </p:anim>
                                    <p:animEffect transition="in" filter="fade">
                                      <p:cBhvr>
                                        <p:cTn id="62" dur="2000"/>
                                        <p:tgtEl>
                                          <p:spTgt spid="6">
                                            <p:graphicEl>
                                              <a:dgm id="{97D7A33A-6246-44B9-BE16-7BC5A2566CB0}"/>
                                            </p:graphicEl>
                                          </p:spTgt>
                                        </p:tgtEl>
                                      </p:cBhvr>
                                    </p:animEffect>
                                  </p:childTnLst>
                                </p:cTn>
                              </p:par>
                            </p:childTnLst>
                          </p:cTn>
                        </p:par>
                        <p:par>
                          <p:cTn id="63" fill="hold">
                            <p:stCondLst>
                              <p:cond delay="22000"/>
                            </p:stCondLst>
                            <p:childTnLst>
                              <p:par>
                                <p:cTn id="64" presetID="53" presetClass="entr" presetSubtype="0" fill="hold" grpId="0" nodeType="afterEffect">
                                  <p:stCondLst>
                                    <p:cond delay="500"/>
                                  </p:stCondLst>
                                  <p:childTnLst>
                                    <p:set>
                                      <p:cBhvr>
                                        <p:cTn id="65" dur="1" fill="hold">
                                          <p:stCondLst>
                                            <p:cond delay="0"/>
                                          </p:stCondLst>
                                        </p:cTn>
                                        <p:tgtEl>
                                          <p:spTgt spid="6">
                                            <p:graphicEl>
                                              <a:dgm id="{AA9DABEC-3F74-4C82-967E-0D7545D8B623}"/>
                                            </p:graphicEl>
                                          </p:spTgt>
                                        </p:tgtEl>
                                        <p:attrNameLst>
                                          <p:attrName>style.visibility</p:attrName>
                                        </p:attrNameLst>
                                      </p:cBhvr>
                                      <p:to>
                                        <p:strVal val="visible"/>
                                      </p:to>
                                    </p:set>
                                    <p:anim calcmode="lin" valueType="num">
                                      <p:cBhvr>
                                        <p:cTn id="66" dur="2000" fill="hold"/>
                                        <p:tgtEl>
                                          <p:spTgt spid="6">
                                            <p:graphicEl>
                                              <a:dgm id="{AA9DABEC-3F74-4C82-967E-0D7545D8B623}"/>
                                            </p:graphicEl>
                                          </p:spTgt>
                                        </p:tgtEl>
                                        <p:attrNameLst>
                                          <p:attrName>ppt_w</p:attrName>
                                        </p:attrNameLst>
                                      </p:cBhvr>
                                      <p:tavLst>
                                        <p:tav tm="0">
                                          <p:val>
                                            <p:fltVal val="0"/>
                                          </p:val>
                                        </p:tav>
                                        <p:tav tm="100000">
                                          <p:val>
                                            <p:strVal val="#ppt_w"/>
                                          </p:val>
                                        </p:tav>
                                      </p:tavLst>
                                    </p:anim>
                                    <p:anim calcmode="lin" valueType="num">
                                      <p:cBhvr>
                                        <p:cTn id="67" dur="2000" fill="hold"/>
                                        <p:tgtEl>
                                          <p:spTgt spid="6">
                                            <p:graphicEl>
                                              <a:dgm id="{AA9DABEC-3F74-4C82-967E-0D7545D8B623}"/>
                                            </p:graphicEl>
                                          </p:spTgt>
                                        </p:tgtEl>
                                        <p:attrNameLst>
                                          <p:attrName>ppt_h</p:attrName>
                                        </p:attrNameLst>
                                      </p:cBhvr>
                                      <p:tavLst>
                                        <p:tav tm="0">
                                          <p:val>
                                            <p:fltVal val="0"/>
                                          </p:val>
                                        </p:tav>
                                        <p:tav tm="100000">
                                          <p:val>
                                            <p:strVal val="#ppt_h"/>
                                          </p:val>
                                        </p:tav>
                                      </p:tavLst>
                                    </p:anim>
                                    <p:animEffect transition="in" filter="fade">
                                      <p:cBhvr>
                                        <p:cTn id="68" dur="2000"/>
                                        <p:tgtEl>
                                          <p:spTgt spid="6">
                                            <p:graphicEl>
                                              <a:dgm id="{AA9DABEC-3F74-4C82-967E-0D7545D8B6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آفریقا</a:t>
            </a: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Rounded Rectangular Callout 4"/>
          <p:cNvSpPr/>
          <p:nvPr/>
        </p:nvSpPr>
        <p:spPr>
          <a:xfrm>
            <a:off x="5072066" y="642918"/>
            <a:ext cx="4071934" cy="714380"/>
          </a:xfrm>
          <a:prstGeom prst="wedgeRoundRectCallout">
            <a:avLst>
              <a:gd name="adj1" fmla="val 9692"/>
              <a:gd name="adj2" fmla="val 109683"/>
              <a:gd name="adj3" fmla="val 1666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cs typeface="B Titr" pitchFamily="2" charset="-78"/>
              </a:rPr>
              <a:t>کشور مصر(دوران مبارک و سیسی)</a:t>
            </a:r>
          </a:p>
        </p:txBody>
      </p:sp>
      <p:graphicFrame>
        <p:nvGraphicFramePr>
          <p:cNvPr id="6" name="Diagram 5"/>
          <p:cNvGraphicFramePr/>
          <p:nvPr/>
        </p:nvGraphicFramePr>
        <p:xfrm>
          <a:off x="357158" y="1785926"/>
          <a:ext cx="8572560"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500"/>
                                  </p:stCondLst>
                                  <p:childTnLst>
                                    <p:set>
                                      <p:cBhvr>
                                        <p:cTn id="17" dur="1" fill="hold">
                                          <p:stCondLst>
                                            <p:cond delay="0"/>
                                          </p:stCondLst>
                                        </p:cTn>
                                        <p:tgtEl>
                                          <p:spTgt spid="6">
                                            <p:graphicEl>
                                              <a:dgm id="{623DA861-9091-48F5-8120-C2635CC7A94E}"/>
                                            </p:graphicEl>
                                          </p:spTgt>
                                        </p:tgtEl>
                                        <p:attrNameLst>
                                          <p:attrName>style.visibility</p:attrName>
                                        </p:attrNameLst>
                                      </p:cBhvr>
                                      <p:to>
                                        <p:strVal val="visible"/>
                                      </p:to>
                                    </p:set>
                                    <p:anim calcmode="lin" valueType="num">
                                      <p:cBhvr>
                                        <p:cTn id="18" dur="2000" fill="hold"/>
                                        <p:tgtEl>
                                          <p:spTgt spid="6">
                                            <p:graphicEl>
                                              <a:dgm id="{623DA861-9091-48F5-8120-C2635CC7A94E}"/>
                                            </p:graphicEl>
                                          </p:spTgt>
                                        </p:tgtEl>
                                        <p:attrNameLst>
                                          <p:attrName>ppt_w</p:attrName>
                                        </p:attrNameLst>
                                      </p:cBhvr>
                                      <p:tavLst>
                                        <p:tav tm="0">
                                          <p:val>
                                            <p:fltVal val="0"/>
                                          </p:val>
                                        </p:tav>
                                        <p:tav tm="100000">
                                          <p:val>
                                            <p:strVal val="#ppt_w"/>
                                          </p:val>
                                        </p:tav>
                                      </p:tavLst>
                                    </p:anim>
                                    <p:anim calcmode="lin" valueType="num">
                                      <p:cBhvr>
                                        <p:cTn id="19" dur="2000" fill="hold"/>
                                        <p:tgtEl>
                                          <p:spTgt spid="6">
                                            <p:graphicEl>
                                              <a:dgm id="{623DA861-9091-48F5-8120-C2635CC7A94E}"/>
                                            </p:graphicEl>
                                          </p:spTgt>
                                        </p:tgtEl>
                                        <p:attrNameLst>
                                          <p:attrName>ppt_h</p:attrName>
                                        </p:attrNameLst>
                                      </p:cBhvr>
                                      <p:tavLst>
                                        <p:tav tm="0">
                                          <p:val>
                                            <p:fltVal val="0"/>
                                          </p:val>
                                        </p:tav>
                                        <p:tav tm="100000">
                                          <p:val>
                                            <p:strVal val="#ppt_h"/>
                                          </p:val>
                                        </p:tav>
                                      </p:tavLst>
                                    </p:anim>
                                    <p:animEffect transition="in" filter="fade">
                                      <p:cBhvr>
                                        <p:cTn id="20" dur="2000"/>
                                        <p:tgtEl>
                                          <p:spTgt spid="6">
                                            <p:graphicEl>
                                              <a:dgm id="{623DA861-9091-48F5-8120-C2635CC7A94E}"/>
                                            </p:graphicEl>
                                          </p:spTgt>
                                        </p:tgtEl>
                                      </p:cBhvr>
                                    </p:animEffect>
                                  </p:childTnLst>
                                </p:cTn>
                              </p:par>
                            </p:childTnLst>
                          </p:cTn>
                        </p:par>
                        <p:par>
                          <p:cTn id="21" fill="hold">
                            <p:stCondLst>
                              <p:cond delay="4500"/>
                            </p:stCondLst>
                            <p:childTnLst>
                              <p:par>
                                <p:cTn id="22" presetID="53" presetClass="entr" presetSubtype="0" fill="hold" grpId="0" nodeType="afterEffect">
                                  <p:stCondLst>
                                    <p:cond delay="500"/>
                                  </p:stCondLst>
                                  <p:childTnLst>
                                    <p:set>
                                      <p:cBhvr>
                                        <p:cTn id="23" dur="1" fill="hold">
                                          <p:stCondLst>
                                            <p:cond delay="0"/>
                                          </p:stCondLst>
                                        </p:cTn>
                                        <p:tgtEl>
                                          <p:spTgt spid="6">
                                            <p:graphicEl>
                                              <a:dgm id="{ABD5FA2E-7834-4B9C-B2D6-916DB4783714}"/>
                                            </p:graphicEl>
                                          </p:spTgt>
                                        </p:tgtEl>
                                        <p:attrNameLst>
                                          <p:attrName>style.visibility</p:attrName>
                                        </p:attrNameLst>
                                      </p:cBhvr>
                                      <p:to>
                                        <p:strVal val="visible"/>
                                      </p:to>
                                    </p:set>
                                    <p:anim calcmode="lin" valueType="num">
                                      <p:cBhvr>
                                        <p:cTn id="24" dur="2000" fill="hold"/>
                                        <p:tgtEl>
                                          <p:spTgt spid="6">
                                            <p:graphicEl>
                                              <a:dgm id="{ABD5FA2E-7834-4B9C-B2D6-916DB4783714}"/>
                                            </p:graphicEl>
                                          </p:spTgt>
                                        </p:tgtEl>
                                        <p:attrNameLst>
                                          <p:attrName>ppt_w</p:attrName>
                                        </p:attrNameLst>
                                      </p:cBhvr>
                                      <p:tavLst>
                                        <p:tav tm="0">
                                          <p:val>
                                            <p:fltVal val="0"/>
                                          </p:val>
                                        </p:tav>
                                        <p:tav tm="100000">
                                          <p:val>
                                            <p:strVal val="#ppt_w"/>
                                          </p:val>
                                        </p:tav>
                                      </p:tavLst>
                                    </p:anim>
                                    <p:anim calcmode="lin" valueType="num">
                                      <p:cBhvr>
                                        <p:cTn id="25" dur="2000" fill="hold"/>
                                        <p:tgtEl>
                                          <p:spTgt spid="6">
                                            <p:graphicEl>
                                              <a:dgm id="{ABD5FA2E-7834-4B9C-B2D6-916DB4783714}"/>
                                            </p:graphicEl>
                                          </p:spTgt>
                                        </p:tgtEl>
                                        <p:attrNameLst>
                                          <p:attrName>ppt_h</p:attrName>
                                        </p:attrNameLst>
                                      </p:cBhvr>
                                      <p:tavLst>
                                        <p:tav tm="0">
                                          <p:val>
                                            <p:fltVal val="0"/>
                                          </p:val>
                                        </p:tav>
                                        <p:tav tm="100000">
                                          <p:val>
                                            <p:strVal val="#ppt_h"/>
                                          </p:val>
                                        </p:tav>
                                      </p:tavLst>
                                    </p:anim>
                                    <p:animEffect transition="in" filter="fade">
                                      <p:cBhvr>
                                        <p:cTn id="26" dur="2000"/>
                                        <p:tgtEl>
                                          <p:spTgt spid="6">
                                            <p:graphicEl>
                                              <a:dgm id="{ABD5FA2E-7834-4B9C-B2D6-916DB4783714}"/>
                                            </p:graphicEl>
                                          </p:spTgt>
                                        </p:tgtEl>
                                      </p:cBhvr>
                                    </p:animEffect>
                                  </p:childTnLst>
                                </p:cTn>
                              </p:par>
                            </p:childTnLst>
                          </p:cTn>
                        </p:par>
                        <p:par>
                          <p:cTn id="27" fill="hold">
                            <p:stCondLst>
                              <p:cond delay="7000"/>
                            </p:stCondLst>
                            <p:childTnLst>
                              <p:par>
                                <p:cTn id="28" presetID="53" presetClass="entr" presetSubtype="0" fill="hold" grpId="0" nodeType="afterEffect">
                                  <p:stCondLst>
                                    <p:cond delay="500"/>
                                  </p:stCondLst>
                                  <p:childTnLst>
                                    <p:set>
                                      <p:cBhvr>
                                        <p:cTn id="29" dur="1" fill="hold">
                                          <p:stCondLst>
                                            <p:cond delay="0"/>
                                          </p:stCondLst>
                                        </p:cTn>
                                        <p:tgtEl>
                                          <p:spTgt spid="6">
                                            <p:graphicEl>
                                              <a:dgm id="{04EA8041-8514-4F82-8B94-3E513592A1FE}"/>
                                            </p:graphicEl>
                                          </p:spTgt>
                                        </p:tgtEl>
                                        <p:attrNameLst>
                                          <p:attrName>style.visibility</p:attrName>
                                        </p:attrNameLst>
                                      </p:cBhvr>
                                      <p:to>
                                        <p:strVal val="visible"/>
                                      </p:to>
                                    </p:set>
                                    <p:anim calcmode="lin" valueType="num">
                                      <p:cBhvr>
                                        <p:cTn id="30" dur="2000" fill="hold"/>
                                        <p:tgtEl>
                                          <p:spTgt spid="6">
                                            <p:graphicEl>
                                              <a:dgm id="{04EA8041-8514-4F82-8B94-3E513592A1FE}"/>
                                            </p:graphicEl>
                                          </p:spTgt>
                                        </p:tgtEl>
                                        <p:attrNameLst>
                                          <p:attrName>ppt_w</p:attrName>
                                        </p:attrNameLst>
                                      </p:cBhvr>
                                      <p:tavLst>
                                        <p:tav tm="0">
                                          <p:val>
                                            <p:fltVal val="0"/>
                                          </p:val>
                                        </p:tav>
                                        <p:tav tm="100000">
                                          <p:val>
                                            <p:strVal val="#ppt_w"/>
                                          </p:val>
                                        </p:tav>
                                      </p:tavLst>
                                    </p:anim>
                                    <p:anim calcmode="lin" valueType="num">
                                      <p:cBhvr>
                                        <p:cTn id="31" dur="2000" fill="hold"/>
                                        <p:tgtEl>
                                          <p:spTgt spid="6">
                                            <p:graphicEl>
                                              <a:dgm id="{04EA8041-8514-4F82-8B94-3E513592A1FE}"/>
                                            </p:graphicEl>
                                          </p:spTgt>
                                        </p:tgtEl>
                                        <p:attrNameLst>
                                          <p:attrName>ppt_h</p:attrName>
                                        </p:attrNameLst>
                                      </p:cBhvr>
                                      <p:tavLst>
                                        <p:tav tm="0">
                                          <p:val>
                                            <p:fltVal val="0"/>
                                          </p:val>
                                        </p:tav>
                                        <p:tav tm="100000">
                                          <p:val>
                                            <p:strVal val="#ppt_h"/>
                                          </p:val>
                                        </p:tav>
                                      </p:tavLst>
                                    </p:anim>
                                    <p:animEffect transition="in" filter="fade">
                                      <p:cBhvr>
                                        <p:cTn id="32" dur="2000"/>
                                        <p:tgtEl>
                                          <p:spTgt spid="6">
                                            <p:graphicEl>
                                              <a:dgm id="{04EA8041-8514-4F82-8B94-3E513592A1FE}"/>
                                            </p:graphicEl>
                                          </p:spTgt>
                                        </p:tgtEl>
                                      </p:cBhvr>
                                    </p:animEffect>
                                  </p:childTnLst>
                                </p:cTn>
                              </p:par>
                            </p:childTnLst>
                          </p:cTn>
                        </p:par>
                        <p:par>
                          <p:cTn id="33" fill="hold">
                            <p:stCondLst>
                              <p:cond delay="9500"/>
                            </p:stCondLst>
                            <p:childTnLst>
                              <p:par>
                                <p:cTn id="34" presetID="53" presetClass="entr" presetSubtype="0" fill="hold" grpId="0" nodeType="afterEffect">
                                  <p:stCondLst>
                                    <p:cond delay="500"/>
                                  </p:stCondLst>
                                  <p:childTnLst>
                                    <p:set>
                                      <p:cBhvr>
                                        <p:cTn id="35" dur="1" fill="hold">
                                          <p:stCondLst>
                                            <p:cond delay="0"/>
                                          </p:stCondLst>
                                        </p:cTn>
                                        <p:tgtEl>
                                          <p:spTgt spid="6">
                                            <p:graphicEl>
                                              <a:dgm id="{D074CB96-28BE-46F2-978C-6D1FD671772F}"/>
                                            </p:graphicEl>
                                          </p:spTgt>
                                        </p:tgtEl>
                                        <p:attrNameLst>
                                          <p:attrName>style.visibility</p:attrName>
                                        </p:attrNameLst>
                                      </p:cBhvr>
                                      <p:to>
                                        <p:strVal val="visible"/>
                                      </p:to>
                                    </p:set>
                                    <p:anim calcmode="lin" valueType="num">
                                      <p:cBhvr>
                                        <p:cTn id="36" dur="2000" fill="hold"/>
                                        <p:tgtEl>
                                          <p:spTgt spid="6">
                                            <p:graphicEl>
                                              <a:dgm id="{D074CB96-28BE-46F2-978C-6D1FD671772F}"/>
                                            </p:graphicEl>
                                          </p:spTgt>
                                        </p:tgtEl>
                                        <p:attrNameLst>
                                          <p:attrName>ppt_w</p:attrName>
                                        </p:attrNameLst>
                                      </p:cBhvr>
                                      <p:tavLst>
                                        <p:tav tm="0">
                                          <p:val>
                                            <p:fltVal val="0"/>
                                          </p:val>
                                        </p:tav>
                                        <p:tav tm="100000">
                                          <p:val>
                                            <p:strVal val="#ppt_w"/>
                                          </p:val>
                                        </p:tav>
                                      </p:tavLst>
                                    </p:anim>
                                    <p:anim calcmode="lin" valueType="num">
                                      <p:cBhvr>
                                        <p:cTn id="37" dur="2000" fill="hold"/>
                                        <p:tgtEl>
                                          <p:spTgt spid="6">
                                            <p:graphicEl>
                                              <a:dgm id="{D074CB96-28BE-46F2-978C-6D1FD671772F}"/>
                                            </p:graphicEl>
                                          </p:spTgt>
                                        </p:tgtEl>
                                        <p:attrNameLst>
                                          <p:attrName>ppt_h</p:attrName>
                                        </p:attrNameLst>
                                      </p:cBhvr>
                                      <p:tavLst>
                                        <p:tav tm="0">
                                          <p:val>
                                            <p:fltVal val="0"/>
                                          </p:val>
                                        </p:tav>
                                        <p:tav tm="100000">
                                          <p:val>
                                            <p:strVal val="#ppt_h"/>
                                          </p:val>
                                        </p:tav>
                                      </p:tavLst>
                                    </p:anim>
                                    <p:animEffect transition="in" filter="fade">
                                      <p:cBhvr>
                                        <p:cTn id="38" dur="2000"/>
                                        <p:tgtEl>
                                          <p:spTgt spid="6">
                                            <p:graphicEl>
                                              <a:dgm id="{D074CB96-28BE-46F2-978C-6D1FD671772F}"/>
                                            </p:graphicEl>
                                          </p:spTgt>
                                        </p:tgtEl>
                                      </p:cBhvr>
                                    </p:animEffect>
                                  </p:childTnLst>
                                </p:cTn>
                              </p:par>
                            </p:childTnLst>
                          </p:cTn>
                        </p:par>
                        <p:par>
                          <p:cTn id="39" fill="hold">
                            <p:stCondLst>
                              <p:cond delay="12000"/>
                            </p:stCondLst>
                            <p:childTnLst>
                              <p:par>
                                <p:cTn id="40" presetID="53" presetClass="entr" presetSubtype="0" fill="hold" grpId="0" nodeType="afterEffect">
                                  <p:stCondLst>
                                    <p:cond delay="500"/>
                                  </p:stCondLst>
                                  <p:childTnLst>
                                    <p:set>
                                      <p:cBhvr>
                                        <p:cTn id="41" dur="1" fill="hold">
                                          <p:stCondLst>
                                            <p:cond delay="0"/>
                                          </p:stCondLst>
                                        </p:cTn>
                                        <p:tgtEl>
                                          <p:spTgt spid="6">
                                            <p:graphicEl>
                                              <a:dgm id="{CF941378-833D-4607-A681-239A540FF6CA}"/>
                                            </p:graphicEl>
                                          </p:spTgt>
                                        </p:tgtEl>
                                        <p:attrNameLst>
                                          <p:attrName>style.visibility</p:attrName>
                                        </p:attrNameLst>
                                      </p:cBhvr>
                                      <p:to>
                                        <p:strVal val="visible"/>
                                      </p:to>
                                    </p:set>
                                    <p:anim calcmode="lin" valueType="num">
                                      <p:cBhvr>
                                        <p:cTn id="42" dur="2000" fill="hold"/>
                                        <p:tgtEl>
                                          <p:spTgt spid="6">
                                            <p:graphicEl>
                                              <a:dgm id="{CF941378-833D-4607-A681-239A540FF6CA}"/>
                                            </p:graphicEl>
                                          </p:spTgt>
                                        </p:tgtEl>
                                        <p:attrNameLst>
                                          <p:attrName>ppt_w</p:attrName>
                                        </p:attrNameLst>
                                      </p:cBhvr>
                                      <p:tavLst>
                                        <p:tav tm="0">
                                          <p:val>
                                            <p:fltVal val="0"/>
                                          </p:val>
                                        </p:tav>
                                        <p:tav tm="100000">
                                          <p:val>
                                            <p:strVal val="#ppt_w"/>
                                          </p:val>
                                        </p:tav>
                                      </p:tavLst>
                                    </p:anim>
                                    <p:anim calcmode="lin" valueType="num">
                                      <p:cBhvr>
                                        <p:cTn id="43" dur="2000" fill="hold"/>
                                        <p:tgtEl>
                                          <p:spTgt spid="6">
                                            <p:graphicEl>
                                              <a:dgm id="{CF941378-833D-4607-A681-239A540FF6CA}"/>
                                            </p:graphicEl>
                                          </p:spTgt>
                                        </p:tgtEl>
                                        <p:attrNameLst>
                                          <p:attrName>ppt_h</p:attrName>
                                        </p:attrNameLst>
                                      </p:cBhvr>
                                      <p:tavLst>
                                        <p:tav tm="0">
                                          <p:val>
                                            <p:fltVal val="0"/>
                                          </p:val>
                                        </p:tav>
                                        <p:tav tm="100000">
                                          <p:val>
                                            <p:strVal val="#ppt_h"/>
                                          </p:val>
                                        </p:tav>
                                      </p:tavLst>
                                    </p:anim>
                                    <p:animEffect transition="in" filter="fade">
                                      <p:cBhvr>
                                        <p:cTn id="44" dur="2000"/>
                                        <p:tgtEl>
                                          <p:spTgt spid="6">
                                            <p:graphicEl>
                                              <a:dgm id="{CF941378-833D-4607-A681-239A540FF6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آفریقا</a:t>
            </a: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Rounded Rectangular Callout 4"/>
          <p:cNvSpPr/>
          <p:nvPr/>
        </p:nvSpPr>
        <p:spPr>
          <a:xfrm>
            <a:off x="7000892" y="642918"/>
            <a:ext cx="1928794" cy="571504"/>
          </a:xfrm>
          <a:prstGeom prst="wedgeRoundRectCallout">
            <a:avLst>
              <a:gd name="adj1" fmla="val 2304"/>
              <a:gd name="adj2" fmla="val 105527"/>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cs typeface="B Titr" pitchFamily="2" charset="-78"/>
              </a:rPr>
              <a:t>کشور لیبی</a:t>
            </a:r>
          </a:p>
        </p:txBody>
      </p:sp>
      <p:sp>
        <p:nvSpPr>
          <p:cNvPr id="6" name="Rectangle 5"/>
          <p:cNvSpPr/>
          <p:nvPr/>
        </p:nvSpPr>
        <p:spPr>
          <a:xfrm>
            <a:off x="7222598" y="1801692"/>
            <a:ext cx="1565482" cy="646331"/>
          </a:xfrm>
          <a:prstGeom prst="rect">
            <a:avLst/>
          </a:prstGeom>
        </p:spPr>
        <p:txBody>
          <a:bodyPr wrap="square">
            <a:spAutoFit/>
          </a:bodyPr>
          <a:lstStyle/>
          <a:p>
            <a:pPr rtl="1"/>
            <a:r>
              <a:rPr lang="ar-SA" b="1" dirty="0" smtClean="0">
                <a:cs typeface="B Titr" pitchFamily="2" charset="-78"/>
              </a:rPr>
              <a:t>مذاکرات طولانی و توافق هسته ای</a:t>
            </a:r>
            <a:endParaRPr lang="en-US" dirty="0">
              <a:cs typeface="B Titr" pitchFamily="2" charset="-78"/>
            </a:endParaRPr>
          </a:p>
        </p:txBody>
      </p:sp>
      <p:sp>
        <p:nvSpPr>
          <p:cNvPr id="7" name="Right Brace 6"/>
          <p:cNvSpPr/>
          <p:nvPr/>
        </p:nvSpPr>
        <p:spPr>
          <a:xfrm>
            <a:off x="6858016" y="1500174"/>
            <a:ext cx="285752" cy="1285884"/>
          </a:xfrm>
          <a:prstGeom prst="rightBrace">
            <a:avLst>
              <a:gd name="adj1" fmla="val 48057"/>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Rectangle 7"/>
          <p:cNvSpPr/>
          <p:nvPr/>
        </p:nvSpPr>
        <p:spPr>
          <a:xfrm>
            <a:off x="0" y="1500174"/>
            <a:ext cx="7000860" cy="1169551"/>
          </a:xfrm>
          <a:prstGeom prst="rect">
            <a:avLst/>
          </a:prstGeom>
        </p:spPr>
        <p:txBody>
          <a:bodyPr wrap="square">
            <a:spAutoFit/>
          </a:bodyPr>
          <a:lstStyle/>
          <a:p>
            <a:pPr marL="342900" indent="-342900" algn="justLow" rtl="1">
              <a:lnSpc>
                <a:spcPct val="150000"/>
              </a:lnSpc>
              <a:buAutoNum type="arabicPeriod"/>
            </a:pPr>
            <a:r>
              <a:rPr lang="ar-SA" sz="1600" dirty="0" smtClean="0">
                <a:cs typeface="B Titr" pitchFamily="2" charset="-78"/>
              </a:rPr>
              <a:t>یک سال مذاکرا</a:t>
            </a:r>
            <a:r>
              <a:rPr lang="fa-IR" sz="1600" dirty="0" smtClean="0">
                <a:cs typeface="B Titr" pitchFamily="2" charset="-78"/>
              </a:rPr>
              <a:t>ه</a:t>
            </a:r>
            <a:r>
              <a:rPr lang="ar-SA" sz="1600" dirty="0" smtClean="0">
                <a:cs typeface="B Titr" pitchFamily="2" charset="-78"/>
              </a:rPr>
              <a:t> با قذافی و امضای </a:t>
            </a:r>
            <a:r>
              <a:rPr lang="fa-IR" sz="1600" dirty="0" smtClean="0">
                <a:cs typeface="B Titr" pitchFamily="2" charset="-78"/>
              </a:rPr>
              <a:t>معا</a:t>
            </a:r>
            <a:r>
              <a:rPr lang="ar-SA" sz="1600" dirty="0" smtClean="0">
                <a:cs typeface="B Titr" pitchFamily="2" charset="-78"/>
              </a:rPr>
              <a:t>هده منع گسترش سلاح‌های هسته‌ای در سال ۲۰۰۴</a:t>
            </a:r>
            <a:endParaRPr lang="fa-IR" sz="1600" dirty="0" smtClean="0">
              <a:cs typeface="B Titr" pitchFamily="2" charset="-78"/>
            </a:endParaRPr>
          </a:p>
          <a:p>
            <a:pPr marL="342900" indent="-342900" algn="justLow" rtl="1">
              <a:lnSpc>
                <a:spcPct val="150000"/>
              </a:lnSpc>
              <a:buAutoNum type="arabicPeriod"/>
            </a:pPr>
            <a:r>
              <a:rPr lang="ar-SA" sz="1600" dirty="0" smtClean="0">
                <a:cs typeface="B Titr" pitchFamily="2" charset="-78"/>
              </a:rPr>
              <a:t>پذیرش نابودی سلاح های هسته ای و مراکز آن زیر نظربازرسان امریکایی و انگلیسی</a:t>
            </a:r>
            <a:endParaRPr lang="fa-IR" sz="1600" dirty="0" smtClean="0">
              <a:cs typeface="B Titr" pitchFamily="2" charset="-78"/>
            </a:endParaRPr>
          </a:p>
          <a:p>
            <a:pPr marL="342900" indent="-342900" algn="justLow" rtl="1">
              <a:lnSpc>
                <a:spcPct val="150000"/>
              </a:lnSpc>
              <a:buAutoNum type="arabicPeriod"/>
            </a:pPr>
            <a:r>
              <a:rPr lang="ar-SA" sz="1600" dirty="0" smtClean="0">
                <a:cs typeface="B Titr" pitchFamily="2" charset="-78"/>
              </a:rPr>
              <a:t> توسعه مذاکرات به مسایل زیرساختی و دسترسی به اطلاعات محرمانه استراتژیک و راهبردی</a:t>
            </a:r>
            <a:endParaRPr lang="en-US" sz="1600" dirty="0" smtClean="0">
              <a:cs typeface="B Titr" pitchFamily="2" charset="-78"/>
            </a:endParaRPr>
          </a:p>
        </p:txBody>
      </p:sp>
      <p:graphicFrame>
        <p:nvGraphicFramePr>
          <p:cNvPr id="9" name="Diagram 8"/>
          <p:cNvGraphicFramePr/>
          <p:nvPr/>
        </p:nvGraphicFramePr>
        <p:xfrm>
          <a:off x="214282" y="2857496"/>
          <a:ext cx="8643998" cy="378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par>
                          <p:cTn id="21" fill="hold">
                            <p:stCondLst>
                              <p:cond delay="5000"/>
                            </p:stCondLst>
                            <p:childTnLst>
                              <p:par>
                                <p:cTn id="22" presetID="22" presetClass="entr" presetSubtype="1" fill="hold" grpId="0" nodeType="after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2000"/>
                                        <p:tgtEl>
                                          <p:spTgt spid="7"/>
                                        </p:tgtEl>
                                      </p:cBhvr>
                                    </p:animEffect>
                                  </p:childTnLst>
                                </p:cTn>
                              </p:par>
                            </p:childTnLst>
                          </p:cTn>
                        </p:par>
                        <p:par>
                          <p:cTn id="25" fill="hold">
                            <p:stCondLst>
                              <p:cond delay="8000"/>
                            </p:stCondLst>
                            <p:childTnLst>
                              <p:par>
                                <p:cTn id="26" presetID="53" presetClass="entr" presetSubtype="0" fill="hold" grpId="0" nodeType="afterEffect">
                                  <p:stCondLst>
                                    <p:cond delay="1000"/>
                                  </p:stCondLst>
                                  <p:iterate type="wd">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fltVal val="0"/>
                                          </p:val>
                                        </p:tav>
                                        <p:tav tm="100000">
                                          <p:val>
                                            <p:strVal val="#ppt_w"/>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Effect transition="in" filter="fade">
                                      <p:cBhvr>
                                        <p:cTn id="30" dur="2000"/>
                                        <p:tgtEl>
                                          <p:spTgt spid="8"/>
                                        </p:tgtEl>
                                      </p:cBhvr>
                                    </p:animEffect>
                                  </p:childTnLst>
                                </p:cTn>
                              </p:par>
                            </p:childTnLst>
                          </p:cTn>
                        </p:par>
                        <p:par>
                          <p:cTn id="31" fill="hold">
                            <p:stCondLst>
                              <p:cond delay="19800"/>
                            </p:stCondLst>
                            <p:childTnLst>
                              <p:par>
                                <p:cTn id="32" presetID="53" presetClass="entr" presetSubtype="0" fill="hold" grpId="0" nodeType="afterEffect">
                                  <p:stCondLst>
                                    <p:cond delay="2000"/>
                                  </p:stCondLst>
                                  <p:childTnLst>
                                    <p:set>
                                      <p:cBhvr>
                                        <p:cTn id="33" dur="1" fill="hold">
                                          <p:stCondLst>
                                            <p:cond delay="0"/>
                                          </p:stCondLst>
                                        </p:cTn>
                                        <p:tgtEl>
                                          <p:spTgt spid="9">
                                            <p:graphicEl>
                                              <a:dgm id="{F65B623E-D5CE-49DF-9719-F9CF2BE3CD46}"/>
                                            </p:graphicEl>
                                          </p:spTgt>
                                        </p:tgtEl>
                                        <p:attrNameLst>
                                          <p:attrName>style.visibility</p:attrName>
                                        </p:attrNameLst>
                                      </p:cBhvr>
                                      <p:to>
                                        <p:strVal val="visible"/>
                                      </p:to>
                                    </p:set>
                                    <p:anim calcmode="lin" valueType="num">
                                      <p:cBhvr>
                                        <p:cTn id="34" dur="2000" fill="hold"/>
                                        <p:tgtEl>
                                          <p:spTgt spid="9">
                                            <p:graphicEl>
                                              <a:dgm id="{F65B623E-D5CE-49DF-9719-F9CF2BE3CD46}"/>
                                            </p:graphicEl>
                                          </p:spTgt>
                                        </p:tgtEl>
                                        <p:attrNameLst>
                                          <p:attrName>ppt_w</p:attrName>
                                        </p:attrNameLst>
                                      </p:cBhvr>
                                      <p:tavLst>
                                        <p:tav tm="0">
                                          <p:val>
                                            <p:fltVal val="0"/>
                                          </p:val>
                                        </p:tav>
                                        <p:tav tm="100000">
                                          <p:val>
                                            <p:strVal val="#ppt_w"/>
                                          </p:val>
                                        </p:tav>
                                      </p:tavLst>
                                    </p:anim>
                                    <p:anim calcmode="lin" valueType="num">
                                      <p:cBhvr>
                                        <p:cTn id="35" dur="2000" fill="hold"/>
                                        <p:tgtEl>
                                          <p:spTgt spid="9">
                                            <p:graphicEl>
                                              <a:dgm id="{F65B623E-D5CE-49DF-9719-F9CF2BE3CD46}"/>
                                            </p:graphicEl>
                                          </p:spTgt>
                                        </p:tgtEl>
                                        <p:attrNameLst>
                                          <p:attrName>ppt_h</p:attrName>
                                        </p:attrNameLst>
                                      </p:cBhvr>
                                      <p:tavLst>
                                        <p:tav tm="0">
                                          <p:val>
                                            <p:fltVal val="0"/>
                                          </p:val>
                                        </p:tav>
                                        <p:tav tm="100000">
                                          <p:val>
                                            <p:strVal val="#ppt_h"/>
                                          </p:val>
                                        </p:tav>
                                      </p:tavLst>
                                    </p:anim>
                                    <p:animEffect transition="in" filter="fade">
                                      <p:cBhvr>
                                        <p:cTn id="36" dur="2000"/>
                                        <p:tgtEl>
                                          <p:spTgt spid="9">
                                            <p:graphicEl>
                                              <a:dgm id="{F65B623E-D5CE-49DF-9719-F9CF2BE3CD46}"/>
                                            </p:graphicEl>
                                          </p:spTgt>
                                        </p:tgtEl>
                                      </p:cBhvr>
                                    </p:animEffect>
                                  </p:childTnLst>
                                </p:cTn>
                              </p:par>
                            </p:childTnLst>
                          </p:cTn>
                        </p:par>
                        <p:par>
                          <p:cTn id="37" fill="hold">
                            <p:stCondLst>
                              <p:cond delay="23800"/>
                            </p:stCondLst>
                            <p:childTnLst>
                              <p:par>
                                <p:cTn id="38" presetID="53" presetClass="entr" presetSubtype="0" fill="hold" grpId="0" nodeType="afterEffect">
                                  <p:stCondLst>
                                    <p:cond delay="2000"/>
                                  </p:stCondLst>
                                  <p:childTnLst>
                                    <p:set>
                                      <p:cBhvr>
                                        <p:cTn id="39" dur="1" fill="hold">
                                          <p:stCondLst>
                                            <p:cond delay="0"/>
                                          </p:stCondLst>
                                        </p:cTn>
                                        <p:tgtEl>
                                          <p:spTgt spid="9">
                                            <p:graphicEl>
                                              <a:dgm id="{A87A421D-52A9-4C93-8D35-CED9FF44BF89}"/>
                                            </p:graphicEl>
                                          </p:spTgt>
                                        </p:tgtEl>
                                        <p:attrNameLst>
                                          <p:attrName>style.visibility</p:attrName>
                                        </p:attrNameLst>
                                      </p:cBhvr>
                                      <p:to>
                                        <p:strVal val="visible"/>
                                      </p:to>
                                    </p:set>
                                    <p:anim calcmode="lin" valueType="num">
                                      <p:cBhvr>
                                        <p:cTn id="40" dur="2000" fill="hold"/>
                                        <p:tgtEl>
                                          <p:spTgt spid="9">
                                            <p:graphicEl>
                                              <a:dgm id="{A87A421D-52A9-4C93-8D35-CED9FF44BF89}"/>
                                            </p:graphicEl>
                                          </p:spTgt>
                                        </p:tgtEl>
                                        <p:attrNameLst>
                                          <p:attrName>ppt_w</p:attrName>
                                        </p:attrNameLst>
                                      </p:cBhvr>
                                      <p:tavLst>
                                        <p:tav tm="0">
                                          <p:val>
                                            <p:fltVal val="0"/>
                                          </p:val>
                                        </p:tav>
                                        <p:tav tm="100000">
                                          <p:val>
                                            <p:strVal val="#ppt_w"/>
                                          </p:val>
                                        </p:tav>
                                      </p:tavLst>
                                    </p:anim>
                                    <p:anim calcmode="lin" valueType="num">
                                      <p:cBhvr>
                                        <p:cTn id="41" dur="2000" fill="hold"/>
                                        <p:tgtEl>
                                          <p:spTgt spid="9">
                                            <p:graphicEl>
                                              <a:dgm id="{A87A421D-52A9-4C93-8D35-CED9FF44BF89}"/>
                                            </p:graphicEl>
                                          </p:spTgt>
                                        </p:tgtEl>
                                        <p:attrNameLst>
                                          <p:attrName>ppt_h</p:attrName>
                                        </p:attrNameLst>
                                      </p:cBhvr>
                                      <p:tavLst>
                                        <p:tav tm="0">
                                          <p:val>
                                            <p:fltVal val="0"/>
                                          </p:val>
                                        </p:tav>
                                        <p:tav tm="100000">
                                          <p:val>
                                            <p:strVal val="#ppt_h"/>
                                          </p:val>
                                        </p:tav>
                                      </p:tavLst>
                                    </p:anim>
                                    <p:animEffect transition="in" filter="fade">
                                      <p:cBhvr>
                                        <p:cTn id="42" dur="2000"/>
                                        <p:tgtEl>
                                          <p:spTgt spid="9">
                                            <p:graphicEl>
                                              <a:dgm id="{A87A421D-52A9-4C93-8D35-CED9FF44BF89}"/>
                                            </p:graphicEl>
                                          </p:spTgt>
                                        </p:tgtEl>
                                      </p:cBhvr>
                                    </p:animEffect>
                                  </p:childTnLst>
                                </p:cTn>
                              </p:par>
                            </p:childTnLst>
                          </p:cTn>
                        </p:par>
                        <p:par>
                          <p:cTn id="43" fill="hold">
                            <p:stCondLst>
                              <p:cond delay="27800"/>
                            </p:stCondLst>
                            <p:childTnLst>
                              <p:par>
                                <p:cTn id="44" presetID="53" presetClass="entr" presetSubtype="0" fill="hold" grpId="0" nodeType="afterEffect">
                                  <p:stCondLst>
                                    <p:cond delay="2000"/>
                                  </p:stCondLst>
                                  <p:childTnLst>
                                    <p:set>
                                      <p:cBhvr>
                                        <p:cTn id="45" dur="1" fill="hold">
                                          <p:stCondLst>
                                            <p:cond delay="0"/>
                                          </p:stCondLst>
                                        </p:cTn>
                                        <p:tgtEl>
                                          <p:spTgt spid="9">
                                            <p:graphicEl>
                                              <a:dgm id="{8A5515E6-F469-4E68-99CF-E863E9DCD0DF}"/>
                                            </p:graphicEl>
                                          </p:spTgt>
                                        </p:tgtEl>
                                        <p:attrNameLst>
                                          <p:attrName>style.visibility</p:attrName>
                                        </p:attrNameLst>
                                      </p:cBhvr>
                                      <p:to>
                                        <p:strVal val="visible"/>
                                      </p:to>
                                    </p:set>
                                    <p:anim calcmode="lin" valueType="num">
                                      <p:cBhvr>
                                        <p:cTn id="46" dur="2000" fill="hold"/>
                                        <p:tgtEl>
                                          <p:spTgt spid="9">
                                            <p:graphicEl>
                                              <a:dgm id="{8A5515E6-F469-4E68-99CF-E863E9DCD0DF}"/>
                                            </p:graphicEl>
                                          </p:spTgt>
                                        </p:tgtEl>
                                        <p:attrNameLst>
                                          <p:attrName>ppt_w</p:attrName>
                                        </p:attrNameLst>
                                      </p:cBhvr>
                                      <p:tavLst>
                                        <p:tav tm="0">
                                          <p:val>
                                            <p:fltVal val="0"/>
                                          </p:val>
                                        </p:tav>
                                        <p:tav tm="100000">
                                          <p:val>
                                            <p:strVal val="#ppt_w"/>
                                          </p:val>
                                        </p:tav>
                                      </p:tavLst>
                                    </p:anim>
                                    <p:anim calcmode="lin" valueType="num">
                                      <p:cBhvr>
                                        <p:cTn id="47" dur="2000" fill="hold"/>
                                        <p:tgtEl>
                                          <p:spTgt spid="9">
                                            <p:graphicEl>
                                              <a:dgm id="{8A5515E6-F469-4E68-99CF-E863E9DCD0DF}"/>
                                            </p:graphicEl>
                                          </p:spTgt>
                                        </p:tgtEl>
                                        <p:attrNameLst>
                                          <p:attrName>ppt_h</p:attrName>
                                        </p:attrNameLst>
                                      </p:cBhvr>
                                      <p:tavLst>
                                        <p:tav tm="0">
                                          <p:val>
                                            <p:fltVal val="0"/>
                                          </p:val>
                                        </p:tav>
                                        <p:tav tm="100000">
                                          <p:val>
                                            <p:strVal val="#ppt_h"/>
                                          </p:val>
                                        </p:tav>
                                      </p:tavLst>
                                    </p:anim>
                                    <p:animEffect transition="in" filter="fade">
                                      <p:cBhvr>
                                        <p:cTn id="48" dur="2000"/>
                                        <p:tgtEl>
                                          <p:spTgt spid="9">
                                            <p:graphicEl>
                                              <a:dgm id="{8A5515E6-F469-4E68-99CF-E863E9DCD0DF}"/>
                                            </p:graphicEl>
                                          </p:spTgt>
                                        </p:tgtEl>
                                      </p:cBhvr>
                                    </p:animEffect>
                                  </p:childTnLst>
                                </p:cTn>
                              </p:par>
                            </p:childTnLst>
                          </p:cTn>
                        </p:par>
                        <p:par>
                          <p:cTn id="49" fill="hold">
                            <p:stCondLst>
                              <p:cond delay="31800"/>
                            </p:stCondLst>
                            <p:childTnLst>
                              <p:par>
                                <p:cTn id="50" presetID="53" presetClass="entr" presetSubtype="0" fill="hold" grpId="0" nodeType="afterEffect">
                                  <p:stCondLst>
                                    <p:cond delay="2000"/>
                                  </p:stCondLst>
                                  <p:childTnLst>
                                    <p:set>
                                      <p:cBhvr>
                                        <p:cTn id="51" dur="1" fill="hold">
                                          <p:stCondLst>
                                            <p:cond delay="0"/>
                                          </p:stCondLst>
                                        </p:cTn>
                                        <p:tgtEl>
                                          <p:spTgt spid="9">
                                            <p:graphicEl>
                                              <a:dgm id="{24C18A81-592B-4604-8D0C-7112697C9ACB}"/>
                                            </p:graphicEl>
                                          </p:spTgt>
                                        </p:tgtEl>
                                        <p:attrNameLst>
                                          <p:attrName>style.visibility</p:attrName>
                                        </p:attrNameLst>
                                      </p:cBhvr>
                                      <p:to>
                                        <p:strVal val="visible"/>
                                      </p:to>
                                    </p:set>
                                    <p:anim calcmode="lin" valueType="num">
                                      <p:cBhvr>
                                        <p:cTn id="52" dur="2000" fill="hold"/>
                                        <p:tgtEl>
                                          <p:spTgt spid="9">
                                            <p:graphicEl>
                                              <a:dgm id="{24C18A81-592B-4604-8D0C-7112697C9ACB}"/>
                                            </p:graphicEl>
                                          </p:spTgt>
                                        </p:tgtEl>
                                        <p:attrNameLst>
                                          <p:attrName>ppt_w</p:attrName>
                                        </p:attrNameLst>
                                      </p:cBhvr>
                                      <p:tavLst>
                                        <p:tav tm="0">
                                          <p:val>
                                            <p:fltVal val="0"/>
                                          </p:val>
                                        </p:tav>
                                        <p:tav tm="100000">
                                          <p:val>
                                            <p:strVal val="#ppt_w"/>
                                          </p:val>
                                        </p:tav>
                                      </p:tavLst>
                                    </p:anim>
                                    <p:anim calcmode="lin" valueType="num">
                                      <p:cBhvr>
                                        <p:cTn id="53" dur="2000" fill="hold"/>
                                        <p:tgtEl>
                                          <p:spTgt spid="9">
                                            <p:graphicEl>
                                              <a:dgm id="{24C18A81-592B-4604-8D0C-7112697C9ACB}"/>
                                            </p:graphicEl>
                                          </p:spTgt>
                                        </p:tgtEl>
                                        <p:attrNameLst>
                                          <p:attrName>ppt_h</p:attrName>
                                        </p:attrNameLst>
                                      </p:cBhvr>
                                      <p:tavLst>
                                        <p:tav tm="0">
                                          <p:val>
                                            <p:fltVal val="0"/>
                                          </p:val>
                                        </p:tav>
                                        <p:tav tm="100000">
                                          <p:val>
                                            <p:strVal val="#ppt_h"/>
                                          </p:val>
                                        </p:tav>
                                      </p:tavLst>
                                    </p:anim>
                                    <p:animEffect transition="in" filter="fade">
                                      <p:cBhvr>
                                        <p:cTn id="54" dur="2000"/>
                                        <p:tgtEl>
                                          <p:spTgt spid="9">
                                            <p:graphicEl>
                                              <a:dgm id="{24C18A81-592B-4604-8D0C-7112697C9ACB}"/>
                                            </p:graphicEl>
                                          </p:spTgt>
                                        </p:tgtEl>
                                      </p:cBhvr>
                                    </p:animEffect>
                                  </p:childTnLst>
                                </p:cTn>
                              </p:par>
                            </p:childTnLst>
                          </p:cTn>
                        </p:par>
                        <p:par>
                          <p:cTn id="55" fill="hold">
                            <p:stCondLst>
                              <p:cond delay="35800"/>
                            </p:stCondLst>
                            <p:childTnLst>
                              <p:par>
                                <p:cTn id="56" presetID="53" presetClass="entr" presetSubtype="0" fill="hold" grpId="0" nodeType="afterEffect">
                                  <p:stCondLst>
                                    <p:cond delay="2000"/>
                                  </p:stCondLst>
                                  <p:childTnLst>
                                    <p:set>
                                      <p:cBhvr>
                                        <p:cTn id="57" dur="1" fill="hold">
                                          <p:stCondLst>
                                            <p:cond delay="0"/>
                                          </p:stCondLst>
                                        </p:cTn>
                                        <p:tgtEl>
                                          <p:spTgt spid="9">
                                            <p:graphicEl>
                                              <a:dgm id="{B31AB41A-08C3-4603-96ED-8AA89EC2077F}"/>
                                            </p:graphicEl>
                                          </p:spTgt>
                                        </p:tgtEl>
                                        <p:attrNameLst>
                                          <p:attrName>style.visibility</p:attrName>
                                        </p:attrNameLst>
                                      </p:cBhvr>
                                      <p:to>
                                        <p:strVal val="visible"/>
                                      </p:to>
                                    </p:set>
                                    <p:anim calcmode="lin" valueType="num">
                                      <p:cBhvr>
                                        <p:cTn id="58" dur="2000" fill="hold"/>
                                        <p:tgtEl>
                                          <p:spTgt spid="9">
                                            <p:graphicEl>
                                              <a:dgm id="{B31AB41A-08C3-4603-96ED-8AA89EC2077F}"/>
                                            </p:graphicEl>
                                          </p:spTgt>
                                        </p:tgtEl>
                                        <p:attrNameLst>
                                          <p:attrName>ppt_w</p:attrName>
                                        </p:attrNameLst>
                                      </p:cBhvr>
                                      <p:tavLst>
                                        <p:tav tm="0">
                                          <p:val>
                                            <p:fltVal val="0"/>
                                          </p:val>
                                        </p:tav>
                                        <p:tav tm="100000">
                                          <p:val>
                                            <p:strVal val="#ppt_w"/>
                                          </p:val>
                                        </p:tav>
                                      </p:tavLst>
                                    </p:anim>
                                    <p:anim calcmode="lin" valueType="num">
                                      <p:cBhvr>
                                        <p:cTn id="59" dur="2000" fill="hold"/>
                                        <p:tgtEl>
                                          <p:spTgt spid="9">
                                            <p:graphicEl>
                                              <a:dgm id="{B31AB41A-08C3-4603-96ED-8AA89EC2077F}"/>
                                            </p:graphicEl>
                                          </p:spTgt>
                                        </p:tgtEl>
                                        <p:attrNameLst>
                                          <p:attrName>ppt_h</p:attrName>
                                        </p:attrNameLst>
                                      </p:cBhvr>
                                      <p:tavLst>
                                        <p:tav tm="0">
                                          <p:val>
                                            <p:fltVal val="0"/>
                                          </p:val>
                                        </p:tav>
                                        <p:tav tm="100000">
                                          <p:val>
                                            <p:strVal val="#ppt_h"/>
                                          </p:val>
                                        </p:tav>
                                      </p:tavLst>
                                    </p:anim>
                                    <p:animEffect transition="in" filter="fade">
                                      <p:cBhvr>
                                        <p:cTn id="60" dur="2000"/>
                                        <p:tgtEl>
                                          <p:spTgt spid="9">
                                            <p:graphicEl>
                                              <a:dgm id="{B31AB41A-08C3-4603-96ED-8AA89EC2077F}"/>
                                            </p:graphicEl>
                                          </p:spTgt>
                                        </p:tgtEl>
                                      </p:cBhvr>
                                    </p:animEffect>
                                  </p:childTnLst>
                                </p:cTn>
                              </p:par>
                            </p:childTnLst>
                          </p:cTn>
                        </p:par>
                        <p:par>
                          <p:cTn id="61" fill="hold">
                            <p:stCondLst>
                              <p:cond delay="39800"/>
                            </p:stCondLst>
                            <p:childTnLst>
                              <p:par>
                                <p:cTn id="62" presetID="53" presetClass="entr" presetSubtype="0" fill="hold" grpId="0" nodeType="afterEffect">
                                  <p:stCondLst>
                                    <p:cond delay="2000"/>
                                  </p:stCondLst>
                                  <p:childTnLst>
                                    <p:set>
                                      <p:cBhvr>
                                        <p:cTn id="63" dur="1" fill="hold">
                                          <p:stCondLst>
                                            <p:cond delay="0"/>
                                          </p:stCondLst>
                                        </p:cTn>
                                        <p:tgtEl>
                                          <p:spTgt spid="9">
                                            <p:graphicEl>
                                              <a:dgm id="{F176A05B-A75D-4F11-8542-4C91CEAC1F33}"/>
                                            </p:graphicEl>
                                          </p:spTgt>
                                        </p:tgtEl>
                                        <p:attrNameLst>
                                          <p:attrName>style.visibility</p:attrName>
                                        </p:attrNameLst>
                                      </p:cBhvr>
                                      <p:to>
                                        <p:strVal val="visible"/>
                                      </p:to>
                                    </p:set>
                                    <p:anim calcmode="lin" valueType="num">
                                      <p:cBhvr>
                                        <p:cTn id="64" dur="2000" fill="hold"/>
                                        <p:tgtEl>
                                          <p:spTgt spid="9">
                                            <p:graphicEl>
                                              <a:dgm id="{F176A05B-A75D-4F11-8542-4C91CEAC1F33}"/>
                                            </p:graphicEl>
                                          </p:spTgt>
                                        </p:tgtEl>
                                        <p:attrNameLst>
                                          <p:attrName>ppt_w</p:attrName>
                                        </p:attrNameLst>
                                      </p:cBhvr>
                                      <p:tavLst>
                                        <p:tav tm="0">
                                          <p:val>
                                            <p:fltVal val="0"/>
                                          </p:val>
                                        </p:tav>
                                        <p:tav tm="100000">
                                          <p:val>
                                            <p:strVal val="#ppt_w"/>
                                          </p:val>
                                        </p:tav>
                                      </p:tavLst>
                                    </p:anim>
                                    <p:anim calcmode="lin" valueType="num">
                                      <p:cBhvr>
                                        <p:cTn id="65" dur="2000" fill="hold"/>
                                        <p:tgtEl>
                                          <p:spTgt spid="9">
                                            <p:graphicEl>
                                              <a:dgm id="{F176A05B-A75D-4F11-8542-4C91CEAC1F33}"/>
                                            </p:graphicEl>
                                          </p:spTgt>
                                        </p:tgtEl>
                                        <p:attrNameLst>
                                          <p:attrName>ppt_h</p:attrName>
                                        </p:attrNameLst>
                                      </p:cBhvr>
                                      <p:tavLst>
                                        <p:tav tm="0">
                                          <p:val>
                                            <p:fltVal val="0"/>
                                          </p:val>
                                        </p:tav>
                                        <p:tav tm="100000">
                                          <p:val>
                                            <p:strVal val="#ppt_h"/>
                                          </p:val>
                                        </p:tav>
                                      </p:tavLst>
                                    </p:anim>
                                    <p:animEffect transition="in" filter="fade">
                                      <p:cBhvr>
                                        <p:cTn id="66" dur="2000"/>
                                        <p:tgtEl>
                                          <p:spTgt spid="9">
                                            <p:graphicEl>
                                              <a:dgm id="{F176A05B-A75D-4F11-8542-4C91CEAC1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Graphic spid="9"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522827" y="48260"/>
            <a:ext cx="7915950"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rtl="1"/>
            <a:r>
              <a:rPr lang="ar-SA" sz="2800" b="1" dirty="0" smtClean="0">
                <a:ln w="11430"/>
                <a:solidFill>
                  <a:srgbClr val="C00000"/>
                </a:solidFill>
                <a:effectLst>
                  <a:outerShdw blurRad="50800" dist="39000" dir="5460000" algn="tl">
                    <a:srgbClr val="000000">
                      <a:alpha val="38000"/>
                    </a:srgbClr>
                  </a:outerShdw>
                </a:effectLst>
                <a:cs typeface="B Titr" pitchFamily="2" charset="-78"/>
              </a:rPr>
              <a:t>تبیین منطق دشمنی با امریکا در کلام امام خامنه‌ای</a:t>
            </a:r>
            <a:r>
              <a:rPr lang="fa-IR" sz="1600" b="1" dirty="0" smtClean="0">
                <a:ln w="11430"/>
                <a:solidFill>
                  <a:srgbClr val="C00000"/>
                </a:solidFill>
                <a:effectLst>
                  <a:outerShdw blurRad="50800" dist="39000" dir="5460000" algn="tl">
                    <a:srgbClr val="000000">
                      <a:alpha val="38000"/>
                    </a:srgbClr>
                  </a:outerShdw>
                </a:effectLst>
                <a:cs typeface="B Titr" pitchFamily="2" charset="-78"/>
              </a:rPr>
              <a:t>(مدظله العالی)</a:t>
            </a:r>
            <a:r>
              <a:rPr lang="ar-SA" sz="1600" b="1" dirty="0" smtClean="0">
                <a:ln w="11430"/>
                <a:solidFill>
                  <a:srgbClr val="C00000"/>
                </a:solidFill>
                <a:effectLst>
                  <a:outerShdw blurRad="50800" dist="39000" dir="5460000" algn="tl">
                    <a:srgbClr val="000000">
                      <a:alpha val="38000"/>
                    </a:srgbClr>
                  </a:outerShdw>
                </a:effectLst>
                <a:cs typeface="B Titr" pitchFamily="2" charset="-78"/>
              </a:rPr>
              <a:t> </a:t>
            </a:r>
            <a:endParaRPr lang="en-US" sz="2800" b="1" dirty="0" smtClean="0">
              <a:ln w="11430"/>
              <a:solidFill>
                <a:srgbClr val="C00000"/>
              </a:solidFill>
              <a:effectLst>
                <a:outerShdw blurRad="50800" dist="39000" dir="5460000" algn="tl">
                  <a:srgbClr val="000000">
                    <a:alpha val="38000"/>
                  </a:srgbClr>
                </a:outerShdw>
              </a:effectLst>
              <a:cs typeface="B Titr" pitchFamily="2" charset="-78"/>
            </a:endParaRPr>
          </a:p>
        </p:txBody>
      </p:sp>
      <p:sp>
        <p:nvSpPr>
          <p:cNvPr id="6" name="Rectangle 5"/>
          <p:cNvSpPr/>
          <p:nvPr/>
        </p:nvSpPr>
        <p:spPr>
          <a:xfrm>
            <a:off x="2428860" y="714356"/>
            <a:ext cx="4214842" cy="1200329"/>
          </a:xfrm>
          <a:prstGeom prst="rect">
            <a:avLst/>
          </a:prstGeom>
        </p:spPr>
        <p:txBody>
          <a:bodyPr wrap="square">
            <a:spAutoFit/>
          </a:bodyPr>
          <a:lstStyle/>
          <a:p>
            <a:pPr algn="ctr" rtl="1"/>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بنابراین نهضت جهانی </a:t>
            </a:r>
            <a:endPar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ctr" rtl="1"/>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«مرگ بر امریکا»؛</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9" name="Rounded Rectangle 18"/>
          <p:cNvSpPr/>
          <p:nvPr/>
        </p:nvSpPr>
        <p:spPr>
          <a:xfrm>
            <a:off x="1214414" y="2214554"/>
            <a:ext cx="6000792" cy="3143272"/>
          </a:xfrm>
          <a:prstGeom prst="roundRect">
            <a:avLst/>
          </a:prstGeom>
          <a:gradFill>
            <a:gsLst>
              <a:gs pos="0">
                <a:srgbClr val="FFFF00"/>
              </a:gs>
              <a:gs pos="80000">
                <a:schemeClr val="accent2">
                  <a:shade val="93000"/>
                  <a:satMod val="130000"/>
                </a:schemeClr>
              </a:gs>
              <a:gs pos="100000">
                <a:schemeClr val="accent2">
                  <a:shade val="94000"/>
                  <a:satMod val="135000"/>
                </a:schemeClr>
              </a:gs>
            </a:gsLst>
            <a:lin ang="15000000" scaled="0"/>
          </a:gra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مربوط به زمان حال نیست بلکه در گذشته هم بوده و استمرار داشته است؛</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a:p>
            <a:pPr algn="ctr"/>
            <a:endParaRPr lang="en-US" dirty="0"/>
          </a:p>
        </p:txBody>
      </p:sp>
      <p:sp>
        <p:nvSpPr>
          <p:cNvPr id="21" name="Rounded Rectangle 20"/>
          <p:cNvSpPr/>
          <p:nvPr/>
        </p:nvSpPr>
        <p:spPr>
          <a:xfrm>
            <a:off x="1214414" y="2214554"/>
            <a:ext cx="6000792" cy="3143272"/>
          </a:xfrm>
          <a:prstGeom prst="roundRect">
            <a:avLst/>
          </a:prstGeom>
          <a:gradFill>
            <a:gsLst>
              <a:gs pos="0">
                <a:srgbClr val="FFFF00"/>
              </a:gs>
              <a:gs pos="80000">
                <a:schemeClr val="accent2">
                  <a:shade val="93000"/>
                  <a:satMod val="130000"/>
                </a:schemeClr>
              </a:gs>
              <a:gs pos="100000">
                <a:schemeClr val="accent2">
                  <a:shade val="94000"/>
                  <a:satMod val="135000"/>
                </a:schemeClr>
              </a:gs>
            </a:gsLst>
            <a:lin ang="15000000" scaled="0"/>
          </a:gra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مربوط به ایران نیست و در بسیاری از کشورهای جهان جاری و ساری است؛</a:t>
            </a:r>
          </a:p>
          <a:p>
            <a:pPr algn="ctr"/>
            <a:endParaRPr lang="en-US" dirty="0"/>
          </a:p>
        </p:txBody>
      </p:sp>
      <p:sp>
        <p:nvSpPr>
          <p:cNvPr id="22" name="Rounded Rectangle 21"/>
          <p:cNvSpPr/>
          <p:nvPr/>
        </p:nvSpPr>
        <p:spPr>
          <a:xfrm>
            <a:off x="1214414" y="2214554"/>
            <a:ext cx="6000792" cy="3143272"/>
          </a:xfrm>
          <a:prstGeom prst="roundRect">
            <a:avLst/>
          </a:prstGeom>
          <a:gradFill>
            <a:gsLst>
              <a:gs pos="0">
                <a:srgbClr val="FFFF00"/>
              </a:gs>
              <a:gs pos="80000">
                <a:schemeClr val="accent2">
                  <a:shade val="93000"/>
                  <a:satMod val="130000"/>
                </a:schemeClr>
              </a:gs>
              <a:gs pos="100000">
                <a:schemeClr val="accent2">
                  <a:shade val="94000"/>
                  <a:satMod val="135000"/>
                </a:schemeClr>
              </a:gs>
            </a:gsLst>
            <a:lin ang="15000000" scaled="0"/>
          </a:gradFill>
        </p:spPr>
        <p:style>
          <a:lnRef idx="0">
            <a:schemeClr val="accent2"/>
          </a:lnRef>
          <a:fillRef idx="3">
            <a:schemeClr val="accent2"/>
          </a:fillRef>
          <a:effectRef idx="3">
            <a:schemeClr val="accent2"/>
          </a:effectRef>
          <a:fontRef idx="minor">
            <a:schemeClr val="lt1"/>
          </a:fontRef>
        </p:style>
        <p:txBody>
          <a:bodyPr rtlCol="0" anchor="ctr"/>
          <a:lstStyle/>
          <a:p>
            <a:pPr lvl="0" algn="ctr" rtl="1"/>
            <a:endPar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a:p>
            <a:pPr lvl="0" algn="ctr"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به طیف خاص فکری ارتباط پیدا نمی کند بلکه بسیاری از طیف های فکری در داخل و جهان امروزه به این شعار و دشمنی باور داشته به آن افتخار می‌کنند؛</a:t>
            </a:r>
          </a:p>
          <a:p>
            <a:pPr algn="ctr"/>
            <a:endParaRPr lang="en-US" dirty="0"/>
          </a:p>
        </p:txBody>
      </p:sp>
      <p:sp>
        <p:nvSpPr>
          <p:cNvPr id="23" name="Rounded Rectangle 22"/>
          <p:cNvSpPr/>
          <p:nvPr/>
        </p:nvSpPr>
        <p:spPr>
          <a:xfrm>
            <a:off x="1214414" y="2214554"/>
            <a:ext cx="6000792" cy="3143272"/>
          </a:xfrm>
          <a:prstGeom prst="roundRect">
            <a:avLst/>
          </a:prstGeom>
          <a:gradFill>
            <a:gsLst>
              <a:gs pos="0">
                <a:srgbClr val="FFFF00"/>
              </a:gs>
              <a:gs pos="80000">
                <a:schemeClr val="accent2">
                  <a:shade val="93000"/>
                  <a:satMod val="130000"/>
                </a:schemeClr>
              </a:gs>
              <a:gs pos="100000">
                <a:schemeClr val="accent2">
                  <a:shade val="94000"/>
                  <a:satMod val="135000"/>
                </a:schemeClr>
              </a:gs>
            </a:gsLst>
            <a:lin ang="15000000" scaled="0"/>
          </a:gradFill>
        </p:spPr>
        <p:style>
          <a:lnRef idx="0">
            <a:schemeClr val="accent2"/>
          </a:lnRef>
          <a:fillRef idx="3">
            <a:schemeClr val="accent2"/>
          </a:fillRef>
          <a:effectRef idx="3">
            <a:schemeClr val="accent2"/>
          </a:effectRef>
          <a:fontRef idx="minor">
            <a:schemeClr val="lt1"/>
          </a:fontRef>
        </p:style>
        <p:txBody>
          <a:bodyPr rtlCol="0" anchor="ctr"/>
          <a:lstStyle/>
          <a:p>
            <a:pPr lvl="0" algn="ctr" rtl="1"/>
            <a:endPar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a:p>
            <a:pPr lvl="0" algn="ctr"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دشمنی با امریکا دشمنی با یک کشور و ملت نیست بلکه با سیاست‌ها و راهبردهای دستگاه حاکمه و نظام سیاسی امریکاست که به دنبال سلطه و تضییع حقوق سایر ملت هاست؛</a:t>
            </a:r>
          </a:p>
          <a:p>
            <a:pPr algn="ctr"/>
            <a:endParaRPr lang="en-US" dirty="0"/>
          </a:p>
        </p:txBody>
      </p:sp>
      <p:sp>
        <p:nvSpPr>
          <p:cNvPr id="24" name="Rounded Rectangle 23"/>
          <p:cNvSpPr/>
          <p:nvPr/>
        </p:nvSpPr>
        <p:spPr>
          <a:xfrm>
            <a:off x="1214414" y="2214554"/>
            <a:ext cx="6000792" cy="3143272"/>
          </a:xfrm>
          <a:prstGeom prst="roundRect">
            <a:avLst/>
          </a:prstGeom>
          <a:gradFill>
            <a:gsLst>
              <a:gs pos="0">
                <a:srgbClr val="FFFF00"/>
              </a:gs>
              <a:gs pos="80000">
                <a:schemeClr val="accent2">
                  <a:shade val="93000"/>
                  <a:satMod val="130000"/>
                </a:schemeClr>
              </a:gs>
              <a:gs pos="100000">
                <a:schemeClr val="accent2">
                  <a:shade val="94000"/>
                  <a:satMod val="135000"/>
                </a:schemeClr>
              </a:gs>
            </a:gsLst>
            <a:lin ang="15000000" scaled="0"/>
          </a:gradFill>
        </p:spPr>
        <p:style>
          <a:lnRef idx="0">
            <a:schemeClr val="accent2"/>
          </a:lnRef>
          <a:fillRef idx="3">
            <a:schemeClr val="accent2"/>
          </a:fillRef>
          <a:effectRef idx="3">
            <a:schemeClr val="accent2"/>
          </a:effectRef>
          <a:fontRef idx="minor">
            <a:schemeClr val="lt1"/>
          </a:fontRef>
        </p:style>
        <p:txBody>
          <a:bodyPr rtlCol="0" anchor="ctr"/>
          <a:lstStyle/>
          <a:p>
            <a:pPr lvl="0" algn="ctr" rtl="1"/>
            <a:endPar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a:p>
            <a:pPr lvl="0" algn="ctr" rtl="1"/>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دشمنی و شعار مرگ بر امریکا اختصاص به مردمان خارج از آمریکا ندارد بلکه اعتراض 99درصدی وال استریت ژورنال و انتخابات اخیر این کشور نشان داد که خود امریکایی‌ها هم با نوع سیاست سلطه‌طلبانه و ظالمانه امریکا مشکل دارند و مرگ بر نظام امریکا را سر می دهند؛</a:t>
            </a:r>
          </a:p>
          <a:p>
            <a:pPr algn="ctr"/>
            <a:endParaRPr lang="en-US" dirty="0"/>
          </a:p>
        </p:txBody>
      </p:sp>
      <p:sp>
        <p:nvSpPr>
          <p:cNvPr id="25" name="Rounded Rectangle 24"/>
          <p:cNvSpPr/>
          <p:nvPr/>
        </p:nvSpPr>
        <p:spPr>
          <a:xfrm>
            <a:off x="1214414" y="2214554"/>
            <a:ext cx="6000792" cy="3143272"/>
          </a:xfrm>
          <a:prstGeom prst="roundRect">
            <a:avLst/>
          </a:prstGeom>
          <a:gradFill>
            <a:gsLst>
              <a:gs pos="0">
                <a:srgbClr val="FFFF00"/>
              </a:gs>
              <a:gs pos="80000">
                <a:schemeClr val="accent2">
                  <a:shade val="93000"/>
                  <a:satMod val="130000"/>
                </a:schemeClr>
              </a:gs>
              <a:gs pos="100000">
                <a:schemeClr val="accent2">
                  <a:shade val="94000"/>
                  <a:satMod val="135000"/>
                </a:schemeClr>
              </a:gs>
            </a:gsLst>
            <a:lin ang="15000000" scaled="0"/>
          </a:gradFill>
        </p:spPr>
        <p:style>
          <a:lnRef idx="0">
            <a:schemeClr val="accent2"/>
          </a:lnRef>
          <a:fillRef idx="3">
            <a:schemeClr val="accent2"/>
          </a:fillRef>
          <a:effectRef idx="3">
            <a:schemeClr val="accent2"/>
          </a:effectRef>
          <a:fontRef idx="minor">
            <a:schemeClr val="lt1"/>
          </a:fontRef>
        </p:style>
        <p:txBody>
          <a:bodyPr rtlCol="0" anchor="ctr"/>
          <a:lstStyle/>
          <a:p>
            <a:pPr lvl="0" algn="ctr" rtl="1"/>
            <a:endPar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a:p>
            <a:pPr algn="ctr" rtl="1">
              <a:lnSpc>
                <a:spcPct val="114000"/>
              </a:lnSpc>
            </a:pPr>
            <a:r>
              <a:rPr lang="ar-SA" sz="24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cs typeface="B Titr" pitchFamily="2" charset="-78"/>
              </a:rPr>
              <a:t>مرگ بر امریکا به شکل و نحوه رابطه امریکا با جهان مربوط است که مبتنی بر سیطره‌طلبی و بر اساس منافع یک جانبه امریکا بدون احترام به حقوق و منافع سایر کشورها و ملت‌هاست و بسیاری از کشورها و ملت‌های دنیا بر سر این موضوع اشتراک نظر دارند.</a:t>
            </a:r>
            <a:endParaRPr lang="en-US" sz="24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cs typeface="B Titr" pitchFamily="2" charset="-78"/>
            </a:endParaRPr>
          </a:p>
          <a:p>
            <a:pPr algn="ctr"/>
            <a:endParaRPr lang="en-US" dirty="0"/>
          </a:p>
        </p:txBody>
      </p:sp>
      <p:pic>
        <p:nvPicPr>
          <p:cNvPr id="26" name="Picture 25" descr="1.jpg"/>
          <p:cNvPicPr>
            <a:picLocks noChangeAspect="1"/>
          </p:cNvPicPr>
          <p:nvPr/>
        </p:nvPicPr>
        <p:blipFill>
          <a:blip r:embed="rId2"/>
          <a:stretch>
            <a:fillRect/>
          </a:stretch>
        </p:blipFill>
        <p:spPr>
          <a:xfrm>
            <a:off x="0" y="571480"/>
            <a:ext cx="2562225" cy="1781175"/>
          </a:xfrm>
          <a:prstGeom prst="ellipse">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400"/>
                            </p:stCondLst>
                            <p:childTnLst>
                              <p:par>
                                <p:cTn id="18" presetID="53"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000" fill="hold"/>
                                        <p:tgtEl>
                                          <p:spTgt spid="26"/>
                                        </p:tgtEl>
                                        <p:attrNameLst>
                                          <p:attrName>ppt_w</p:attrName>
                                        </p:attrNameLst>
                                      </p:cBhvr>
                                      <p:tavLst>
                                        <p:tav tm="0">
                                          <p:val>
                                            <p:fltVal val="0"/>
                                          </p:val>
                                        </p:tav>
                                        <p:tav tm="100000">
                                          <p:val>
                                            <p:strVal val="#ppt_w"/>
                                          </p:val>
                                        </p:tav>
                                      </p:tavLst>
                                    </p:anim>
                                    <p:anim calcmode="lin" valueType="num">
                                      <p:cBhvr>
                                        <p:cTn id="21" dur="2000" fill="hold"/>
                                        <p:tgtEl>
                                          <p:spTgt spid="26"/>
                                        </p:tgtEl>
                                        <p:attrNameLst>
                                          <p:attrName>ppt_h</p:attrName>
                                        </p:attrNameLst>
                                      </p:cBhvr>
                                      <p:tavLst>
                                        <p:tav tm="0">
                                          <p:val>
                                            <p:fltVal val="0"/>
                                          </p:val>
                                        </p:tav>
                                        <p:tav tm="100000">
                                          <p:val>
                                            <p:strVal val="#ppt_h"/>
                                          </p:val>
                                        </p:tav>
                                      </p:tavLst>
                                    </p:anim>
                                    <p:animEffect transition="in" filter="fade">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2000" fill="hold"/>
                                        <p:tgtEl>
                                          <p:spTgt spid="19"/>
                                        </p:tgtEl>
                                        <p:attrNameLst>
                                          <p:attrName>ppt_w</p:attrName>
                                        </p:attrNameLst>
                                      </p:cBhvr>
                                      <p:tavLst>
                                        <p:tav tm="0">
                                          <p:val>
                                            <p:fltVal val="0"/>
                                          </p:val>
                                        </p:tav>
                                        <p:tav tm="100000">
                                          <p:val>
                                            <p:strVal val="#ppt_w"/>
                                          </p:val>
                                        </p:tav>
                                      </p:tavLst>
                                    </p:anim>
                                    <p:anim calcmode="lin" valueType="num">
                                      <p:cBhvr>
                                        <p:cTn id="28" dur="2000" fill="hold"/>
                                        <p:tgtEl>
                                          <p:spTgt spid="19"/>
                                        </p:tgtEl>
                                        <p:attrNameLst>
                                          <p:attrName>ppt_h</p:attrName>
                                        </p:attrNameLst>
                                      </p:cBhvr>
                                      <p:tavLst>
                                        <p:tav tm="0">
                                          <p:val>
                                            <p:fltVal val="0"/>
                                          </p:val>
                                        </p:tav>
                                        <p:tav tm="100000">
                                          <p:val>
                                            <p:strVal val="#ppt_h"/>
                                          </p:val>
                                        </p:tav>
                                      </p:tavLst>
                                    </p:anim>
                                    <p:animEffect transition="in" filter="fade">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2000" fill="hold"/>
                                        <p:tgtEl>
                                          <p:spTgt spid="21"/>
                                        </p:tgtEl>
                                        <p:attrNameLst>
                                          <p:attrName>ppt_w</p:attrName>
                                        </p:attrNameLst>
                                      </p:cBhvr>
                                      <p:tavLst>
                                        <p:tav tm="0">
                                          <p:val>
                                            <p:fltVal val="0"/>
                                          </p:val>
                                        </p:tav>
                                        <p:tav tm="100000">
                                          <p:val>
                                            <p:strVal val="#ppt_w"/>
                                          </p:val>
                                        </p:tav>
                                      </p:tavLst>
                                    </p:anim>
                                    <p:anim calcmode="lin" valueType="num">
                                      <p:cBhvr>
                                        <p:cTn id="35" dur="2000" fill="hold"/>
                                        <p:tgtEl>
                                          <p:spTgt spid="21"/>
                                        </p:tgtEl>
                                        <p:attrNameLst>
                                          <p:attrName>ppt_h</p:attrName>
                                        </p:attrNameLst>
                                      </p:cBhvr>
                                      <p:tavLst>
                                        <p:tav tm="0">
                                          <p:val>
                                            <p:fltVal val="0"/>
                                          </p:val>
                                        </p:tav>
                                        <p:tav tm="100000">
                                          <p:val>
                                            <p:strVal val="#ppt_h"/>
                                          </p:val>
                                        </p:tav>
                                      </p:tavLst>
                                    </p:anim>
                                    <p:animEffect transition="in" filter="fade">
                                      <p:cBhvr>
                                        <p:cTn id="36" dur="2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000" fill="hold"/>
                                        <p:tgtEl>
                                          <p:spTgt spid="22"/>
                                        </p:tgtEl>
                                        <p:attrNameLst>
                                          <p:attrName>ppt_w</p:attrName>
                                        </p:attrNameLst>
                                      </p:cBhvr>
                                      <p:tavLst>
                                        <p:tav tm="0">
                                          <p:val>
                                            <p:fltVal val="0"/>
                                          </p:val>
                                        </p:tav>
                                        <p:tav tm="100000">
                                          <p:val>
                                            <p:strVal val="#ppt_w"/>
                                          </p:val>
                                        </p:tav>
                                      </p:tavLst>
                                    </p:anim>
                                    <p:anim calcmode="lin" valueType="num">
                                      <p:cBhvr>
                                        <p:cTn id="42" dur="2000" fill="hold"/>
                                        <p:tgtEl>
                                          <p:spTgt spid="22"/>
                                        </p:tgtEl>
                                        <p:attrNameLst>
                                          <p:attrName>ppt_h</p:attrName>
                                        </p:attrNameLst>
                                      </p:cBhvr>
                                      <p:tavLst>
                                        <p:tav tm="0">
                                          <p:val>
                                            <p:fltVal val="0"/>
                                          </p:val>
                                        </p:tav>
                                        <p:tav tm="100000">
                                          <p:val>
                                            <p:strVal val="#ppt_h"/>
                                          </p:val>
                                        </p:tav>
                                      </p:tavLst>
                                    </p:anim>
                                    <p:animEffect transition="in" filter="fade">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2000" fill="hold"/>
                                        <p:tgtEl>
                                          <p:spTgt spid="23"/>
                                        </p:tgtEl>
                                        <p:attrNameLst>
                                          <p:attrName>ppt_w</p:attrName>
                                        </p:attrNameLst>
                                      </p:cBhvr>
                                      <p:tavLst>
                                        <p:tav tm="0">
                                          <p:val>
                                            <p:fltVal val="0"/>
                                          </p:val>
                                        </p:tav>
                                        <p:tav tm="100000">
                                          <p:val>
                                            <p:strVal val="#ppt_w"/>
                                          </p:val>
                                        </p:tav>
                                      </p:tavLst>
                                    </p:anim>
                                    <p:anim calcmode="lin" valueType="num">
                                      <p:cBhvr>
                                        <p:cTn id="49" dur="2000" fill="hold"/>
                                        <p:tgtEl>
                                          <p:spTgt spid="23"/>
                                        </p:tgtEl>
                                        <p:attrNameLst>
                                          <p:attrName>ppt_h</p:attrName>
                                        </p:attrNameLst>
                                      </p:cBhvr>
                                      <p:tavLst>
                                        <p:tav tm="0">
                                          <p:val>
                                            <p:fltVal val="0"/>
                                          </p:val>
                                        </p:tav>
                                        <p:tav tm="100000">
                                          <p:val>
                                            <p:strVal val="#ppt_h"/>
                                          </p:val>
                                        </p:tav>
                                      </p:tavLst>
                                    </p:anim>
                                    <p:animEffect transition="in" filter="fade">
                                      <p:cBhvr>
                                        <p:cTn id="50" dur="2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2000" fill="hold"/>
                                        <p:tgtEl>
                                          <p:spTgt spid="24"/>
                                        </p:tgtEl>
                                        <p:attrNameLst>
                                          <p:attrName>ppt_w</p:attrName>
                                        </p:attrNameLst>
                                      </p:cBhvr>
                                      <p:tavLst>
                                        <p:tav tm="0">
                                          <p:val>
                                            <p:fltVal val="0"/>
                                          </p:val>
                                        </p:tav>
                                        <p:tav tm="100000">
                                          <p:val>
                                            <p:strVal val="#ppt_w"/>
                                          </p:val>
                                        </p:tav>
                                      </p:tavLst>
                                    </p:anim>
                                    <p:anim calcmode="lin" valueType="num">
                                      <p:cBhvr>
                                        <p:cTn id="56" dur="2000" fill="hold"/>
                                        <p:tgtEl>
                                          <p:spTgt spid="24"/>
                                        </p:tgtEl>
                                        <p:attrNameLst>
                                          <p:attrName>ppt_h</p:attrName>
                                        </p:attrNameLst>
                                      </p:cBhvr>
                                      <p:tavLst>
                                        <p:tav tm="0">
                                          <p:val>
                                            <p:fltVal val="0"/>
                                          </p:val>
                                        </p:tav>
                                        <p:tav tm="100000">
                                          <p:val>
                                            <p:strVal val="#ppt_h"/>
                                          </p:val>
                                        </p:tav>
                                      </p:tavLst>
                                    </p:anim>
                                    <p:animEffect transition="in" filter="fade">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2000" fill="hold"/>
                                        <p:tgtEl>
                                          <p:spTgt spid="25"/>
                                        </p:tgtEl>
                                        <p:attrNameLst>
                                          <p:attrName>ppt_w</p:attrName>
                                        </p:attrNameLst>
                                      </p:cBhvr>
                                      <p:tavLst>
                                        <p:tav tm="0">
                                          <p:val>
                                            <p:fltVal val="0"/>
                                          </p:val>
                                        </p:tav>
                                        <p:tav tm="100000">
                                          <p:val>
                                            <p:strVal val="#ppt_w"/>
                                          </p:val>
                                        </p:tav>
                                      </p:tavLst>
                                    </p:anim>
                                    <p:anim calcmode="lin" valueType="num">
                                      <p:cBhvr>
                                        <p:cTn id="63" dur="2000" fill="hold"/>
                                        <p:tgtEl>
                                          <p:spTgt spid="25"/>
                                        </p:tgtEl>
                                        <p:attrNameLst>
                                          <p:attrName>ppt_h</p:attrName>
                                        </p:attrNameLst>
                                      </p:cBhvr>
                                      <p:tavLst>
                                        <p:tav tm="0">
                                          <p:val>
                                            <p:fltVal val="0"/>
                                          </p:val>
                                        </p:tav>
                                        <p:tav tm="100000">
                                          <p:val>
                                            <p:strVal val="#ppt_h"/>
                                          </p:val>
                                        </p:tav>
                                      </p:tavLst>
                                    </p:anim>
                                    <p:animEffect transition="in" filter="fade">
                                      <p:cBhvr>
                                        <p:cTn id="6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9" grpId="0" animBg="1"/>
      <p:bldP spid="21" grpId="0" animBg="1"/>
      <p:bldP spid="22" grpId="0" animBg="1"/>
      <p:bldP spid="23" grpId="0" animBg="1"/>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آفریقا</a:t>
            </a: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Rounded Rectangular Callout 4"/>
          <p:cNvSpPr/>
          <p:nvPr/>
        </p:nvSpPr>
        <p:spPr>
          <a:xfrm>
            <a:off x="7000892" y="642918"/>
            <a:ext cx="1928794" cy="571504"/>
          </a:xfrm>
          <a:prstGeom prst="wedgeRoundRectCallout">
            <a:avLst>
              <a:gd name="adj1" fmla="val 2304"/>
              <a:gd name="adj2" fmla="val 105527"/>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cs typeface="B Titr" pitchFamily="2" charset="-78"/>
              </a:rPr>
              <a:t>کشور زئیر</a:t>
            </a:r>
          </a:p>
        </p:txBody>
      </p:sp>
      <p:sp>
        <p:nvSpPr>
          <p:cNvPr id="6" name="Rectangle 5"/>
          <p:cNvSpPr/>
          <p:nvPr/>
        </p:nvSpPr>
        <p:spPr>
          <a:xfrm>
            <a:off x="571472" y="2071678"/>
            <a:ext cx="8001056" cy="3108543"/>
          </a:xfrm>
          <a:prstGeom prst="rect">
            <a:avLst/>
          </a:prstGeom>
        </p:spPr>
        <p:txBody>
          <a:bodyPr wrap="square">
            <a:spAutoFit/>
          </a:bodyPr>
          <a:lstStyle/>
          <a:p>
            <a:pPr algn="justLow" rtl="1"/>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پاتریس لومومبا رهبر جنبش ملی این کشور که نبرد مردم این کشور برای دستیابی به استقلال را رهبری کرد، در سال 1960 اولین نخست وزیر منتخب مردم این کشور شد. اما او طی کودتای آمریکایی «جوزف موبوتو» از قدرت خلع شد. موبوتو با انحلال انتخابات در سال 1965 خود را به عنوان رئیس جمهور زئیر اعلام کرد و برای مدت 30 سال دیکتاتورمآبانه در این کشور حکمرانی کرد.</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آفریقا</a:t>
            </a: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Rounded Rectangular Callout 4"/>
          <p:cNvSpPr/>
          <p:nvPr/>
        </p:nvSpPr>
        <p:spPr>
          <a:xfrm>
            <a:off x="5857884" y="642918"/>
            <a:ext cx="3071802" cy="571504"/>
          </a:xfrm>
          <a:prstGeom prst="wedgeRoundRectCallout">
            <a:avLst>
              <a:gd name="adj1" fmla="val 2304"/>
              <a:gd name="adj2" fmla="val 105527"/>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آفریقای جنوبی</a:t>
            </a:r>
          </a:p>
        </p:txBody>
      </p:sp>
      <p:sp>
        <p:nvSpPr>
          <p:cNvPr id="6" name="Rectangle 5"/>
          <p:cNvSpPr/>
          <p:nvPr/>
        </p:nvSpPr>
        <p:spPr>
          <a:xfrm>
            <a:off x="357158" y="1720840"/>
            <a:ext cx="8572560" cy="480131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2600" b="1" dirty="0" smtClean="0">
                <a:ln w="11430"/>
                <a:solidFill>
                  <a:srgbClr val="002060"/>
                </a:solidFill>
                <a:effectLst>
                  <a:outerShdw blurRad="50800" dist="39000" dir="5460000" algn="tl">
                    <a:srgbClr val="000000">
                      <a:alpha val="38000"/>
                    </a:srgbClr>
                  </a:outerShdw>
                </a:effectLst>
                <a:cs typeface="B Titr" pitchFamily="2" charset="-78"/>
              </a:rPr>
              <a:t>حمایت از حکومتِ نژادپرست آفریقای جنوبی در سال‌های90 -1961؛ </a:t>
            </a:r>
            <a:endParaRPr lang="fa-IR" sz="2600" b="1" dirty="0" smtClean="0">
              <a:ln w="11430"/>
              <a:solidFill>
                <a:srgbClr val="002060"/>
              </a:solidFill>
              <a:effectLst>
                <a:outerShdw blurRad="50800" dist="39000" dir="5460000" algn="tl">
                  <a:srgbClr val="000000">
                    <a:alpha val="38000"/>
                  </a:srgbClr>
                </a:outerShdw>
              </a:effectLst>
              <a:cs typeface="B Titr" pitchFamily="2" charset="-78"/>
            </a:endParaRPr>
          </a:p>
          <a:p>
            <a:pPr algn="justLow" rtl="1"/>
            <a:endParaRPr lang="fa-IR" sz="2800" b="1" dirty="0" smtClean="0">
              <a:ln w="11430"/>
              <a:solidFill>
                <a:srgbClr val="002060"/>
              </a:solidFill>
              <a:effectLst>
                <a:outerShdw blurRad="50800" dist="39000" dir="5460000" algn="tl">
                  <a:srgbClr val="000000">
                    <a:alpha val="38000"/>
                  </a:srgbClr>
                </a:outerShdw>
              </a:effectLst>
              <a:cs typeface="B Titr" pitchFamily="2" charset="-78"/>
            </a:endParaRPr>
          </a:p>
          <a:p>
            <a:pPr algn="justLow" rtl="1"/>
            <a:r>
              <a:rPr lang="ar-SA" sz="2800" b="1" dirty="0" smtClean="0">
                <a:ln w="11430"/>
                <a:solidFill>
                  <a:srgbClr val="002060"/>
                </a:solidFill>
                <a:effectLst>
                  <a:outerShdw blurRad="50800" dist="39000" dir="5460000" algn="tl">
                    <a:srgbClr val="000000">
                      <a:alpha val="38000"/>
                    </a:srgbClr>
                  </a:outerShdw>
                </a:effectLst>
                <a:cs typeface="B Titr" pitchFamily="2" charset="-78"/>
              </a:rPr>
              <a:t>سکوت و حمایت از سرکوب جنبش مردمی به رهبری نلسون ماندلا و حمایت از دیکتاتوری آپارتاید، بعد از قدرت گرفتن جنبش مردمی و ضعف شدید دیکتاتور سفیدپوست سریع تغییر موضع داد و علیه متحد دیکتاتور وارد عمل شد و در یک چرخش کامل از تغییر شکل حکومت ازسفید به سیاه حمایت کرد.؛ اما رویه ضدیت با جریان‌ها و جنبش‌های کار گری و اجتماعی که رویکرد عدالت خواهانه و ضد وابستگی داشتند تعطیل نشد ازجمله؛ حمایت از سرکوب و کشتار معدنچیان2012  و حمایت از حکومت در سرکوب تظاهرات مردم13-2004و...</a:t>
            </a:r>
            <a:endParaRPr lang="en-US" sz="2800" b="1" dirty="0">
              <a:ln w="11430"/>
              <a:solidFill>
                <a:srgbClr val="002060"/>
              </a:solidFill>
              <a:effectLst>
                <a:outerShdw blurRad="50800" dist="39000" dir="5460000" algn="tl">
                  <a:srgbClr val="000000">
                    <a:alpha val="38000"/>
                  </a:srgbClr>
                </a:outerShdw>
              </a:effectLst>
              <a:cs typeface="B Titr"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0471" y="0"/>
            <a:ext cx="4863529" cy="584775"/>
          </a:xfrm>
          <a:prstGeom prst="rect">
            <a:avLst/>
          </a:prstGeom>
        </p:spPr>
        <p:txBody>
          <a:bodyPr wrap="square">
            <a:spAutoFit/>
          </a:bodyPr>
          <a:lstStyle/>
          <a:p>
            <a:pP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نقض عهد و خیانت در قاره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آفریقا</a:t>
            </a: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Rounded Rectangular Callout 4"/>
          <p:cNvSpPr/>
          <p:nvPr/>
        </p:nvSpPr>
        <p:spPr>
          <a:xfrm>
            <a:off x="6215074" y="642918"/>
            <a:ext cx="2714612" cy="571504"/>
          </a:xfrm>
          <a:prstGeom prst="wedgeRoundRectCallout">
            <a:avLst>
              <a:gd name="adj1" fmla="val 2304"/>
              <a:gd name="adj2" fmla="val 105527"/>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smtClean="0">
                <a:cs typeface="B Titr" pitchFamily="2" charset="-78"/>
              </a:rPr>
              <a:t>کشور سودان</a:t>
            </a:r>
          </a:p>
        </p:txBody>
      </p:sp>
      <p:sp>
        <p:nvSpPr>
          <p:cNvPr id="7" name="Rectangle 6"/>
          <p:cNvSpPr/>
          <p:nvPr/>
        </p:nvSpPr>
        <p:spPr>
          <a:xfrm>
            <a:off x="857224" y="2071678"/>
            <a:ext cx="7643866" cy="2862322"/>
          </a:xfrm>
          <a:prstGeom prst="rect">
            <a:avLst/>
          </a:prstGeom>
        </p:spPr>
        <p:txBody>
          <a:bodyPr wrap="square">
            <a:spAutoFit/>
          </a:bodyPr>
          <a:lstStyle/>
          <a:p>
            <a:pPr algn="justLow" rtl="1"/>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حمله به کارخانه داروسازی در سودان با بهانه تولید گاز سمّی1998؛ مذاکره و امضای توافقنامه پذیرش همه‌پرسی‌ برای جدایی سودان جنوبی در مقابل رفع تحریم‌ها؛ عدم لغو تحریم‌ها به رغم تجزیه سودان و ...</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53"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4857760"/>
            <a:ext cx="8229600" cy="4525963"/>
          </a:xfrm>
        </p:spPr>
        <p:txBody>
          <a:bodyPr>
            <a:normAutofit/>
          </a:bodyPr>
          <a:lstStyle/>
          <a:p>
            <a:pPr rtl="1"/>
            <a:endParaRPr lang="en-US" dirty="0"/>
          </a:p>
          <a:p>
            <a:endParaRPr lang="en-US" dirty="0"/>
          </a:p>
        </p:txBody>
      </p:sp>
      <p:sp>
        <p:nvSpPr>
          <p:cNvPr id="4" name="Rectangle 3"/>
          <p:cNvSpPr/>
          <p:nvPr/>
        </p:nvSpPr>
        <p:spPr>
          <a:xfrm>
            <a:off x="6858016" y="0"/>
            <a:ext cx="1577413" cy="707886"/>
          </a:xfrm>
          <a:prstGeom prst="rect">
            <a:avLst/>
          </a:prstGeom>
        </p:spPr>
        <p:txBody>
          <a:bodyPr wrap="square">
            <a:spAutoFit/>
          </a:bodyPr>
          <a:lstStyle/>
          <a:p>
            <a:pPr algn="justLow" rtl="1"/>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نتیجه</a:t>
            </a: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Rounded Rectangle 4"/>
          <p:cNvSpPr/>
          <p:nvPr/>
        </p:nvSpPr>
        <p:spPr>
          <a:xfrm>
            <a:off x="1357290" y="1928802"/>
            <a:ext cx="6929486" cy="3357586"/>
          </a:xfrm>
          <a:prstGeom prst="round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smtClean="0">
                <a:cs typeface="B Titr" pitchFamily="2" charset="-78"/>
              </a:rPr>
              <a:t>آمریکا اهداف و منافع خود را جهانی تعریف کرده  و  سعی در کسب، حفظ و توسعه جهانی آن دارد بدون توجه به درست یا نادرست بودن شیوه ها و سیاستها و منطبق بودن با موازین حقوق و جهانی.</a:t>
            </a:r>
            <a:endParaRPr lang="en-US" sz="2800" dirty="0" smtClean="0">
              <a:cs typeface="B Titr" pitchFamily="2" charset="-78"/>
            </a:endParaRPr>
          </a:p>
          <a:p>
            <a:pPr algn="ctr"/>
            <a:endParaRPr lang="en-US" dirty="0"/>
          </a:p>
        </p:txBody>
      </p:sp>
      <p:sp>
        <p:nvSpPr>
          <p:cNvPr id="6" name="Rounded Rectangle 5"/>
          <p:cNvSpPr/>
          <p:nvPr/>
        </p:nvSpPr>
        <p:spPr>
          <a:xfrm>
            <a:off x="1357290" y="1928802"/>
            <a:ext cx="6929486" cy="3357586"/>
          </a:xfrm>
          <a:prstGeom prst="round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endParaRPr lang="fa-IR" sz="2400" dirty="0" smtClean="0">
              <a:cs typeface="B Titr" pitchFamily="2" charset="-78"/>
            </a:endParaRPr>
          </a:p>
          <a:p>
            <a:pPr algn="ctr" rtl="1"/>
            <a:r>
              <a:rPr lang="ar-SA" sz="2400" dirty="0" smtClean="0">
                <a:cs typeface="B Titr" pitchFamily="2" charset="-78"/>
              </a:rPr>
              <a:t>برای  دستیابی به اهداف و منافع و همچنین به منظور استیلای جهانی به تناسب شرایط  طیفی از اعمال قدرت را بکار می برد. یعنی امریکا از بکارگیری و اعمال قدرت نظامی، برای زیر سلطه‌ در آوردن دیگر نظام‌ها ابایی ندارد. کارنامه کاخ سفید نشان می دهد که  این کشور برای اعمال سلطه و  تغییر رژیم و یا رفتار  کشورهای ناهمسو از خشن ترین ابزارها بهره گرفته است.</a:t>
            </a:r>
          </a:p>
          <a:p>
            <a:pPr algn="ctr"/>
            <a:endParaRPr lang="en-US" dirty="0"/>
          </a:p>
        </p:txBody>
      </p:sp>
      <p:sp>
        <p:nvSpPr>
          <p:cNvPr id="7" name="Rounded Rectangle 6"/>
          <p:cNvSpPr/>
          <p:nvPr/>
        </p:nvSpPr>
        <p:spPr>
          <a:xfrm>
            <a:off x="1357290" y="1928802"/>
            <a:ext cx="6929486" cy="3357586"/>
          </a:xfrm>
          <a:prstGeom prst="round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endParaRPr lang="fa-IR" sz="2400" dirty="0" smtClean="0">
              <a:cs typeface="B Titr" pitchFamily="2" charset="-78"/>
            </a:endParaRPr>
          </a:p>
          <a:p>
            <a:pPr algn="ctr" rtl="1"/>
            <a:r>
              <a:rPr lang="ar-SA" sz="2800" dirty="0" smtClean="0">
                <a:cs typeface="B Titr" pitchFamily="2" charset="-78"/>
              </a:rPr>
              <a:t>هر کشور، جریان و یا جنبش مردمی که با امریکا نباشد و در راستای منافع و راهبردهای آن حرکت نکند و یا متحدی که قدرت تامین منافع او را نداشته باشد  دشمن امریکا محسوب می شود، باید از صحنه بازیگری حذف گردد.</a:t>
            </a:r>
          </a:p>
          <a:p>
            <a:pPr algn="ctr"/>
            <a:endParaRPr lang="en-US" dirty="0"/>
          </a:p>
        </p:txBody>
      </p:sp>
      <p:sp>
        <p:nvSpPr>
          <p:cNvPr id="8" name="Rounded Rectangle 7"/>
          <p:cNvSpPr/>
          <p:nvPr/>
        </p:nvSpPr>
        <p:spPr>
          <a:xfrm>
            <a:off x="1357290" y="928670"/>
            <a:ext cx="6929486" cy="5429288"/>
          </a:xfrm>
          <a:prstGeom prst="round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rtl="1"/>
            <a:endParaRPr lang="fa-IR" sz="2400" dirty="0" smtClean="0">
              <a:cs typeface="B Titr" pitchFamily="2" charset="-78"/>
            </a:endParaRPr>
          </a:p>
          <a:p>
            <a:pPr algn="ctr" rtl="1"/>
            <a:r>
              <a:rPr lang="ar-SA" sz="2400" dirty="0" smtClean="0">
                <a:cs typeface="B Titr" pitchFamily="2" charset="-78"/>
              </a:rPr>
              <a:t>از بررسی اجمالی رویکرد و عملکرد آمریکایی ها در دنیا و کشورهای مختلف این موضوع حاصل می شود که بغض و خواست مرگ برای نظام سیاسی که تنها برای حفظ منافع و راحتی خود امنیت و ثبات دنیا را به خطر و چالش می کشد کمترین اقدام و عملکرد دفاعی است که تا زمان تداوم سیاست های سلطه طلبانه نباید انتظار داشت ملت ها و دولت ها از شعار </a:t>
            </a:r>
            <a:r>
              <a:rPr lang="fa-IR" sz="2400" dirty="0" smtClean="0">
                <a:cs typeface="B Titr" pitchFamily="2" charset="-78"/>
              </a:rPr>
              <a:t>»</a:t>
            </a:r>
            <a:r>
              <a:rPr lang="ar-SA" sz="2400" dirty="0" smtClean="0">
                <a:cs typeface="B Titr" pitchFamily="2" charset="-78"/>
              </a:rPr>
              <a:t>مرگ بر امریکا« که خواست مرگ ستم ها و سلطه گری ها و بی عدالتی ها در حق مردم دنیاست دست بردارند. در واقع، مادامی که چنین نظام ظالم و ستمگری وجود داشته و منافع ملت ها را چپاول نماید، دشمنی ها و شعار مرگ بر امریکا نیز استمرار خواهد داشت.</a:t>
            </a:r>
          </a:p>
          <a:p>
            <a:pPr algn="ctr"/>
            <a:endParaRPr lang="en-US" dirty="0"/>
          </a:p>
        </p:txBody>
      </p:sp>
      <p:pic>
        <p:nvPicPr>
          <p:cNvPr id="9" name="Content Placeholder 3"/>
          <p:cNvPicPr>
            <a:picLocks noChangeAspect="1"/>
          </p:cNvPicPr>
          <p:nvPr/>
        </p:nvPicPr>
        <p:blipFill>
          <a:blip r:embed="rId3"/>
          <a:srcRect/>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fltVal val="0"/>
                                          </p:val>
                                        </p:tav>
                                        <p:tav tm="100000">
                                          <p:val>
                                            <p:strVal val="#ppt_w"/>
                                          </p:val>
                                        </p:tav>
                                      </p:tavLst>
                                    </p:anim>
                                    <p:anim calcmode="lin" valueType="num">
                                      <p:cBhvr>
                                        <p:cTn id="36" dur="2000" fill="hold"/>
                                        <p:tgtEl>
                                          <p:spTgt spid="8"/>
                                        </p:tgtEl>
                                        <p:attrNameLst>
                                          <p:attrName>ppt_h</p:attrName>
                                        </p:attrNameLst>
                                      </p:cBhvr>
                                      <p:tavLst>
                                        <p:tav tm="0">
                                          <p:val>
                                            <p:fltVal val="0"/>
                                          </p:val>
                                        </p:tav>
                                        <p:tav tm="100000">
                                          <p:val>
                                            <p:strVal val="#ppt_h"/>
                                          </p:val>
                                        </p:tav>
                                      </p:tavLst>
                                    </p:anim>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857760"/>
            <a:ext cx="8286808" cy="1714512"/>
          </a:xfrm>
        </p:spPr>
        <p:txBody>
          <a:bodyPr>
            <a:noAutofit/>
          </a:bodyPr>
          <a:lstStyle/>
          <a:p>
            <a:pPr indent="0" algn="justLow" rtl="1">
              <a:buNone/>
            </a:pPr>
            <a:r>
              <a:rPr lang="ar-SA"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بر </a:t>
            </a:r>
            <a:r>
              <a:rPr lang="ar-SA"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سر این قضیّه با شوروی سابق زورآزمایی داشتند - او به‌طرف خود </a:t>
            </a:r>
            <a:r>
              <a:rPr lang="ar-SA"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می</a:t>
            </a:r>
            <a:r>
              <a:rPr lang="fa-IR"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a:t>
            </a:r>
            <a:r>
              <a:rPr lang="ar-SA"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کشید</a:t>
            </a:r>
            <a:r>
              <a:rPr lang="ar-SA"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 این به‌طرف خود </a:t>
            </a:r>
            <a:r>
              <a:rPr lang="ar-SA"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می</a:t>
            </a:r>
            <a:r>
              <a:rPr lang="fa-IR"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a:t>
            </a:r>
            <a:r>
              <a:rPr lang="ar-SA"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کشید- </a:t>
            </a:r>
            <a:r>
              <a:rPr lang="ar-SA"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و ایران منطقه‌ی نفوذ آمریکا </a:t>
            </a:r>
            <a:r>
              <a:rPr lang="ar-SA"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بود</a:t>
            </a:r>
            <a:r>
              <a:rPr lang="fa-IR"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a:t>
            </a:r>
            <a:endPar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endParaRPr>
          </a:p>
        </p:txBody>
      </p:sp>
      <p:sp>
        <p:nvSpPr>
          <p:cNvPr id="4" name="Rectangle 3"/>
          <p:cNvSpPr/>
          <p:nvPr/>
        </p:nvSpPr>
        <p:spPr>
          <a:xfrm>
            <a:off x="1522827" y="476888"/>
            <a:ext cx="7478329"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rtl="1"/>
            <a:r>
              <a:rPr lang="ar-SA" sz="2800" b="1" dirty="0" smtClean="0">
                <a:ln w="11430"/>
                <a:solidFill>
                  <a:srgbClr val="FF0000"/>
                </a:solidFill>
                <a:effectLst>
                  <a:outerShdw blurRad="80000" dist="40000" dir="5040000" algn="tl">
                    <a:srgbClr val="000000">
                      <a:alpha val="30000"/>
                    </a:srgbClr>
                  </a:outerShdw>
                </a:effectLst>
                <a:cs typeface="B Titr" pitchFamily="2" charset="-78"/>
              </a:rPr>
              <a:t>تبیین منطق دشمنی با امریکا در کلام امام خامنه‌ای</a:t>
            </a:r>
            <a:r>
              <a:rPr lang="fa-IR" sz="1400" b="1" dirty="0" smtClean="0">
                <a:ln w="11430"/>
                <a:solidFill>
                  <a:srgbClr val="FF0000"/>
                </a:solidFill>
                <a:effectLst>
                  <a:outerShdw blurRad="80000" dist="40000" dir="5040000" algn="tl">
                    <a:srgbClr val="000000">
                      <a:alpha val="30000"/>
                    </a:srgbClr>
                  </a:outerShdw>
                </a:effectLst>
                <a:cs typeface="B Titr" pitchFamily="2" charset="-78"/>
              </a:rPr>
              <a:t>(مدظله العالی)</a:t>
            </a:r>
            <a:r>
              <a:rPr lang="ar-SA" sz="1400" b="1" dirty="0" smtClean="0">
                <a:ln w="11430"/>
                <a:solidFill>
                  <a:srgbClr val="FF0000"/>
                </a:solidFill>
                <a:effectLst>
                  <a:outerShdw blurRad="80000" dist="40000" dir="5040000" algn="tl">
                    <a:srgbClr val="000000">
                      <a:alpha val="30000"/>
                    </a:srgbClr>
                  </a:outerShdw>
                </a:effectLst>
                <a:cs typeface="B Titr" pitchFamily="2" charset="-78"/>
              </a:rPr>
              <a:t> </a:t>
            </a:r>
            <a:endParaRPr lang="en-US" sz="2800" b="1" dirty="0" smtClean="0">
              <a:ln w="11430"/>
              <a:solidFill>
                <a:srgbClr val="FF0000"/>
              </a:solidFill>
              <a:effectLst>
                <a:outerShdw blurRad="80000" dist="40000" dir="5040000" algn="tl">
                  <a:srgbClr val="000000">
                    <a:alpha val="30000"/>
                  </a:srgbClr>
                </a:outerShdw>
              </a:effectLst>
              <a:cs typeface="B Titr" pitchFamily="2" charset="-78"/>
            </a:endParaRPr>
          </a:p>
        </p:txBody>
      </p:sp>
      <p:sp>
        <p:nvSpPr>
          <p:cNvPr id="5" name="Rectangle 4"/>
          <p:cNvSpPr/>
          <p:nvPr/>
        </p:nvSpPr>
        <p:spPr>
          <a:xfrm>
            <a:off x="142844" y="1214422"/>
            <a:ext cx="8715436" cy="1200329"/>
          </a:xfrm>
          <a:prstGeom prst="rect">
            <a:avLst/>
          </a:prstGeom>
        </p:spPr>
        <p:txBody>
          <a:bodyPr wrap="square">
            <a:spAutoFit/>
          </a:bodyPr>
          <a:lstStyle/>
          <a:p>
            <a:pPr algn="justLow" rtl="1"/>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اساس سیاست آمریکا بر افزون‌طلبی و دست‌اندازی است.</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تاریخ آمریکا نشان می</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دهد که آمریکا امنیّت داخلی‌اش را به‌وسیله‌ی دست‌اندازی به کشورهای جهان و تصرّف مناطق نفوذ فراوان تأمین </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می‌</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کند؛</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6" name="Rectangle 5"/>
          <p:cNvSpPr/>
          <p:nvPr/>
        </p:nvSpPr>
        <p:spPr>
          <a:xfrm>
            <a:off x="5286380" y="3110211"/>
            <a:ext cx="1699504" cy="461665"/>
          </a:xfrm>
          <a:prstGeom prst="rect">
            <a:avLst/>
          </a:prstGeom>
        </p:spPr>
        <p:txBody>
          <a:bodyPr wrap="none">
            <a:spAutoFit/>
          </a:bodyPr>
          <a:lstStyle/>
          <a:p>
            <a:r>
              <a:rPr lang="ar-S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این سیاست را </a:t>
            </a:r>
            <a:endPar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endParaRPr>
          </a:p>
        </p:txBody>
      </p:sp>
      <p:sp>
        <p:nvSpPr>
          <p:cNvPr id="7" name="Right Brace 6"/>
          <p:cNvSpPr/>
          <p:nvPr/>
        </p:nvSpPr>
        <p:spPr>
          <a:xfrm>
            <a:off x="4786314" y="2571744"/>
            <a:ext cx="357190" cy="1571636"/>
          </a:xfrm>
          <a:prstGeom prst="rightBrace">
            <a:avLst>
              <a:gd name="adj1" fmla="val 72056"/>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8" name="Rectangle 7"/>
          <p:cNvSpPr/>
          <p:nvPr/>
        </p:nvSpPr>
        <p:spPr>
          <a:xfrm>
            <a:off x="2605701" y="2714620"/>
            <a:ext cx="2037737" cy="36933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ar-SA" b="1" dirty="0" smtClean="0">
                <a:ln w="11430"/>
                <a:solidFill>
                  <a:srgbClr val="FF0000"/>
                </a:solidFill>
                <a:effectLst>
                  <a:outerShdw blurRad="80000" dist="40000" dir="5040000" algn="tl">
                    <a:srgbClr val="000000">
                      <a:alpha val="30000"/>
                    </a:srgbClr>
                  </a:outerShdw>
                </a:effectLst>
                <a:cs typeface="B Titr" pitchFamily="2" charset="-78"/>
              </a:rPr>
              <a:t>در منطقه‌ی غرب آسیا </a:t>
            </a:r>
            <a:endParaRPr lang="en-US" b="1" dirty="0">
              <a:ln w="11430"/>
              <a:solidFill>
                <a:srgbClr val="FF0000"/>
              </a:solidFill>
              <a:effectLst>
                <a:outerShdw blurRad="80000" dist="40000" dir="5040000" algn="tl">
                  <a:srgbClr val="000000">
                    <a:alpha val="30000"/>
                  </a:srgbClr>
                </a:outerShdw>
              </a:effectLst>
              <a:cs typeface="B Titr" pitchFamily="2" charset="-78"/>
            </a:endParaRPr>
          </a:p>
        </p:txBody>
      </p:sp>
      <p:sp>
        <p:nvSpPr>
          <p:cNvPr id="9" name="Rectangle 8"/>
          <p:cNvSpPr/>
          <p:nvPr/>
        </p:nvSpPr>
        <p:spPr>
          <a:xfrm>
            <a:off x="2262004" y="3166998"/>
            <a:ext cx="2369559" cy="36933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ar-SA" b="1" dirty="0" smtClean="0">
                <a:ln w="11430"/>
                <a:solidFill>
                  <a:srgbClr val="FF0000"/>
                </a:solidFill>
                <a:effectLst>
                  <a:outerShdw blurRad="80000" dist="40000" dir="5040000" algn="tl">
                    <a:srgbClr val="000000">
                      <a:alpha val="30000"/>
                    </a:srgbClr>
                  </a:outerShdw>
                </a:effectLst>
                <a:cs typeface="B Titr" pitchFamily="2" charset="-78"/>
              </a:rPr>
              <a:t>در ایران در دوران طاغوت </a:t>
            </a:r>
            <a:endParaRPr lang="en-US" b="1" dirty="0" smtClean="0">
              <a:ln w="11430"/>
              <a:solidFill>
                <a:srgbClr val="FF0000"/>
              </a:solidFill>
              <a:effectLst>
                <a:outerShdw blurRad="80000" dist="40000" dir="5040000" algn="tl">
                  <a:srgbClr val="000000">
                    <a:alpha val="30000"/>
                  </a:srgbClr>
                </a:outerShdw>
              </a:effectLst>
              <a:cs typeface="B Titr" pitchFamily="2" charset="-78"/>
            </a:endParaRPr>
          </a:p>
        </p:txBody>
      </p:sp>
      <p:sp>
        <p:nvSpPr>
          <p:cNvPr id="10" name="Rectangle 9"/>
          <p:cNvSpPr/>
          <p:nvPr/>
        </p:nvSpPr>
        <p:spPr>
          <a:xfrm>
            <a:off x="2426164" y="3631172"/>
            <a:ext cx="2217274" cy="36933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ar-SA" b="1" dirty="0" smtClean="0">
                <a:ln w="11430"/>
                <a:solidFill>
                  <a:srgbClr val="FF0000"/>
                </a:solidFill>
                <a:effectLst>
                  <a:outerShdw blurRad="80000" dist="40000" dir="5040000" algn="tl">
                    <a:srgbClr val="000000">
                      <a:alpha val="30000"/>
                    </a:srgbClr>
                  </a:outerShdw>
                </a:effectLst>
                <a:cs typeface="B Titr" pitchFamily="2" charset="-78"/>
              </a:rPr>
              <a:t>در کشورهای همسایه‌ی ما</a:t>
            </a:r>
            <a:endParaRPr lang="en-US" b="1" dirty="0" smtClean="0">
              <a:ln w="11430"/>
              <a:solidFill>
                <a:srgbClr val="FF0000"/>
              </a:solidFill>
              <a:effectLst>
                <a:outerShdw blurRad="80000" dist="40000" dir="5040000" algn="tl">
                  <a:srgbClr val="000000">
                    <a:alpha val="30000"/>
                  </a:srgbClr>
                </a:outerShdw>
              </a:effectLst>
              <a:cs typeface="B Titr" pitchFamily="2" charset="-78"/>
            </a:endParaRPr>
          </a:p>
        </p:txBody>
      </p:sp>
      <p:sp>
        <p:nvSpPr>
          <p:cNvPr id="11" name="Rectangle 10"/>
          <p:cNvSpPr/>
          <p:nvPr/>
        </p:nvSpPr>
        <p:spPr>
          <a:xfrm>
            <a:off x="428596" y="3131106"/>
            <a:ext cx="1768433" cy="461665"/>
          </a:xfrm>
          <a:prstGeom prst="rect">
            <a:avLst/>
          </a:prstGeom>
        </p:spPr>
        <p:txBody>
          <a:bodyPr wrap="none">
            <a:spAutoFit/>
          </a:bodyPr>
          <a:lstStyle/>
          <a:p>
            <a:r>
              <a:rPr lang="ar-S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 اِعمال کردند. </a:t>
            </a:r>
            <a:endPar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endParaRPr>
          </a:p>
        </p:txBody>
      </p:sp>
      <p:sp>
        <p:nvSpPr>
          <p:cNvPr id="12" name="Right Brace 11"/>
          <p:cNvSpPr/>
          <p:nvPr/>
        </p:nvSpPr>
        <p:spPr>
          <a:xfrm flipH="1">
            <a:off x="2071670" y="2571744"/>
            <a:ext cx="357190" cy="1571636"/>
          </a:xfrm>
          <a:prstGeom prst="rightBrace">
            <a:avLst>
              <a:gd name="adj1" fmla="val 72056"/>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3" name="Flowchart: Merge 12"/>
          <p:cNvSpPr/>
          <p:nvPr/>
        </p:nvSpPr>
        <p:spPr>
          <a:xfrm rot="5400000">
            <a:off x="4536281" y="2750339"/>
            <a:ext cx="357190" cy="285752"/>
          </a:xfrm>
          <a:prstGeom prst="flowChartMerg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Flowchart: Merge 13"/>
          <p:cNvSpPr/>
          <p:nvPr/>
        </p:nvSpPr>
        <p:spPr>
          <a:xfrm rot="5400000">
            <a:off x="4536281" y="3202717"/>
            <a:ext cx="357190" cy="285752"/>
          </a:xfrm>
          <a:prstGeom prst="flowChartMerg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5" name="Flowchart: Merge 14"/>
          <p:cNvSpPr/>
          <p:nvPr/>
        </p:nvSpPr>
        <p:spPr>
          <a:xfrm rot="5400000">
            <a:off x="4536281" y="3679033"/>
            <a:ext cx="357190" cy="285752"/>
          </a:xfrm>
          <a:prstGeom prst="flowChartMerg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ppt_w</p:attrName>
                                        </p:attrNameLst>
                                      </p:cBhvr>
                                      <p:tavLst>
                                        <p:tav tm="0" fmla="#ppt_w*sin(2.5*pi*$)">
                                          <p:val>
                                            <p:fltVal val="0"/>
                                          </p:val>
                                        </p:tav>
                                        <p:tav tm="100000">
                                          <p:val>
                                            <p:fltVal val="1"/>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childTnLst>
                                </p:cTn>
                              </p:par>
                            </p:childTnLst>
                          </p:cTn>
                        </p:par>
                        <p:par>
                          <p:cTn id="23" fill="hold">
                            <p:stCondLst>
                              <p:cond delay="38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2000"/>
                                        <p:tgtEl>
                                          <p:spTgt spid="7"/>
                                        </p:tgtEl>
                                      </p:cBhvr>
                                    </p:animEffect>
                                  </p:childTnLst>
                                </p:cTn>
                              </p:par>
                            </p:childTnLst>
                          </p:cTn>
                        </p:par>
                        <p:par>
                          <p:cTn id="27" fill="hold">
                            <p:stCondLst>
                              <p:cond delay="5800"/>
                            </p:stCondLst>
                            <p:childTnLst>
                              <p:par>
                                <p:cTn id="28" presetID="22" presetClass="entr" presetSubtype="2" fill="hold" grpId="0"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1000"/>
                                        <p:tgtEl>
                                          <p:spTgt spid="13"/>
                                        </p:tgtEl>
                                      </p:cBhvr>
                                    </p:animEffect>
                                  </p:childTnLst>
                                </p:cTn>
                              </p:par>
                            </p:childTnLst>
                          </p:cTn>
                        </p:par>
                        <p:par>
                          <p:cTn id="31" fill="hold">
                            <p:stCondLst>
                              <p:cond delay="7300"/>
                            </p:stCondLst>
                            <p:childTnLst>
                              <p:par>
                                <p:cTn id="32" presetID="53" presetClass="entr" presetSubtype="0" fill="hold" grpId="0" nodeType="afterEffect">
                                  <p:stCondLst>
                                    <p:cond delay="50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fltVal val="0"/>
                                          </p:val>
                                        </p:tav>
                                        <p:tav tm="100000">
                                          <p:val>
                                            <p:strVal val="#ppt_w"/>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Effect transition="in" filter="fade">
                                      <p:cBhvr>
                                        <p:cTn id="36" dur="2000"/>
                                        <p:tgtEl>
                                          <p:spTgt spid="8"/>
                                        </p:tgtEl>
                                      </p:cBhvr>
                                    </p:animEffect>
                                  </p:childTnLst>
                                </p:cTn>
                              </p:par>
                            </p:childTnLst>
                          </p:cTn>
                        </p:par>
                        <p:par>
                          <p:cTn id="37" fill="hold">
                            <p:stCondLst>
                              <p:cond delay="9800"/>
                            </p:stCondLst>
                            <p:childTnLst>
                              <p:par>
                                <p:cTn id="38" presetID="22" presetClass="entr" presetSubtype="2" fill="hold" grpId="0" nodeType="after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1000"/>
                                        <p:tgtEl>
                                          <p:spTgt spid="14"/>
                                        </p:tgtEl>
                                      </p:cBhvr>
                                    </p:animEffect>
                                  </p:childTnLst>
                                </p:cTn>
                              </p:par>
                            </p:childTnLst>
                          </p:cTn>
                        </p:par>
                        <p:par>
                          <p:cTn id="41" fill="hold">
                            <p:stCondLst>
                              <p:cond delay="11300"/>
                            </p:stCondLst>
                            <p:childTnLst>
                              <p:par>
                                <p:cTn id="42" presetID="53" presetClass="entr" presetSubtype="0" fill="hold" grpId="0" nodeType="afterEffect">
                                  <p:stCondLst>
                                    <p:cond delay="50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0" fill="hold"/>
                                        <p:tgtEl>
                                          <p:spTgt spid="9"/>
                                        </p:tgtEl>
                                        <p:attrNameLst>
                                          <p:attrName>ppt_w</p:attrName>
                                        </p:attrNameLst>
                                      </p:cBhvr>
                                      <p:tavLst>
                                        <p:tav tm="0">
                                          <p:val>
                                            <p:fltVal val="0"/>
                                          </p:val>
                                        </p:tav>
                                        <p:tav tm="100000">
                                          <p:val>
                                            <p:strVal val="#ppt_w"/>
                                          </p:val>
                                        </p:tav>
                                      </p:tavLst>
                                    </p:anim>
                                    <p:anim calcmode="lin" valueType="num">
                                      <p:cBhvr>
                                        <p:cTn id="45" dur="2000" fill="hold"/>
                                        <p:tgtEl>
                                          <p:spTgt spid="9"/>
                                        </p:tgtEl>
                                        <p:attrNameLst>
                                          <p:attrName>ppt_h</p:attrName>
                                        </p:attrNameLst>
                                      </p:cBhvr>
                                      <p:tavLst>
                                        <p:tav tm="0">
                                          <p:val>
                                            <p:fltVal val="0"/>
                                          </p:val>
                                        </p:tav>
                                        <p:tav tm="100000">
                                          <p:val>
                                            <p:strVal val="#ppt_h"/>
                                          </p:val>
                                        </p:tav>
                                      </p:tavLst>
                                    </p:anim>
                                    <p:animEffect transition="in" filter="fade">
                                      <p:cBhvr>
                                        <p:cTn id="46" dur="2000"/>
                                        <p:tgtEl>
                                          <p:spTgt spid="9"/>
                                        </p:tgtEl>
                                      </p:cBhvr>
                                    </p:animEffect>
                                  </p:childTnLst>
                                </p:cTn>
                              </p:par>
                            </p:childTnLst>
                          </p:cTn>
                        </p:par>
                        <p:par>
                          <p:cTn id="47" fill="hold">
                            <p:stCondLst>
                              <p:cond delay="13800"/>
                            </p:stCondLst>
                            <p:childTnLst>
                              <p:par>
                                <p:cTn id="48" presetID="22" presetClass="entr" presetSubtype="2" fill="hold" grpId="0" nodeType="after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1000"/>
                                        <p:tgtEl>
                                          <p:spTgt spid="15"/>
                                        </p:tgtEl>
                                      </p:cBhvr>
                                    </p:animEffect>
                                  </p:childTnLst>
                                </p:cTn>
                              </p:par>
                            </p:childTnLst>
                          </p:cTn>
                        </p:par>
                        <p:par>
                          <p:cTn id="51" fill="hold">
                            <p:stCondLst>
                              <p:cond delay="15300"/>
                            </p:stCondLst>
                            <p:childTnLst>
                              <p:par>
                                <p:cTn id="52" presetID="53" presetClass="entr" presetSubtype="0" fill="hold" grpId="0" nodeType="after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000" fill="hold"/>
                                        <p:tgtEl>
                                          <p:spTgt spid="10"/>
                                        </p:tgtEl>
                                        <p:attrNameLst>
                                          <p:attrName>ppt_w</p:attrName>
                                        </p:attrNameLst>
                                      </p:cBhvr>
                                      <p:tavLst>
                                        <p:tav tm="0">
                                          <p:val>
                                            <p:fltVal val="0"/>
                                          </p:val>
                                        </p:tav>
                                        <p:tav tm="100000">
                                          <p:val>
                                            <p:strVal val="#ppt_w"/>
                                          </p:val>
                                        </p:tav>
                                      </p:tavLst>
                                    </p:anim>
                                    <p:anim calcmode="lin" valueType="num">
                                      <p:cBhvr>
                                        <p:cTn id="55" dur="2000" fill="hold"/>
                                        <p:tgtEl>
                                          <p:spTgt spid="10"/>
                                        </p:tgtEl>
                                        <p:attrNameLst>
                                          <p:attrName>ppt_h</p:attrName>
                                        </p:attrNameLst>
                                      </p:cBhvr>
                                      <p:tavLst>
                                        <p:tav tm="0">
                                          <p:val>
                                            <p:fltVal val="0"/>
                                          </p:val>
                                        </p:tav>
                                        <p:tav tm="100000">
                                          <p:val>
                                            <p:strVal val="#ppt_h"/>
                                          </p:val>
                                        </p:tav>
                                      </p:tavLst>
                                    </p:anim>
                                    <p:animEffect transition="in" filter="fade">
                                      <p:cBhvr>
                                        <p:cTn id="56" dur="2000"/>
                                        <p:tgtEl>
                                          <p:spTgt spid="10"/>
                                        </p:tgtEl>
                                      </p:cBhvr>
                                    </p:animEffect>
                                  </p:childTnLst>
                                </p:cTn>
                              </p:par>
                            </p:childTnLst>
                          </p:cTn>
                        </p:par>
                        <p:par>
                          <p:cTn id="57" fill="hold">
                            <p:stCondLst>
                              <p:cond delay="1780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2000"/>
                                        <p:tgtEl>
                                          <p:spTgt spid="12"/>
                                        </p:tgtEl>
                                      </p:cBhvr>
                                    </p:animEffect>
                                  </p:childTnLst>
                                </p:cTn>
                              </p:par>
                            </p:childTnLst>
                          </p:cTn>
                        </p:par>
                        <p:par>
                          <p:cTn id="61" fill="hold">
                            <p:stCondLst>
                              <p:cond delay="19800"/>
                            </p:stCondLst>
                            <p:childTnLst>
                              <p:par>
                                <p:cTn id="62" presetID="45" presetClass="entr" presetSubtype="0" fill="hold" grpId="0" nodeType="afterEffect">
                                  <p:stCondLst>
                                    <p:cond delay="0"/>
                                  </p:stCondLst>
                                  <p:iterate type="lt">
                                    <p:tmPct val="10000"/>
                                  </p:iterate>
                                  <p:childTnLst>
                                    <p:set>
                                      <p:cBhvr>
                                        <p:cTn id="63" dur="1" fill="hold">
                                          <p:stCondLst>
                                            <p:cond delay="0"/>
                                          </p:stCondLst>
                                        </p:cTn>
                                        <p:tgtEl>
                                          <p:spTgt spid="11"/>
                                        </p:tgtEl>
                                        <p:attrNameLst>
                                          <p:attrName>style.visibility</p:attrName>
                                        </p:attrNameLst>
                                      </p:cBhvr>
                                      <p:to>
                                        <p:strVal val="visible"/>
                                      </p:to>
                                    </p:set>
                                    <p:animEffect transition="in" filter="fade">
                                      <p:cBhvr>
                                        <p:cTn id="64" dur="2000"/>
                                        <p:tgtEl>
                                          <p:spTgt spid="11"/>
                                        </p:tgtEl>
                                      </p:cBhvr>
                                    </p:animEffect>
                                    <p:anim calcmode="lin" valueType="num">
                                      <p:cBhvr>
                                        <p:cTn id="65" dur="2000" fill="hold"/>
                                        <p:tgtEl>
                                          <p:spTgt spid="11"/>
                                        </p:tgtEl>
                                        <p:attrNameLst>
                                          <p:attrName>ppt_w</p:attrName>
                                        </p:attrNameLst>
                                      </p:cBhvr>
                                      <p:tavLst>
                                        <p:tav tm="0" fmla="#ppt_w*sin(2.5*pi*$)">
                                          <p:val>
                                            <p:fltVal val="0"/>
                                          </p:val>
                                        </p:tav>
                                        <p:tav tm="100000">
                                          <p:val>
                                            <p:fltVal val="1"/>
                                          </p:val>
                                        </p:tav>
                                      </p:tavLst>
                                    </p:anim>
                                    <p:anim calcmode="lin" valueType="num">
                                      <p:cBhvr>
                                        <p:cTn id="6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iterate type="lt">
                                    <p:tmPct val="10000"/>
                                  </p:iterate>
                                  <p:childTnLst>
                                    <p:set>
                                      <p:cBhvr>
                                        <p:cTn id="70" dur="1" fill="hold">
                                          <p:stCondLst>
                                            <p:cond delay="0"/>
                                          </p:stCondLst>
                                        </p:cTn>
                                        <p:tgtEl>
                                          <p:spTgt spid="3">
                                            <p:txEl>
                                              <p:pRg st="0" end="0"/>
                                            </p:txEl>
                                          </p:spTgt>
                                        </p:tgtEl>
                                        <p:attrNameLst>
                                          <p:attrName>style.visibility</p:attrName>
                                        </p:attrNameLst>
                                      </p:cBhvr>
                                      <p:to>
                                        <p:strVal val="visible"/>
                                      </p:to>
                                    </p:set>
                                    <p:animEffect transition="in" filter="fade">
                                      <p:cBhvr>
                                        <p:cTn id="71" dur="1000"/>
                                        <p:tgtEl>
                                          <p:spTgt spid="3">
                                            <p:txEl>
                                              <p:pRg st="0" end="0"/>
                                            </p:txEl>
                                          </p:spTgt>
                                        </p:tgtEl>
                                      </p:cBhvr>
                                    </p:animEffect>
                                    <p:anim calcmode="lin" valueType="num">
                                      <p:cBhvr>
                                        <p:cTn id="72"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73"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animBg="1"/>
      <p:bldP spid="8" grpId="0"/>
      <p:bldP spid="9" grpId="0"/>
      <p:bldP spid="10" grpId="0"/>
      <p:bldP spid="11" grpId="0"/>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14480" y="71414"/>
            <a:ext cx="7478329" cy="523220"/>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rtl="1"/>
            <a:r>
              <a:rPr lang="ar-SA" sz="2800" b="1" dirty="0" smtClean="0">
                <a:ln/>
                <a:solidFill>
                  <a:srgbClr val="00B050"/>
                </a:solidFill>
                <a:cs typeface="B Titr" pitchFamily="2" charset="-78"/>
              </a:rPr>
              <a:t>تبیین منطق دشمنی با امریکا در کلام امام خامنه‌ای</a:t>
            </a:r>
            <a:r>
              <a:rPr lang="fa-IR" sz="1400" b="1" dirty="0" smtClean="0">
                <a:ln/>
                <a:solidFill>
                  <a:srgbClr val="00B050"/>
                </a:solidFill>
                <a:cs typeface="B Titr" pitchFamily="2" charset="-78"/>
              </a:rPr>
              <a:t>(مدظله العالی)</a:t>
            </a:r>
            <a:r>
              <a:rPr lang="ar-SA" sz="1400" b="1" dirty="0" smtClean="0">
                <a:ln/>
                <a:solidFill>
                  <a:srgbClr val="00B050"/>
                </a:solidFill>
                <a:cs typeface="B Titr" pitchFamily="2" charset="-78"/>
              </a:rPr>
              <a:t> </a:t>
            </a:r>
            <a:endParaRPr lang="en-US" sz="2800" b="1" dirty="0" smtClean="0">
              <a:ln/>
              <a:solidFill>
                <a:srgbClr val="00B050"/>
              </a:solidFill>
              <a:cs typeface="B Titr" pitchFamily="2" charset="-78"/>
            </a:endParaRPr>
          </a:p>
        </p:txBody>
      </p:sp>
      <p:sp>
        <p:nvSpPr>
          <p:cNvPr id="5" name="Rectangle 4"/>
          <p:cNvSpPr/>
          <p:nvPr/>
        </p:nvSpPr>
        <p:spPr>
          <a:xfrm>
            <a:off x="6500826" y="2381368"/>
            <a:ext cx="1857388" cy="584775"/>
          </a:xfrm>
          <a:prstGeom prst="rect">
            <a:avLst/>
          </a:prstGeom>
        </p:spPr>
        <p:txBody>
          <a:bodyPr wrap="square">
            <a:spAutoFit/>
          </a:bodyPr>
          <a:lstStyle/>
          <a:p>
            <a:pPr algn="ctr" rtl="1"/>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به‌معنای</a:t>
            </a:r>
            <a:endParaRPr lang="en-US" sz="2400" dirty="0">
              <a:cs typeface="B Titr" pitchFamily="2" charset="-78"/>
            </a:endParaRPr>
          </a:p>
        </p:txBody>
      </p:sp>
      <p:sp>
        <p:nvSpPr>
          <p:cNvPr id="6" name="Right Brace 5"/>
          <p:cNvSpPr/>
          <p:nvPr/>
        </p:nvSpPr>
        <p:spPr>
          <a:xfrm>
            <a:off x="6322325" y="1738238"/>
            <a:ext cx="500066" cy="1928826"/>
          </a:xfrm>
          <a:prstGeom prst="rightBrace">
            <a:avLst>
              <a:gd name="adj1" fmla="val 62953"/>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1" name="Rectangle 10"/>
          <p:cNvSpPr/>
          <p:nvPr/>
        </p:nvSpPr>
        <p:spPr>
          <a:xfrm>
            <a:off x="714380" y="4143380"/>
            <a:ext cx="7786710"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000" b="1" spc="50" dirty="0" smtClean="0">
                <a:ln w="11430"/>
                <a:solidFill>
                  <a:srgbClr val="FF0000"/>
                </a:solidFill>
                <a:effectLst>
                  <a:outerShdw blurRad="76200" dist="50800" dir="5400000" algn="tl" rotWithShape="0">
                    <a:srgbClr val="000000">
                      <a:alpha val="65000"/>
                    </a:srgbClr>
                  </a:outerShdw>
                </a:effectLst>
                <a:cs typeface="B Titr" pitchFamily="2" charset="-78"/>
              </a:rPr>
              <a:t>بنابراین این شعار ضدّ آمریکایی، این فریاد کشیدن بر سر آمریکا</a:t>
            </a:r>
            <a:endParaRPr lang="en-US" sz="2000" b="1" spc="50" dirty="0">
              <a:ln w="11430"/>
              <a:solidFill>
                <a:srgbClr val="FF0000"/>
              </a:solidFill>
              <a:effectLst>
                <a:outerShdw blurRad="76200" dist="50800" dir="5400000" algn="tl" rotWithShape="0">
                  <a:srgbClr val="000000">
                    <a:alpha val="65000"/>
                  </a:srgbClr>
                </a:outerShdw>
              </a:effectLst>
              <a:cs typeface="B Titr" pitchFamily="2" charset="-78"/>
            </a:endParaRPr>
          </a:p>
        </p:txBody>
      </p:sp>
      <p:sp>
        <p:nvSpPr>
          <p:cNvPr id="12" name="Rectangle 11"/>
          <p:cNvSpPr/>
          <p:nvPr/>
        </p:nvSpPr>
        <p:spPr>
          <a:xfrm>
            <a:off x="285720" y="1071546"/>
            <a:ext cx="8643998" cy="461665"/>
          </a:xfrm>
          <a:prstGeom prst="rect">
            <a:avLst/>
          </a:prstGeom>
        </p:spPr>
        <p:txBody>
          <a:bodyPr wrap="square">
            <a:spAutoFit/>
          </a:bodyPr>
          <a:lstStyle/>
          <a:p>
            <a:pPr algn="justLow" rtl="1"/>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اینکه گفتند</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در مقابل آمریکا بِایستید</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هرچه فریاد دارید بر سر آمریکا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بزنید</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Right Brace 16"/>
          <p:cNvSpPr/>
          <p:nvPr/>
        </p:nvSpPr>
        <p:spPr>
          <a:xfrm rot="5400000">
            <a:off x="4393405" y="1535893"/>
            <a:ext cx="500066" cy="6143668"/>
          </a:xfrm>
          <a:prstGeom prst="rightBrace">
            <a:avLst>
              <a:gd name="adj1" fmla="val 58203"/>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30" name="Rounded Rectangle 29"/>
          <p:cNvSpPr/>
          <p:nvPr/>
        </p:nvSpPr>
        <p:spPr>
          <a:xfrm>
            <a:off x="785786" y="1785926"/>
            <a:ext cx="5072098" cy="20002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rtl="1"/>
            <a:endParaRPr lang="fa-IR" sz="2400" b="1" dirty="0" smtClean="0">
              <a:ln w="10541" cmpd="sng">
                <a:solidFill>
                  <a:schemeClr val="accent1">
                    <a:shade val="88000"/>
                    <a:satMod val="110000"/>
                  </a:schemeClr>
                </a:solidFill>
                <a:prstDash val="solid"/>
              </a:ln>
              <a:solidFill>
                <a:srgbClr val="660066"/>
              </a:solidFill>
              <a:cs typeface="B Titr" pitchFamily="2" charset="-78"/>
            </a:endParaRPr>
          </a:p>
          <a:p>
            <a:pPr algn="ctr" rtl="1"/>
            <a:endParaRPr lang="fa-IR" sz="2400" b="1" dirty="0" smtClean="0">
              <a:ln w="10541" cmpd="sng">
                <a:solidFill>
                  <a:schemeClr val="accent1">
                    <a:shade val="88000"/>
                    <a:satMod val="110000"/>
                  </a:schemeClr>
                </a:solidFill>
                <a:prstDash val="solid"/>
              </a:ln>
              <a:solidFill>
                <a:srgbClr val="660066"/>
              </a:solidFill>
              <a:cs typeface="B Titr" pitchFamily="2" charset="-78"/>
            </a:endParaRPr>
          </a:p>
          <a:p>
            <a:pPr algn="ctr" rtl="1"/>
            <a:endParaRPr lang="fa-IR" sz="2400" b="1" dirty="0" smtClean="0">
              <a:ln w="10541" cmpd="sng">
                <a:solidFill>
                  <a:schemeClr val="accent1">
                    <a:shade val="88000"/>
                    <a:satMod val="110000"/>
                  </a:schemeClr>
                </a:solidFill>
                <a:prstDash val="solid"/>
              </a:ln>
              <a:solidFill>
                <a:srgbClr val="660066"/>
              </a:solidFill>
              <a:cs typeface="B Titr" pitchFamily="2" charset="-78"/>
            </a:endParaRPr>
          </a:p>
          <a:p>
            <a:pPr algn="ctr" rtl="1"/>
            <a:r>
              <a:rPr lang="ar-SA" sz="2400" b="1" dirty="0" smtClean="0">
                <a:ln w="10541" cmpd="sng">
                  <a:solidFill>
                    <a:schemeClr val="accent1">
                      <a:shade val="88000"/>
                      <a:satMod val="110000"/>
                    </a:schemeClr>
                  </a:solidFill>
                  <a:prstDash val="solid"/>
                </a:ln>
                <a:solidFill>
                  <a:srgbClr val="660066"/>
                </a:solidFill>
                <a:cs typeface="B Titr" pitchFamily="2" charset="-78"/>
              </a:rPr>
              <a:t>دفاع از ارزشها است؛ نه‌فقط ارزشهای مخصوص مسلمانها</a:t>
            </a:r>
            <a:r>
              <a:rPr lang="fa-IR" sz="2400" b="1" dirty="0" smtClean="0">
                <a:ln w="10541" cmpd="sng">
                  <a:solidFill>
                    <a:schemeClr val="accent1">
                      <a:shade val="88000"/>
                      <a:satMod val="110000"/>
                    </a:schemeClr>
                  </a:solidFill>
                  <a:prstDash val="solid"/>
                </a:ln>
                <a:solidFill>
                  <a:srgbClr val="660066"/>
                </a:solidFill>
                <a:cs typeface="B Titr" pitchFamily="2" charset="-78"/>
              </a:rPr>
              <a:t>؛</a:t>
            </a:r>
            <a:r>
              <a:rPr lang="ar-SA" sz="2400" b="1" dirty="0" smtClean="0">
                <a:ln w="10541" cmpd="sng">
                  <a:solidFill>
                    <a:schemeClr val="accent1">
                      <a:shade val="88000"/>
                      <a:satMod val="110000"/>
                    </a:schemeClr>
                  </a:solidFill>
                  <a:prstDash val="solid"/>
                </a:ln>
                <a:solidFill>
                  <a:srgbClr val="660066"/>
                </a:solidFill>
                <a:cs typeface="B Titr" pitchFamily="2" charset="-78"/>
              </a:rPr>
              <a:t> دفاع از ارزشهای انسانی</a:t>
            </a:r>
            <a:r>
              <a:rPr lang="fa-IR" sz="2400" b="1" dirty="0" smtClean="0">
                <a:ln w="10541" cmpd="sng">
                  <a:solidFill>
                    <a:schemeClr val="accent1">
                      <a:shade val="88000"/>
                      <a:satMod val="110000"/>
                    </a:schemeClr>
                  </a:solidFill>
                  <a:prstDash val="solid"/>
                </a:ln>
                <a:solidFill>
                  <a:srgbClr val="660066"/>
                </a:solidFill>
                <a:cs typeface="B Titr" pitchFamily="2" charset="-78"/>
              </a:rPr>
              <a:t>؛</a:t>
            </a:r>
            <a:r>
              <a:rPr lang="ar-SA" sz="2400" b="1" dirty="0" smtClean="0">
                <a:ln w="10541" cmpd="sng">
                  <a:solidFill>
                    <a:schemeClr val="accent1">
                      <a:shade val="88000"/>
                      <a:satMod val="110000"/>
                    </a:schemeClr>
                  </a:solidFill>
                  <a:prstDash val="solid"/>
                </a:ln>
                <a:solidFill>
                  <a:srgbClr val="660066"/>
                </a:solidFill>
                <a:cs typeface="B Titr" pitchFamily="2" charset="-78"/>
              </a:rPr>
              <a:t> امروز به اعتراف خود آمریکایی‌ها، دولت آمریکا و نظام آمریکا از ارزشهای انسانی فرسنگها دور افتاده. </a:t>
            </a:r>
            <a:endParaRPr lang="en-US" sz="2400" b="1" dirty="0" smtClean="0">
              <a:ln w="10541" cmpd="sng">
                <a:solidFill>
                  <a:schemeClr val="accent1">
                    <a:shade val="88000"/>
                    <a:satMod val="110000"/>
                  </a:schemeClr>
                </a:solidFill>
                <a:prstDash val="solid"/>
              </a:ln>
              <a:solidFill>
                <a:srgbClr val="660066"/>
              </a:solidFill>
              <a:cs typeface="B Titr" pitchFamily="2" charset="-78"/>
            </a:endParaRPr>
          </a:p>
          <a:p>
            <a:pPr algn="ctr" rtl="1"/>
            <a:endParaRPr lang="en-US" sz="2400" b="1" dirty="0" smtClean="0">
              <a:ln w="10541" cmpd="sng">
                <a:solidFill>
                  <a:schemeClr val="accent1">
                    <a:shade val="88000"/>
                    <a:satMod val="110000"/>
                  </a:schemeClr>
                </a:solidFill>
                <a:prstDash val="solid"/>
              </a:ln>
              <a:solidFill>
                <a:srgbClr val="660066"/>
              </a:solidFill>
              <a:cs typeface="B Titr" pitchFamily="2" charset="-78"/>
            </a:endParaRPr>
          </a:p>
          <a:p>
            <a:pPr algn="ctr" rtl="1"/>
            <a:endParaRPr lang="fa-IR" sz="2400" b="1" dirty="0" smtClean="0">
              <a:ln w="10541" cmpd="sng">
                <a:solidFill>
                  <a:schemeClr val="accent1">
                    <a:shade val="88000"/>
                    <a:satMod val="110000"/>
                  </a:schemeClr>
                </a:solidFill>
                <a:prstDash val="solid"/>
              </a:ln>
              <a:solidFill>
                <a:srgbClr val="660066"/>
              </a:solidFill>
              <a:cs typeface="B Titr" pitchFamily="2" charset="-78"/>
            </a:endParaRPr>
          </a:p>
          <a:p>
            <a:pPr algn="ctr" rtl="1"/>
            <a:endParaRPr lang="fa-IR" sz="2400" b="1" dirty="0">
              <a:ln w="10541" cmpd="sng">
                <a:solidFill>
                  <a:schemeClr val="accent1">
                    <a:shade val="88000"/>
                    <a:satMod val="110000"/>
                  </a:schemeClr>
                </a:solidFill>
                <a:prstDash val="solid"/>
              </a:ln>
              <a:solidFill>
                <a:srgbClr val="660066"/>
              </a:solidFill>
              <a:cs typeface="B Titr" pitchFamily="2" charset="-78"/>
            </a:endParaRPr>
          </a:p>
        </p:txBody>
      </p:sp>
      <p:sp>
        <p:nvSpPr>
          <p:cNvPr id="32" name="Rounded Rectangle 31"/>
          <p:cNvSpPr/>
          <p:nvPr/>
        </p:nvSpPr>
        <p:spPr>
          <a:xfrm>
            <a:off x="0" y="5000660"/>
            <a:ext cx="9144000" cy="171448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50000" t="50000" r="50000" b="50000"/>
            </a:path>
            <a:tileRect/>
          </a:gradFill>
        </p:spPr>
        <p:style>
          <a:lnRef idx="1">
            <a:schemeClr val="dk1"/>
          </a:lnRef>
          <a:fillRef idx="2">
            <a:schemeClr val="dk1"/>
          </a:fillRef>
          <a:effectRef idx="1">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endParaRPr lang="fa-I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endParaRPr lang="fa-I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از روی تعصّب</a:t>
            </a:r>
            <a:r>
              <a:rPr lang="fa-I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a:t>
            </a:r>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از روی جهالت</a:t>
            </a:r>
            <a:r>
              <a:rPr lang="fa-I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a:t>
            </a:r>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از روی لجبازی </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r>
              <a:rPr lang="fa-I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نیست ، بلکه از روی منطق و متکی به پشتوانه</a:t>
            </a:r>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و عقبه‌ی منطقی و فکری است.</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rtl="1"/>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lgn="ct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iterate type="wd">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2000" fill="hold"/>
                                        <p:tgtEl>
                                          <p:spTgt spid="12"/>
                                        </p:tgtEl>
                                        <p:attrNameLst>
                                          <p:attrName>ppt_w</p:attrName>
                                        </p:attrNameLst>
                                      </p:cBhvr>
                                      <p:tavLst>
                                        <p:tav tm="0">
                                          <p:val>
                                            <p:fltVal val="0"/>
                                          </p:val>
                                        </p:tav>
                                        <p:tav tm="100000">
                                          <p:val>
                                            <p:strVal val="#ppt_w"/>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Effect transition="in" filter="fade">
                                      <p:cBhvr>
                                        <p:cTn id="16" dur="2000"/>
                                        <p:tgtEl>
                                          <p:spTgt spid="12"/>
                                        </p:tgtEl>
                                      </p:cBhvr>
                                    </p:animEffect>
                                  </p:childTnLst>
                                </p:cTn>
                              </p:par>
                            </p:childTnLst>
                          </p:cTn>
                        </p:par>
                        <p:par>
                          <p:cTn id="17" fill="hold">
                            <p:stCondLst>
                              <p:cond delay="5000"/>
                            </p:stCondLst>
                            <p:childTnLst>
                              <p:par>
                                <p:cTn id="18" presetID="45" presetClass="entr" presetSubtype="0" fill="hold" grpId="0" nodeType="afterEffect">
                                  <p:stCondLst>
                                    <p:cond delay="100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par>
                          <p:cTn id="23" fill="hold">
                            <p:stCondLst>
                              <p:cond delay="9400"/>
                            </p:stCondLst>
                            <p:childTnLst>
                              <p:par>
                                <p:cTn id="24" presetID="22" presetClass="entr" presetSubtype="1" fill="hold" grpId="0" nodeType="after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2000"/>
                                        <p:tgtEl>
                                          <p:spTgt spid="6"/>
                                        </p:tgtEl>
                                      </p:cBhvr>
                                    </p:animEffect>
                                  </p:childTnLst>
                                </p:cTn>
                              </p:par>
                            </p:childTnLst>
                          </p:cTn>
                        </p:par>
                        <p:par>
                          <p:cTn id="27" fill="hold">
                            <p:stCondLst>
                              <p:cond delay="12400"/>
                            </p:stCondLst>
                            <p:childTnLst>
                              <p:par>
                                <p:cTn id="28" presetID="53"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2000" fill="hold"/>
                                        <p:tgtEl>
                                          <p:spTgt spid="30"/>
                                        </p:tgtEl>
                                        <p:attrNameLst>
                                          <p:attrName>ppt_w</p:attrName>
                                        </p:attrNameLst>
                                      </p:cBhvr>
                                      <p:tavLst>
                                        <p:tav tm="0">
                                          <p:val>
                                            <p:fltVal val="0"/>
                                          </p:val>
                                        </p:tav>
                                        <p:tav tm="100000">
                                          <p:val>
                                            <p:strVal val="#ppt_w"/>
                                          </p:val>
                                        </p:tav>
                                      </p:tavLst>
                                    </p:anim>
                                    <p:anim calcmode="lin" valueType="num">
                                      <p:cBhvr>
                                        <p:cTn id="31" dur="2000" fill="hold"/>
                                        <p:tgtEl>
                                          <p:spTgt spid="30"/>
                                        </p:tgtEl>
                                        <p:attrNameLst>
                                          <p:attrName>ppt_h</p:attrName>
                                        </p:attrNameLst>
                                      </p:cBhvr>
                                      <p:tavLst>
                                        <p:tav tm="0">
                                          <p:val>
                                            <p:fltVal val="0"/>
                                          </p:val>
                                        </p:tav>
                                        <p:tav tm="100000">
                                          <p:val>
                                            <p:strVal val="#ppt_h"/>
                                          </p:val>
                                        </p:tav>
                                      </p:tavLst>
                                    </p:anim>
                                    <p:animEffect transition="in" filter="fade">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animEffect transition="in" filter="fade">
                                      <p:cBhvr>
                                        <p:cTn id="39" dur="2000"/>
                                        <p:tgtEl>
                                          <p:spTgt spid="11"/>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2000"/>
                                        <p:tgtEl>
                                          <p:spTgt spid="17"/>
                                        </p:tgtEl>
                                      </p:cBhvr>
                                    </p:animEffect>
                                  </p:childTnLst>
                                </p:cTn>
                              </p:par>
                            </p:childTnLst>
                          </p:cTn>
                        </p:par>
                        <p:par>
                          <p:cTn id="44" fill="hold">
                            <p:stCondLst>
                              <p:cond delay="4000"/>
                            </p:stCondLst>
                            <p:childTnLst>
                              <p:par>
                                <p:cTn id="45" presetID="53"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2000" fill="hold"/>
                                        <p:tgtEl>
                                          <p:spTgt spid="32"/>
                                        </p:tgtEl>
                                        <p:attrNameLst>
                                          <p:attrName>ppt_w</p:attrName>
                                        </p:attrNameLst>
                                      </p:cBhvr>
                                      <p:tavLst>
                                        <p:tav tm="0">
                                          <p:val>
                                            <p:fltVal val="0"/>
                                          </p:val>
                                        </p:tav>
                                        <p:tav tm="100000">
                                          <p:val>
                                            <p:strVal val="#ppt_w"/>
                                          </p:val>
                                        </p:tav>
                                      </p:tavLst>
                                    </p:anim>
                                    <p:anim calcmode="lin" valueType="num">
                                      <p:cBhvr>
                                        <p:cTn id="48" dur="2000" fill="hold"/>
                                        <p:tgtEl>
                                          <p:spTgt spid="32"/>
                                        </p:tgtEl>
                                        <p:attrNameLst>
                                          <p:attrName>ppt_h</p:attrName>
                                        </p:attrNameLst>
                                      </p:cBhvr>
                                      <p:tavLst>
                                        <p:tav tm="0">
                                          <p:val>
                                            <p:fltVal val="0"/>
                                          </p:val>
                                        </p:tav>
                                        <p:tav tm="100000">
                                          <p:val>
                                            <p:strVal val="#ppt_h"/>
                                          </p:val>
                                        </p:tav>
                                      </p:tavLst>
                                    </p:anim>
                                    <p:animEffect transition="in" filter="fade">
                                      <p:cBhvr>
                                        <p:cTn id="4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2" grpId="0"/>
      <p:bldP spid="17" grpId="0" animBg="1"/>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9000" b="-11000"/>
          </a:stretch>
        </a:blipFill>
        <a:effectLst/>
      </p:bgPr>
    </p:bg>
    <p:spTree>
      <p:nvGrpSpPr>
        <p:cNvPr id="1" name=""/>
        <p:cNvGrpSpPr/>
        <p:nvPr/>
      </p:nvGrpSpPr>
      <p:grpSpPr>
        <a:xfrm>
          <a:off x="0" y="0"/>
          <a:ext cx="0" cy="0"/>
          <a:chOff x="0" y="0"/>
          <a:chExt cx="0" cy="0"/>
        </a:xfrm>
      </p:grpSpPr>
      <p:sp>
        <p:nvSpPr>
          <p:cNvPr id="4" name="Rectangle 3"/>
          <p:cNvSpPr/>
          <p:nvPr/>
        </p:nvSpPr>
        <p:spPr>
          <a:xfrm>
            <a:off x="1714480" y="71414"/>
            <a:ext cx="7478329"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تبیین منطق دشمنی با امریکا در کلام امام خامنه‌ای</a:t>
            </a:r>
            <a:r>
              <a:rPr lang="fa-IR"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(مدظله العالی)</a:t>
            </a:r>
            <a:r>
              <a:rPr lang="ar-SA"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6" name="Rounded Rectangular Callout 5"/>
          <p:cNvSpPr/>
          <p:nvPr/>
        </p:nvSpPr>
        <p:spPr>
          <a:xfrm>
            <a:off x="5429256" y="714356"/>
            <a:ext cx="3214710" cy="571504"/>
          </a:xfrm>
          <a:prstGeom prst="wedgeRoundRectCallout">
            <a:avLst>
              <a:gd name="adj1" fmla="val -43367"/>
              <a:gd name="adj2" fmla="val 112369"/>
              <a:gd name="adj3"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سازش با آمریکا جهت رفع مشکلات</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7" name="Rectangle 6"/>
          <p:cNvSpPr/>
          <p:nvPr/>
        </p:nvSpPr>
        <p:spPr>
          <a:xfrm>
            <a:off x="5143536" y="1785926"/>
            <a:ext cx="171448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ar-SA" sz="1400" b="1" dirty="0" smtClean="0">
                <a:ln w="11430"/>
                <a:solidFill>
                  <a:srgbClr val="FF0000"/>
                </a:solidFill>
                <a:effectLst>
                  <a:outerShdw blurRad="50800" dist="39000" dir="5460000" algn="tl">
                    <a:srgbClr val="000000">
                      <a:alpha val="38000"/>
                    </a:srgbClr>
                  </a:outerShdw>
                </a:effectLst>
                <a:cs typeface="B Titr" pitchFamily="2" charset="-78"/>
              </a:rPr>
              <a:t>[میگویند] اگر ما با آمریکا سازش کردیم، مشکلات کشور حل میشود. </a:t>
            </a:r>
            <a:endParaRPr lang="en-US" sz="1400"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8" name="Right Brace 7"/>
          <p:cNvSpPr/>
          <p:nvPr/>
        </p:nvSpPr>
        <p:spPr>
          <a:xfrm>
            <a:off x="4786346" y="1714488"/>
            <a:ext cx="357190" cy="1071570"/>
          </a:xfrm>
          <a:prstGeom prst="rightBrace">
            <a:avLst>
              <a:gd name="adj1" fmla="val 44350"/>
              <a:gd name="adj2" fmla="val 5000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9" name="Rectangle 8"/>
          <p:cNvSpPr/>
          <p:nvPr/>
        </p:nvSpPr>
        <p:spPr>
          <a:xfrm>
            <a:off x="285784" y="1708840"/>
            <a:ext cx="4572000" cy="1077218"/>
          </a:xfrm>
          <a:prstGeom prst="rect">
            <a:avLst/>
          </a:prstGeom>
        </p:spPr>
        <p:txBody>
          <a:bodyPr>
            <a:spAutoFit/>
          </a:bodyPr>
          <a:lstStyle/>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ده تا دلیل می</a:t>
            </a:r>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شود شمرد برای اینکه این حرف:</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غلط است،</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دروغ است،</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فریب است. </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0" name="Rectangle 9"/>
          <p:cNvSpPr/>
          <p:nvPr/>
        </p:nvSpPr>
        <p:spPr>
          <a:xfrm>
            <a:off x="7246516" y="3866058"/>
            <a:ext cx="1611732"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ar-SA" b="1" dirty="0" smtClean="0">
                <a:ln w="11430"/>
                <a:solidFill>
                  <a:srgbClr val="FF0000"/>
                </a:solidFill>
                <a:effectLst>
                  <a:outerShdw blurRad="50800" dist="39000" dir="5460000" algn="tl">
                    <a:srgbClr val="000000">
                      <a:alpha val="38000"/>
                    </a:srgbClr>
                  </a:outerShdw>
                </a:effectLst>
                <a:cs typeface="B Titr" pitchFamily="2" charset="-78"/>
              </a:rPr>
              <a:t> سازش با آمریکا</a:t>
            </a:r>
            <a:endParaRPr lang="en-US"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11" name="Rectangle 10"/>
          <p:cNvSpPr/>
          <p:nvPr/>
        </p:nvSpPr>
        <p:spPr>
          <a:xfrm>
            <a:off x="4929222" y="3508868"/>
            <a:ext cx="2214546" cy="1077218"/>
          </a:xfrm>
          <a:prstGeom prst="rect">
            <a:avLst/>
          </a:prstGeom>
        </p:spPr>
        <p:txBody>
          <a:bodyPr wrap="square">
            <a:spAutoFit/>
          </a:bodyPr>
          <a:lstStyle/>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نه مشکلات اقتصادی را، </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نه مشکلات سیاسی را، </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نه مشکلات امنیّتی را، </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نه مشکلات اخلاقی را، </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12" name="Right Brace 11"/>
          <p:cNvSpPr/>
          <p:nvPr/>
        </p:nvSpPr>
        <p:spPr>
          <a:xfrm>
            <a:off x="7000892" y="3508868"/>
            <a:ext cx="357190" cy="1080000"/>
          </a:xfrm>
          <a:prstGeom prst="rightBrace">
            <a:avLst>
              <a:gd name="adj1" fmla="val 44350"/>
              <a:gd name="adj2" fmla="val 5000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3" name="Rectangle 12"/>
          <p:cNvSpPr/>
          <p:nvPr/>
        </p:nvSpPr>
        <p:spPr>
          <a:xfrm>
            <a:off x="7215206" y="5558869"/>
            <a:ext cx="1714512"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1600" b="1" dirty="0" smtClean="0">
                <a:ln w="11430"/>
                <a:solidFill>
                  <a:srgbClr val="FF0000"/>
                </a:solidFill>
                <a:effectLst>
                  <a:outerShdw blurRad="50800" dist="39000" dir="5460000" algn="tl">
                    <a:srgbClr val="000000">
                      <a:alpha val="38000"/>
                    </a:srgbClr>
                  </a:outerShdw>
                </a:effectLst>
                <a:cs typeface="B Titr" pitchFamily="2" charset="-78"/>
              </a:rPr>
              <a:t>آخری‌اش همین </a:t>
            </a:r>
            <a:endParaRPr lang="en-US" sz="1600" b="1" dirty="0" smtClean="0">
              <a:ln w="11430"/>
              <a:solidFill>
                <a:srgbClr val="FF0000"/>
              </a:solidFill>
              <a:effectLst>
                <a:outerShdw blurRad="50800" dist="39000" dir="5460000" algn="tl">
                  <a:srgbClr val="000000">
                    <a:alpha val="38000"/>
                  </a:srgbClr>
                </a:outerShdw>
              </a:effectLst>
              <a:cs typeface="B Titr" pitchFamily="2" charset="-78"/>
            </a:endParaRPr>
          </a:p>
          <a:p>
            <a:pPr algn="ctr" rtl="1"/>
            <a:r>
              <a:rPr lang="ar-SA" sz="1600" b="1" dirty="0" smtClean="0">
                <a:ln w="11430"/>
                <a:solidFill>
                  <a:srgbClr val="FF0000"/>
                </a:solidFill>
                <a:effectLst>
                  <a:outerShdw blurRad="50800" dist="39000" dir="5460000" algn="tl">
                    <a:srgbClr val="000000">
                      <a:alpha val="38000"/>
                    </a:srgbClr>
                  </a:outerShdw>
                </a:effectLst>
                <a:cs typeface="B Titr" pitchFamily="2" charset="-78"/>
              </a:rPr>
              <a:t>قضیّه‌ی برجام است. </a:t>
            </a:r>
            <a:endParaRPr lang="en-US" sz="1600" b="1" dirty="0">
              <a:ln w="11430"/>
              <a:solidFill>
                <a:srgbClr val="FF0000"/>
              </a:solidFill>
              <a:effectLst>
                <a:outerShdw blurRad="50800" dist="39000" dir="5460000" algn="tl">
                  <a:srgbClr val="000000">
                    <a:alpha val="38000"/>
                  </a:srgbClr>
                </a:outerShdw>
              </a:effectLst>
              <a:cs typeface="B Titr" pitchFamily="2" charset="-78"/>
            </a:endParaRPr>
          </a:p>
        </p:txBody>
      </p:sp>
      <p:sp>
        <p:nvSpPr>
          <p:cNvPr id="14" name="Rectangle 13"/>
          <p:cNvSpPr/>
          <p:nvPr/>
        </p:nvSpPr>
        <p:spPr>
          <a:xfrm>
            <a:off x="2500298" y="5352178"/>
            <a:ext cx="4572000" cy="1077218"/>
          </a:xfrm>
          <a:prstGeom prst="rect">
            <a:avLst/>
          </a:prstGeom>
        </p:spPr>
        <p:txBody>
          <a:bodyPr>
            <a:spAutoFit/>
          </a:bodyPr>
          <a:lstStyle/>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من چقدر در طول مذاکرات گفتم که:</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اینها بدعهدند، </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اینها دروغگویند، </a:t>
            </a:r>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justLow" rtl="1"/>
            <a:r>
              <a:rPr lang="ar-SA"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اینها پای حرفشان نمی‌ایستند؛ </a:t>
            </a:r>
          </a:p>
        </p:txBody>
      </p:sp>
      <p:sp>
        <p:nvSpPr>
          <p:cNvPr id="15" name="Rectangle 14"/>
          <p:cNvSpPr/>
          <p:nvPr/>
        </p:nvSpPr>
        <p:spPr>
          <a:xfrm>
            <a:off x="1071538" y="3866058"/>
            <a:ext cx="3982180"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b="1" dirty="0" smtClean="0">
                <a:ln w="11430"/>
                <a:solidFill>
                  <a:srgbClr val="FF0000"/>
                </a:solidFill>
                <a:effectLst>
                  <a:outerShdw blurRad="50800" dist="39000" dir="5460000" algn="tl">
                    <a:srgbClr val="000000">
                      <a:alpha val="38000"/>
                    </a:srgbClr>
                  </a:outerShdw>
                </a:effectLst>
                <a:cs typeface="B Titr" pitchFamily="2" charset="-78"/>
              </a:rPr>
              <a:t>به‌هیچ‌وجه حل نمی</a:t>
            </a:r>
            <a:r>
              <a:rPr lang="fa-IR" b="1" dirty="0" smtClean="0">
                <a:ln w="11430"/>
                <a:solidFill>
                  <a:srgbClr val="FF0000"/>
                </a:solidFill>
                <a:effectLst>
                  <a:outerShdw blurRad="50800" dist="39000" dir="5460000" algn="tl">
                    <a:srgbClr val="000000">
                      <a:alpha val="38000"/>
                    </a:srgbClr>
                  </a:outerShdw>
                </a:effectLst>
                <a:cs typeface="B Titr" pitchFamily="2" charset="-78"/>
              </a:rPr>
              <a:t>‌</a:t>
            </a:r>
            <a:r>
              <a:rPr lang="ar-SA" b="1" dirty="0" smtClean="0">
                <a:ln w="11430"/>
                <a:solidFill>
                  <a:srgbClr val="FF0000"/>
                </a:solidFill>
                <a:effectLst>
                  <a:outerShdw blurRad="50800" dist="39000" dir="5460000" algn="tl">
                    <a:srgbClr val="000000">
                      <a:alpha val="38000"/>
                    </a:srgbClr>
                  </a:outerShdw>
                </a:effectLst>
                <a:cs typeface="B Titr" pitchFamily="2" charset="-78"/>
              </a:rPr>
              <a:t>کند؛</a:t>
            </a:r>
            <a:r>
              <a:rPr lang="fa-IR" b="1" dirty="0" smtClean="0">
                <a:ln w="11430"/>
                <a:solidFill>
                  <a:srgbClr val="FF0000"/>
                </a:solidFill>
                <a:effectLst>
                  <a:outerShdw blurRad="50800" dist="39000" dir="5460000" algn="tl">
                    <a:srgbClr val="000000">
                      <a:alpha val="38000"/>
                    </a:srgbClr>
                  </a:outerShdw>
                </a:effectLst>
                <a:cs typeface="B Titr" pitchFamily="2" charset="-78"/>
              </a:rPr>
              <a:t> </a:t>
            </a:r>
            <a:r>
              <a:rPr lang="ar-SA" b="1" dirty="0" smtClean="0">
                <a:ln w="11430"/>
                <a:solidFill>
                  <a:srgbClr val="FF0000"/>
                </a:solidFill>
                <a:effectLst>
                  <a:outerShdw blurRad="50800" dist="39000" dir="5460000" algn="tl">
                    <a:srgbClr val="000000">
                      <a:alpha val="38000"/>
                    </a:srgbClr>
                  </a:outerShdw>
                </a:effectLst>
                <a:cs typeface="B Titr" pitchFamily="2" charset="-78"/>
              </a:rPr>
              <a:t>بلکه بدتر خواهد کرد. </a:t>
            </a:r>
            <a:endParaRPr lang="en-US" b="1" dirty="0" smtClean="0">
              <a:ln w="11430"/>
              <a:solidFill>
                <a:srgbClr val="FF0000"/>
              </a:solidFill>
              <a:effectLst>
                <a:outerShdw blurRad="50800" dist="39000" dir="5460000" algn="tl">
                  <a:srgbClr val="000000">
                    <a:alpha val="38000"/>
                  </a:srgbClr>
                </a:outerShdw>
              </a:effectLst>
              <a:cs typeface="B Titr" pitchFamily="2" charset="-78"/>
            </a:endParaRPr>
          </a:p>
        </p:txBody>
      </p:sp>
      <p:sp>
        <p:nvSpPr>
          <p:cNvPr id="16" name="Right Brace 15"/>
          <p:cNvSpPr/>
          <p:nvPr/>
        </p:nvSpPr>
        <p:spPr>
          <a:xfrm flipH="1">
            <a:off x="5072066" y="3500438"/>
            <a:ext cx="428628" cy="1080000"/>
          </a:xfrm>
          <a:prstGeom prst="rightBrace">
            <a:avLst>
              <a:gd name="adj1" fmla="val 44350"/>
              <a:gd name="adj2" fmla="val 5000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7" name="Right Brace 16"/>
          <p:cNvSpPr/>
          <p:nvPr/>
        </p:nvSpPr>
        <p:spPr>
          <a:xfrm>
            <a:off x="7000892" y="5349396"/>
            <a:ext cx="357190" cy="1080000"/>
          </a:xfrm>
          <a:prstGeom prst="rightBrace">
            <a:avLst>
              <a:gd name="adj1" fmla="val 44350"/>
              <a:gd name="adj2" fmla="val 5000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childTnLst>
                          </p:cTn>
                        </p:par>
                        <p:par>
                          <p:cTn id="15" fill="hold">
                            <p:stCondLst>
                              <p:cond delay="20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Effect transition="in" filter="fade">
                                      <p:cBhvr>
                                        <p:cTn id="20" dur="2000"/>
                                        <p:tgtEl>
                                          <p:spTgt spid="7"/>
                                        </p:tgtEl>
                                      </p:cBhvr>
                                    </p:animEffect>
                                  </p:childTnLst>
                                </p:cTn>
                              </p:par>
                            </p:childTnLst>
                          </p:cTn>
                        </p:par>
                        <p:par>
                          <p:cTn id="21" fill="hold">
                            <p:stCondLst>
                              <p:cond delay="40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2000"/>
                                        <p:tgtEl>
                                          <p:spTgt spid="8"/>
                                        </p:tgtEl>
                                      </p:cBhvr>
                                    </p:animEffect>
                                  </p:childTnLst>
                                </p:cTn>
                              </p:par>
                            </p:childTnLst>
                          </p:cTn>
                        </p:par>
                        <p:par>
                          <p:cTn id="25" fill="hold">
                            <p:stCondLst>
                              <p:cond delay="6000"/>
                            </p:stCondLst>
                            <p:childTnLst>
                              <p:par>
                                <p:cTn id="26" presetID="53" presetClass="entr" presetSubtype="0" fill="hold" grpId="0" nodeType="afterEffect">
                                  <p:stCondLst>
                                    <p:cond delay="1000"/>
                                  </p:stCondLst>
                                  <p:iterate type="wd">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3000" fill="hold"/>
                                        <p:tgtEl>
                                          <p:spTgt spid="9"/>
                                        </p:tgtEl>
                                        <p:attrNameLst>
                                          <p:attrName>ppt_w</p:attrName>
                                        </p:attrNameLst>
                                      </p:cBhvr>
                                      <p:tavLst>
                                        <p:tav tm="0">
                                          <p:val>
                                            <p:fltVal val="0"/>
                                          </p:val>
                                        </p:tav>
                                        <p:tav tm="100000">
                                          <p:val>
                                            <p:strVal val="#ppt_w"/>
                                          </p:val>
                                        </p:tav>
                                      </p:tavLst>
                                    </p:anim>
                                    <p:anim calcmode="lin" valueType="num">
                                      <p:cBhvr>
                                        <p:cTn id="29" dur="3000" fill="hold"/>
                                        <p:tgtEl>
                                          <p:spTgt spid="9"/>
                                        </p:tgtEl>
                                        <p:attrNameLst>
                                          <p:attrName>ppt_h</p:attrName>
                                        </p:attrNameLst>
                                      </p:cBhvr>
                                      <p:tavLst>
                                        <p:tav tm="0">
                                          <p:val>
                                            <p:fltVal val="0"/>
                                          </p:val>
                                        </p:tav>
                                        <p:tav tm="100000">
                                          <p:val>
                                            <p:strVal val="#ppt_h"/>
                                          </p:val>
                                        </p:tav>
                                      </p:tavLst>
                                    </p:anim>
                                    <p:animEffect transition="in" filter="fade">
                                      <p:cBhvr>
                                        <p:cTn id="30" dur="3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ppt_w</p:attrName>
                                        </p:attrNameLst>
                                      </p:cBhvr>
                                      <p:tavLst>
                                        <p:tav tm="0" fmla="#ppt_w*sin(2.5*pi*$)">
                                          <p:val>
                                            <p:fltVal val="0"/>
                                          </p:val>
                                        </p:tav>
                                        <p:tav tm="100000">
                                          <p:val>
                                            <p:fltVal val="1"/>
                                          </p:val>
                                        </p:tav>
                                      </p:tavLst>
                                    </p:anim>
                                    <p:anim calcmode="lin" valueType="num">
                                      <p:cBhvr>
                                        <p:cTn id="37" dur="2000" fill="hold"/>
                                        <p:tgtEl>
                                          <p:spTgt spid="10"/>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22" presetClass="entr" presetSubtype="1" fill="hold" grpId="0" nodeType="afterEffect">
                                  <p:stCondLst>
                                    <p:cond delay="100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2000"/>
                                        <p:tgtEl>
                                          <p:spTgt spid="12"/>
                                        </p:tgtEl>
                                      </p:cBhvr>
                                    </p:animEffect>
                                  </p:childTnLst>
                                </p:cTn>
                              </p:par>
                            </p:childTnLst>
                          </p:cTn>
                        </p:par>
                        <p:par>
                          <p:cTn id="42" fill="hold">
                            <p:stCondLst>
                              <p:cond delay="5000"/>
                            </p:stCondLst>
                            <p:childTnLst>
                              <p:par>
                                <p:cTn id="43" presetID="53" presetClass="entr" presetSubtype="0" fill="hold" grpId="0" nodeType="afterEffect">
                                  <p:stCondLst>
                                    <p:cond delay="500"/>
                                  </p:stCondLst>
                                  <p:iterate type="wd">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2000" fill="hold"/>
                                        <p:tgtEl>
                                          <p:spTgt spid="11"/>
                                        </p:tgtEl>
                                        <p:attrNameLst>
                                          <p:attrName>ppt_w</p:attrName>
                                        </p:attrNameLst>
                                      </p:cBhvr>
                                      <p:tavLst>
                                        <p:tav tm="0">
                                          <p:val>
                                            <p:fltVal val="0"/>
                                          </p:val>
                                        </p:tav>
                                        <p:tav tm="100000">
                                          <p:val>
                                            <p:strVal val="#ppt_w"/>
                                          </p:val>
                                        </p:tav>
                                      </p:tavLst>
                                    </p:anim>
                                    <p:anim calcmode="lin" valueType="num">
                                      <p:cBhvr>
                                        <p:cTn id="46" dur="2000" fill="hold"/>
                                        <p:tgtEl>
                                          <p:spTgt spid="11"/>
                                        </p:tgtEl>
                                        <p:attrNameLst>
                                          <p:attrName>ppt_h</p:attrName>
                                        </p:attrNameLst>
                                      </p:cBhvr>
                                      <p:tavLst>
                                        <p:tav tm="0">
                                          <p:val>
                                            <p:fltVal val="0"/>
                                          </p:val>
                                        </p:tav>
                                        <p:tav tm="100000">
                                          <p:val>
                                            <p:strVal val="#ppt_h"/>
                                          </p:val>
                                        </p:tav>
                                      </p:tavLst>
                                    </p:anim>
                                    <p:animEffect transition="in" filter="fade">
                                      <p:cBhvr>
                                        <p:cTn id="47" dur="2000"/>
                                        <p:tgtEl>
                                          <p:spTgt spid="11"/>
                                        </p:tgtEl>
                                      </p:cBhvr>
                                    </p:animEffect>
                                  </p:childTnLst>
                                </p:cTn>
                              </p:par>
                            </p:childTnLst>
                          </p:cTn>
                        </p:par>
                        <p:par>
                          <p:cTn id="48" fill="hold">
                            <p:stCondLst>
                              <p:cond delay="11300"/>
                            </p:stCondLst>
                            <p:childTnLst>
                              <p:par>
                                <p:cTn id="49" presetID="22" presetClass="entr" presetSubtype="1" fill="hold" grpId="0" nodeType="afterEffect">
                                  <p:stCondLst>
                                    <p:cond delay="100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2000"/>
                                        <p:tgtEl>
                                          <p:spTgt spid="16"/>
                                        </p:tgtEl>
                                      </p:cBhvr>
                                    </p:animEffect>
                                  </p:childTnLst>
                                </p:cTn>
                              </p:par>
                            </p:childTnLst>
                          </p:cTn>
                        </p:par>
                        <p:par>
                          <p:cTn id="52" fill="hold">
                            <p:stCondLst>
                              <p:cond delay="14300"/>
                            </p:stCondLst>
                            <p:childTnLst>
                              <p:par>
                                <p:cTn id="53" presetID="45" presetClass="entr" presetSubtype="0" fill="hold" grpId="0" nodeType="afterEffect">
                                  <p:stCondLst>
                                    <p:cond delay="1000"/>
                                  </p:stCondLst>
                                  <p:iterate type="lt">
                                    <p:tmPct val="10000"/>
                                  </p:iterate>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anim calcmode="lin" valueType="num">
                                      <p:cBhvr>
                                        <p:cTn id="56" dur="2000" fill="hold"/>
                                        <p:tgtEl>
                                          <p:spTgt spid="15"/>
                                        </p:tgtEl>
                                        <p:attrNameLst>
                                          <p:attrName>ppt_w</p:attrName>
                                        </p:attrNameLst>
                                      </p:cBhvr>
                                      <p:tavLst>
                                        <p:tav tm="0" fmla="#ppt_w*sin(2.5*pi*$)">
                                          <p:val>
                                            <p:fltVal val="0"/>
                                          </p:val>
                                        </p:tav>
                                        <p:tav tm="100000">
                                          <p:val>
                                            <p:fltVal val="1"/>
                                          </p:val>
                                        </p:tav>
                                      </p:tavLst>
                                    </p:anim>
                                    <p:anim calcmode="lin" valueType="num">
                                      <p:cBhvr>
                                        <p:cTn id="5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iterate type="lt">
                                    <p:tmPct val="10000"/>
                                  </p:iterate>
                                  <p:childTnLst>
                                    <p:set>
                                      <p:cBhvr>
                                        <p:cTn id="61" dur="1" fill="hold">
                                          <p:stCondLst>
                                            <p:cond delay="0"/>
                                          </p:stCondLst>
                                        </p:cTn>
                                        <p:tgtEl>
                                          <p:spTgt spid="13"/>
                                        </p:tgtEl>
                                        <p:attrNameLst>
                                          <p:attrName>style.visibility</p:attrName>
                                        </p:attrNameLst>
                                      </p:cBhvr>
                                      <p:to>
                                        <p:strVal val="visible"/>
                                      </p:to>
                                    </p:set>
                                    <p:animEffect transition="in" filter="fade">
                                      <p:cBhvr>
                                        <p:cTn id="62" dur="2000"/>
                                        <p:tgtEl>
                                          <p:spTgt spid="13"/>
                                        </p:tgtEl>
                                      </p:cBhvr>
                                    </p:animEffect>
                                    <p:anim calcmode="lin" valueType="num">
                                      <p:cBhvr>
                                        <p:cTn id="63" dur="2000" fill="hold"/>
                                        <p:tgtEl>
                                          <p:spTgt spid="13"/>
                                        </p:tgtEl>
                                        <p:attrNameLst>
                                          <p:attrName>ppt_w</p:attrName>
                                        </p:attrNameLst>
                                      </p:cBhvr>
                                      <p:tavLst>
                                        <p:tav tm="0" fmla="#ppt_w*sin(2.5*pi*$)">
                                          <p:val>
                                            <p:fltVal val="0"/>
                                          </p:val>
                                        </p:tav>
                                        <p:tav tm="100000">
                                          <p:val>
                                            <p:fltVal val="1"/>
                                          </p:val>
                                        </p:tav>
                                      </p:tavLst>
                                    </p:anim>
                                    <p:anim calcmode="lin" valueType="num">
                                      <p:cBhvr>
                                        <p:cTn id="64" dur="2000" fill="hold"/>
                                        <p:tgtEl>
                                          <p:spTgt spid="13"/>
                                        </p:tgtEl>
                                        <p:attrNameLst>
                                          <p:attrName>ppt_h</p:attrName>
                                        </p:attrNameLst>
                                      </p:cBhvr>
                                      <p:tavLst>
                                        <p:tav tm="0">
                                          <p:val>
                                            <p:strVal val="#ppt_h"/>
                                          </p:val>
                                        </p:tav>
                                        <p:tav tm="100000">
                                          <p:val>
                                            <p:strVal val="#ppt_h"/>
                                          </p:val>
                                        </p:tav>
                                      </p:tavLst>
                                    </p:anim>
                                  </p:childTnLst>
                                </p:cTn>
                              </p:par>
                            </p:childTnLst>
                          </p:cTn>
                        </p:par>
                        <p:par>
                          <p:cTn id="65" fill="hold">
                            <p:stCondLst>
                              <p:cond delay="7200"/>
                            </p:stCondLst>
                            <p:childTnLst>
                              <p:par>
                                <p:cTn id="66" presetID="22" presetClass="entr" presetSubtype="1"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2000"/>
                                        <p:tgtEl>
                                          <p:spTgt spid="17"/>
                                        </p:tgtEl>
                                      </p:cBhvr>
                                    </p:animEffect>
                                  </p:childTnLst>
                                </p:cTn>
                              </p:par>
                            </p:childTnLst>
                          </p:cTn>
                        </p:par>
                        <p:par>
                          <p:cTn id="69" fill="hold">
                            <p:stCondLst>
                              <p:cond delay="9200"/>
                            </p:stCondLst>
                            <p:childTnLst>
                              <p:par>
                                <p:cTn id="70" presetID="53" presetClass="entr" presetSubtype="0" fill="hold" grpId="0" nodeType="afterEffect">
                                  <p:stCondLst>
                                    <p:cond delay="0"/>
                                  </p:stCondLst>
                                  <p:iterate type="wd">
                                    <p:tmPct val="20000"/>
                                  </p:iterate>
                                  <p:childTnLst>
                                    <p:set>
                                      <p:cBhvr>
                                        <p:cTn id="71" dur="1" fill="hold">
                                          <p:stCondLst>
                                            <p:cond delay="0"/>
                                          </p:stCondLst>
                                        </p:cTn>
                                        <p:tgtEl>
                                          <p:spTgt spid="14"/>
                                        </p:tgtEl>
                                        <p:attrNameLst>
                                          <p:attrName>style.visibility</p:attrName>
                                        </p:attrNameLst>
                                      </p:cBhvr>
                                      <p:to>
                                        <p:strVal val="visible"/>
                                      </p:to>
                                    </p:set>
                                    <p:anim calcmode="lin" valueType="num">
                                      <p:cBhvr>
                                        <p:cTn id="72" dur="2000" fill="hold"/>
                                        <p:tgtEl>
                                          <p:spTgt spid="14"/>
                                        </p:tgtEl>
                                        <p:attrNameLst>
                                          <p:attrName>ppt_w</p:attrName>
                                        </p:attrNameLst>
                                      </p:cBhvr>
                                      <p:tavLst>
                                        <p:tav tm="0">
                                          <p:val>
                                            <p:fltVal val="0"/>
                                          </p:val>
                                        </p:tav>
                                        <p:tav tm="100000">
                                          <p:val>
                                            <p:strVal val="#ppt_w"/>
                                          </p:val>
                                        </p:tav>
                                      </p:tavLst>
                                    </p:anim>
                                    <p:anim calcmode="lin" valueType="num">
                                      <p:cBhvr>
                                        <p:cTn id="73" dur="2000" fill="hold"/>
                                        <p:tgtEl>
                                          <p:spTgt spid="14"/>
                                        </p:tgtEl>
                                        <p:attrNameLst>
                                          <p:attrName>ppt_h</p:attrName>
                                        </p:attrNameLst>
                                      </p:cBhvr>
                                      <p:tavLst>
                                        <p:tav tm="0">
                                          <p:val>
                                            <p:fltVal val="0"/>
                                          </p:val>
                                        </p:tav>
                                        <p:tav tm="100000">
                                          <p:val>
                                            <p:strVal val="#ppt_h"/>
                                          </p:val>
                                        </p:tav>
                                      </p:tavLst>
                                    </p:anim>
                                    <p:animEffect transition="in" filter="fade">
                                      <p:cBhvr>
                                        <p:cTn id="7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p:bldP spid="10" grpId="0"/>
      <p:bldP spid="11" grpId="0"/>
      <p:bldP spid="12" grpId="0" animBg="1"/>
      <p:bldP spid="13" grpId="0"/>
      <p:bldP spid="14" grpId="0"/>
      <p:bldP spid="15"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44000" r="-3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5429256" y="714356"/>
            <a:ext cx="3214710" cy="571504"/>
          </a:xfrm>
          <a:prstGeom prst="wedgeRoundRectCallout">
            <a:avLst>
              <a:gd name="adj1" fmla="val -43367"/>
              <a:gd name="adj2" fmla="val 112369"/>
              <a:gd name="adj3" fmla="val 16667"/>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سازش با آمریکا جهت رفع مشکلات</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5" name="Rectangle 4"/>
          <p:cNvSpPr/>
          <p:nvPr/>
        </p:nvSpPr>
        <p:spPr>
          <a:xfrm>
            <a:off x="1714480" y="71414"/>
            <a:ext cx="7478329"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تبیین منطق دشمنی با امریکا در کلام امام خامنه‌ای</a:t>
            </a:r>
            <a:r>
              <a:rPr lang="fa-IR"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(مدظله العالی)</a:t>
            </a:r>
            <a:r>
              <a:rPr lang="ar-SA"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6" name="Rectangle 5"/>
          <p:cNvSpPr/>
          <p:nvPr/>
        </p:nvSpPr>
        <p:spPr>
          <a:xfrm>
            <a:off x="5072066" y="1785926"/>
            <a:ext cx="4062331" cy="369332"/>
          </a:xfrm>
          <a:prstGeom prst="rect">
            <a:avLst/>
          </a:prstGeom>
        </p:spPr>
        <p:txBody>
          <a:bodyPr wrap="none">
            <a:spAutoFit/>
          </a:bodyPr>
          <a:lstStyle/>
          <a:p>
            <a:pPr rtl="1"/>
            <a:r>
              <a:rPr lang="ar-SA"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rPr>
              <a:t>آمریکا میخواهد مشکلات ملّت ایران را حل کند؟ </a:t>
            </a:r>
            <a:endParaRPr lang="en-US"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endParaRPr>
          </a:p>
        </p:txBody>
      </p:sp>
      <p:sp>
        <p:nvSpPr>
          <p:cNvPr id="7" name="Rectangle 6"/>
          <p:cNvSpPr/>
          <p:nvPr/>
        </p:nvSpPr>
        <p:spPr>
          <a:xfrm>
            <a:off x="5696700" y="2357430"/>
            <a:ext cx="2672526" cy="369332"/>
          </a:xfrm>
          <a:prstGeom prst="rect">
            <a:avLst/>
          </a:prstGeom>
        </p:spPr>
        <p:txBody>
          <a:bodyPr wrap="none">
            <a:spAutoFit/>
          </a:bodyPr>
          <a:lstStyle/>
          <a:p>
            <a:pPr rtl="1"/>
            <a:r>
              <a:rPr lang="ar-SA"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rPr>
              <a:t>خود آمریکا دچار بحران است؛ </a:t>
            </a:r>
            <a:endParaRPr lang="en-US"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endParaRPr>
          </a:p>
        </p:txBody>
      </p:sp>
      <p:sp>
        <p:nvSpPr>
          <p:cNvPr id="8" name="Rectangle 7"/>
          <p:cNvSpPr/>
          <p:nvPr/>
        </p:nvSpPr>
        <p:spPr>
          <a:xfrm>
            <a:off x="1785918" y="3068421"/>
            <a:ext cx="5572132" cy="646331"/>
          </a:xfrm>
          <a:prstGeom prst="rect">
            <a:avLst/>
          </a:prstGeom>
        </p:spPr>
        <p:txBody>
          <a:bodyPr wrap="square">
            <a:spAutoFit/>
          </a:bodyPr>
          <a:lstStyle/>
          <a:p>
            <a:pPr algn="justLow" rtl="1"/>
            <a:r>
              <a:rPr lang="fa-IR"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rPr>
              <a:t> </a:t>
            </a:r>
            <a:r>
              <a:rPr lang="ar-SA"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rPr>
              <a:t>این را چرا نمیگویند؟این را همه‌ی  دستگاه‌های مهمّ قضاوت‌کننده‌ی در این‌گونه مسائل در دنیا، حتّی خود آمریکایی‌ها دارند میگوی</a:t>
            </a:r>
            <a:r>
              <a:rPr lang="fa-IR"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rPr>
              <a:t>ند؛</a:t>
            </a:r>
            <a:endParaRPr lang="en-US"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cs typeface="B Titr" pitchFamily="2" charset="-78"/>
            </a:endParaRPr>
          </a:p>
        </p:txBody>
      </p:sp>
      <p:sp>
        <p:nvSpPr>
          <p:cNvPr id="9" name="Rectangle 8"/>
          <p:cNvSpPr/>
          <p:nvPr/>
        </p:nvSpPr>
        <p:spPr>
          <a:xfrm>
            <a:off x="4143372" y="2046265"/>
            <a:ext cx="1428760" cy="954107"/>
          </a:xfrm>
          <a:prstGeom prst="rect">
            <a:avLst/>
          </a:prstGeom>
        </p:spPr>
        <p:txBody>
          <a:bodyPr wrap="square">
            <a:spAutoFit/>
          </a:bodyPr>
          <a:lstStyle/>
          <a:p>
            <a:pPr algn="justLow" rtl="1"/>
            <a:r>
              <a:rPr lang="ar-SA" sz="1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rPr>
              <a:t>بحران اقتصادی، </a:t>
            </a:r>
            <a:endParaRPr lang="en-US" sz="1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endParaRPr>
          </a:p>
          <a:p>
            <a:pPr algn="justLow" rtl="1"/>
            <a:r>
              <a:rPr lang="ar-SA" sz="1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rPr>
              <a:t>بحران بین‌المللی، </a:t>
            </a:r>
            <a:endParaRPr lang="en-US" sz="1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endParaRPr>
          </a:p>
          <a:p>
            <a:pPr algn="justLow" rtl="1"/>
            <a:r>
              <a:rPr lang="ar-SA" sz="1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rPr>
              <a:t>بحران سیاسی، </a:t>
            </a:r>
            <a:endParaRPr lang="en-US" sz="1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endParaRPr>
          </a:p>
          <a:p>
            <a:pPr algn="justLow" rtl="1"/>
            <a:r>
              <a:rPr lang="ar-SA" sz="14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rPr>
              <a:t>بحران اخلاقی؛</a:t>
            </a:r>
            <a:endParaRPr lang="en-US" sz="1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B Titr" pitchFamily="2" charset="-78"/>
            </a:endParaRPr>
          </a:p>
        </p:txBody>
      </p:sp>
      <p:sp>
        <p:nvSpPr>
          <p:cNvPr id="10" name="Bent Arrow 9"/>
          <p:cNvSpPr/>
          <p:nvPr/>
        </p:nvSpPr>
        <p:spPr>
          <a:xfrm rot="10800000">
            <a:off x="8286776" y="2143116"/>
            <a:ext cx="428628" cy="500066"/>
          </a:xfrm>
          <a:prstGeom prst="bent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solidFill>
                <a:schemeClr val="tx1"/>
              </a:solidFill>
            </a:endParaRPr>
          </a:p>
        </p:txBody>
      </p:sp>
      <p:sp>
        <p:nvSpPr>
          <p:cNvPr id="11" name="Bent Arrow 10"/>
          <p:cNvSpPr/>
          <p:nvPr/>
        </p:nvSpPr>
        <p:spPr>
          <a:xfrm rot="10800000">
            <a:off x="7358082" y="2714620"/>
            <a:ext cx="428628" cy="785818"/>
          </a:xfrm>
          <a:prstGeom prst="bent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solidFill>
                <a:schemeClr val="tx1"/>
              </a:solidFill>
            </a:endParaRPr>
          </a:p>
        </p:txBody>
      </p:sp>
      <p:sp>
        <p:nvSpPr>
          <p:cNvPr id="12" name="Right Brace 11"/>
          <p:cNvSpPr/>
          <p:nvPr/>
        </p:nvSpPr>
        <p:spPr>
          <a:xfrm>
            <a:off x="5500694" y="2143116"/>
            <a:ext cx="214314" cy="785818"/>
          </a:xfrm>
          <a:prstGeom prst="rightBrace">
            <a:avLst>
              <a:gd name="adj1" fmla="val 54878"/>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3" name="Rectangle 12"/>
          <p:cNvSpPr/>
          <p:nvPr/>
        </p:nvSpPr>
        <p:spPr>
          <a:xfrm>
            <a:off x="6452762" y="4121072"/>
            <a:ext cx="2500330" cy="2308324"/>
          </a:xfrm>
          <a:prstGeom prst="rect">
            <a:avLst/>
          </a:prstGeom>
        </p:spPr>
        <p:txBody>
          <a:bodyPr wrap="square">
            <a:spAutoFit/>
          </a:bodyPr>
          <a:lstStyle/>
          <a:p>
            <a:pPr algn="justLow" rtl="1"/>
            <a:r>
              <a:rPr lang="ar-SA" b="1" dirty="0" smtClean="0">
                <a:ln w="1905"/>
                <a:solidFill>
                  <a:srgbClr val="0070C0"/>
                </a:solidFill>
                <a:effectLst>
                  <a:innerShdw blurRad="69850" dist="43180" dir="5400000">
                    <a:srgbClr val="000000">
                      <a:alpha val="65000"/>
                    </a:srgbClr>
                  </a:innerShdw>
                </a:effectLst>
                <a:cs typeface="B Titr" pitchFamily="2" charset="-78"/>
              </a:rPr>
              <a:t>امروز قرضهای دولت آمریکا تقریباً نزدیک به تولید ناخالص کلّ آمریکا است؛ این نشانه‌ی بحران است،  این را اقتصاددان‌ها میگویند. میگویند هروقتی که دیون یک دولت نزدیک شد به تولید ناخالص یک دولت</a:t>
            </a:r>
            <a:r>
              <a:rPr lang="fa-IR" b="1" dirty="0" smtClean="0">
                <a:ln w="1905"/>
                <a:solidFill>
                  <a:srgbClr val="0070C0"/>
                </a:solidFill>
                <a:effectLst>
                  <a:innerShdw blurRad="69850" dist="43180" dir="5400000">
                    <a:srgbClr val="000000">
                      <a:alpha val="65000"/>
                    </a:srgbClr>
                  </a:innerShdw>
                </a:effectLst>
                <a:cs typeface="B Titr" pitchFamily="2" charset="-78"/>
              </a:rPr>
              <a:t>؛</a:t>
            </a:r>
            <a:endParaRPr lang="en-US" b="1" dirty="0">
              <a:ln w="1905"/>
              <a:solidFill>
                <a:srgbClr val="0070C0"/>
              </a:solidFill>
              <a:effectLst>
                <a:innerShdw blurRad="69850" dist="43180" dir="5400000">
                  <a:srgbClr val="000000">
                    <a:alpha val="65000"/>
                  </a:srgbClr>
                </a:innerShdw>
              </a:effectLst>
              <a:cs typeface="B Titr" pitchFamily="2" charset="-78"/>
            </a:endParaRPr>
          </a:p>
        </p:txBody>
      </p:sp>
      <p:sp>
        <p:nvSpPr>
          <p:cNvPr id="14" name="Rectangle 13"/>
          <p:cNvSpPr/>
          <p:nvPr/>
        </p:nvSpPr>
        <p:spPr>
          <a:xfrm>
            <a:off x="3295921" y="4023878"/>
            <a:ext cx="2645276"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b="1" dirty="0" smtClean="0">
                <a:ln w="11430"/>
                <a:solidFill>
                  <a:srgbClr val="800000"/>
                </a:solidFill>
                <a:effectLst>
                  <a:outerShdw blurRad="50800" dist="39000" dir="5460000" algn="tl">
                    <a:srgbClr val="000000">
                      <a:alpha val="38000"/>
                    </a:srgbClr>
                  </a:outerShdw>
                </a:effectLst>
                <a:cs typeface="B Titr" pitchFamily="2" charset="-78"/>
              </a:rPr>
              <a:t>این دولت در حال بحران است؛</a:t>
            </a:r>
            <a:endParaRPr lang="fa-IR" b="1" dirty="0">
              <a:ln w="11430"/>
              <a:solidFill>
                <a:srgbClr val="800000"/>
              </a:solidFill>
              <a:effectLst>
                <a:outerShdw blurRad="50800" dist="39000" dir="5460000" algn="tl">
                  <a:srgbClr val="000000">
                    <a:alpha val="38000"/>
                  </a:srgbClr>
                </a:outerShdw>
              </a:effectLst>
            </a:endParaRPr>
          </a:p>
        </p:txBody>
      </p:sp>
      <p:sp>
        <p:nvSpPr>
          <p:cNvPr id="15" name="Rectangle 14"/>
          <p:cNvSpPr/>
          <p:nvPr/>
        </p:nvSpPr>
        <p:spPr>
          <a:xfrm>
            <a:off x="3169284" y="4440740"/>
            <a:ext cx="2771913"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b="1" dirty="0" smtClean="0">
                <a:ln w="11430"/>
                <a:solidFill>
                  <a:srgbClr val="800000"/>
                </a:solidFill>
                <a:effectLst>
                  <a:outerShdw blurRad="50800" dist="39000" dir="5460000" algn="tl">
                    <a:srgbClr val="000000">
                      <a:alpha val="38000"/>
                    </a:srgbClr>
                  </a:outerShdw>
                </a:effectLst>
                <a:cs typeface="B Titr" pitchFamily="2" charset="-78"/>
              </a:rPr>
              <a:t>این اقتصاد اقتصاد بحرانی است؛ </a:t>
            </a:r>
            <a:endParaRPr lang="fa-IR" b="1" dirty="0">
              <a:ln w="11430"/>
              <a:solidFill>
                <a:srgbClr val="800000"/>
              </a:solidFill>
              <a:effectLst>
                <a:outerShdw blurRad="50800" dist="39000" dir="5460000" algn="tl">
                  <a:srgbClr val="000000">
                    <a:alpha val="38000"/>
                  </a:srgbClr>
                </a:outerShdw>
              </a:effectLst>
            </a:endParaRPr>
          </a:p>
        </p:txBody>
      </p:sp>
      <p:sp>
        <p:nvSpPr>
          <p:cNvPr id="16" name="Rectangle 15"/>
          <p:cNvSpPr/>
          <p:nvPr/>
        </p:nvSpPr>
        <p:spPr>
          <a:xfrm>
            <a:off x="2762300" y="4809696"/>
            <a:ext cx="3137397"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dirty="0" smtClean="0">
                <a:ln w="11430"/>
                <a:solidFill>
                  <a:srgbClr val="800000"/>
                </a:solidFill>
                <a:effectLst>
                  <a:outerShdw blurRad="50800" dist="39000" dir="5460000" algn="tl">
                    <a:srgbClr val="000000">
                      <a:alpha val="38000"/>
                    </a:srgbClr>
                  </a:outerShdw>
                </a:effectLst>
                <a:cs typeface="B Titr" pitchFamily="2" charset="-78"/>
              </a:rPr>
              <a:t>این میخواهد به چه کسی کمک بکند؟ </a:t>
            </a:r>
            <a:endParaRPr lang="en-US" b="1" dirty="0" smtClean="0">
              <a:ln w="11430"/>
              <a:solidFill>
                <a:srgbClr val="800000"/>
              </a:solidFill>
              <a:effectLst>
                <a:outerShdw blurRad="50800" dist="39000" dir="5460000" algn="tl">
                  <a:srgbClr val="000000">
                    <a:alpha val="38000"/>
                  </a:srgbClr>
                </a:outerShdw>
              </a:effectLst>
              <a:cs typeface="B Titr" pitchFamily="2" charset="-78"/>
            </a:endParaRPr>
          </a:p>
        </p:txBody>
      </p:sp>
      <p:sp>
        <p:nvSpPr>
          <p:cNvPr id="17" name="Rectangle 16"/>
          <p:cNvSpPr/>
          <p:nvPr/>
        </p:nvSpPr>
        <p:spPr>
          <a:xfrm>
            <a:off x="4155247" y="5226182"/>
            <a:ext cx="1792478"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dirty="0" smtClean="0">
                <a:ln w="11430"/>
                <a:solidFill>
                  <a:srgbClr val="800000"/>
                </a:solidFill>
                <a:effectLst>
                  <a:outerShdw blurRad="50800" dist="39000" dir="5460000" algn="tl">
                    <a:srgbClr val="000000">
                      <a:alpha val="38000"/>
                    </a:srgbClr>
                  </a:outerShdw>
                </a:effectLst>
                <a:cs typeface="B Titr" pitchFamily="2" charset="-78"/>
              </a:rPr>
              <a:t>این میخواهد بمَکد، </a:t>
            </a:r>
            <a:endParaRPr lang="en-US" b="1" dirty="0" smtClean="0">
              <a:ln w="11430"/>
              <a:solidFill>
                <a:srgbClr val="800000"/>
              </a:solidFill>
              <a:effectLst>
                <a:outerShdw blurRad="50800" dist="39000" dir="5460000" algn="tl">
                  <a:srgbClr val="000000">
                    <a:alpha val="38000"/>
                  </a:srgbClr>
                </a:outerShdw>
              </a:effectLst>
              <a:cs typeface="B Titr" pitchFamily="2" charset="-78"/>
            </a:endParaRPr>
          </a:p>
        </p:txBody>
      </p:sp>
      <p:sp>
        <p:nvSpPr>
          <p:cNvPr id="18" name="Rectangle 17"/>
          <p:cNvSpPr/>
          <p:nvPr/>
        </p:nvSpPr>
        <p:spPr>
          <a:xfrm>
            <a:off x="2333484" y="5654810"/>
            <a:ext cx="3631122"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dirty="0" smtClean="0">
                <a:ln w="11430"/>
                <a:solidFill>
                  <a:srgbClr val="800000"/>
                </a:solidFill>
                <a:effectLst>
                  <a:outerShdw blurRad="50800" dist="39000" dir="5460000" algn="tl">
                    <a:srgbClr val="000000">
                      <a:alpha val="38000"/>
                    </a:srgbClr>
                  </a:outerShdw>
                </a:effectLst>
                <a:cs typeface="B Titr" pitchFamily="2" charset="-78"/>
              </a:rPr>
              <a:t>این میخواهد بکَند تا خودش را ترمیم بکند؛ </a:t>
            </a:r>
            <a:endParaRPr lang="en-US" b="1" dirty="0" smtClean="0">
              <a:ln w="11430"/>
              <a:solidFill>
                <a:srgbClr val="800000"/>
              </a:solidFill>
              <a:effectLst>
                <a:outerShdw blurRad="50800" dist="39000" dir="5460000" algn="tl">
                  <a:srgbClr val="000000">
                    <a:alpha val="38000"/>
                  </a:srgbClr>
                </a:outerShdw>
              </a:effectLst>
              <a:cs typeface="B Titr" pitchFamily="2" charset="-78"/>
            </a:endParaRPr>
          </a:p>
        </p:txBody>
      </p:sp>
      <p:sp>
        <p:nvSpPr>
          <p:cNvPr id="19" name="Rectangle 18"/>
          <p:cNvSpPr/>
          <p:nvPr/>
        </p:nvSpPr>
        <p:spPr>
          <a:xfrm>
            <a:off x="2512173" y="6083438"/>
            <a:ext cx="3454792"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dirty="0" smtClean="0">
                <a:ln w="11430"/>
                <a:solidFill>
                  <a:srgbClr val="800000"/>
                </a:solidFill>
                <a:effectLst>
                  <a:outerShdw blurRad="50800" dist="39000" dir="5460000" algn="tl">
                    <a:srgbClr val="000000">
                      <a:alpha val="38000"/>
                    </a:srgbClr>
                  </a:outerShdw>
                </a:effectLst>
                <a:cs typeface="B Titr" pitchFamily="2" charset="-78"/>
              </a:rPr>
              <a:t>این می‌آید به اقتصاد کشوری کمک کند؟ </a:t>
            </a:r>
            <a:endParaRPr lang="en-US" b="1" dirty="0" smtClean="0">
              <a:ln w="11430"/>
              <a:solidFill>
                <a:srgbClr val="800000"/>
              </a:solidFill>
              <a:effectLst>
                <a:outerShdw blurRad="50800" dist="39000" dir="5460000" algn="tl">
                  <a:srgbClr val="000000">
                    <a:alpha val="38000"/>
                  </a:srgbClr>
                </a:outerShdw>
              </a:effectLst>
              <a:cs typeface="B Titr" pitchFamily="2" charset="-78"/>
            </a:endParaRPr>
          </a:p>
        </p:txBody>
      </p:sp>
      <p:sp>
        <p:nvSpPr>
          <p:cNvPr id="20" name="Right Brace 19"/>
          <p:cNvSpPr/>
          <p:nvPr/>
        </p:nvSpPr>
        <p:spPr>
          <a:xfrm>
            <a:off x="5786446" y="4000504"/>
            <a:ext cx="571504" cy="2428892"/>
          </a:xfrm>
          <a:prstGeom prst="rightBrace">
            <a:avLst>
              <a:gd name="adj1" fmla="val 49891"/>
              <a:gd name="adj2" fmla="val 5000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2000"/>
                                        <p:tgtEl>
                                          <p:spTgt spid="4"/>
                                        </p:tgtEl>
                                      </p:cBhvr>
                                    </p:animEffect>
                                  </p:childTnLst>
                                </p:cTn>
                              </p:par>
                            </p:childTnLst>
                          </p:cTn>
                        </p:par>
                        <p:par>
                          <p:cTn id="15" fill="hold">
                            <p:stCondLst>
                              <p:cond delay="2000"/>
                            </p:stCondLst>
                            <p:childTnLst>
                              <p:par>
                                <p:cTn id="16" presetID="53" presetClass="entr" presetSubtype="0" fill="hold" grpId="0" nodeType="after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par>
                          <p:cTn id="21" fill="hold">
                            <p:stCondLst>
                              <p:cond delay="56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2000"/>
                                        <p:tgtEl>
                                          <p:spTgt spid="10"/>
                                        </p:tgtEl>
                                      </p:cBhvr>
                                    </p:animEffect>
                                  </p:childTnLst>
                                </p:cTn>
                              </p:par>
                            </p:childTnLst>
                          </p:cTn>
                        </p:par>
                        <p:par>
                          <p:cTn id="25" fill="hold">
                            <p:stCondLst>
                              <p:cond delay="7600"/>
                            </p:stCondLst>
                            <p:childTnLst>
                              <p:par>
                                <p:cTn id="26" presetID="53" presetClass="entr" presetSubtype="0" fill="hold" grpId="0" nodeType="after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par>
                          <p:cTn id="31" fill="hold">
                            <p:stCondLst>
                              <p:cond delay="106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2000"/>
                                        <p:tgtEl>
                                          <p:spTgt spid="12"/>
                                        </p:tgtEl>
                                      </p:cBhvr>
                                    </p:animEffect>
                                  </p:childTnLst>
                                </p:cTn>
                              </p:par>
                            </p:childTnLst>
                          </p:cTn>
                        </p:par>
                        <p:par>
                          <p:cTn id="35" fill="hold">
                            <p:stCondLst>
                              <p:cond delay="12600"/>
                            </p:stCondLst>
                            <p:childTnLst>
                              <p:par>
                                <p:cTn id="36" presetID="53" presetClass="entr" presetSubtype="0" fill="hold" grpId="0" nodeType="afterEffect">
                                  <p:stCondLst>
                                    <p:cond delay="0"/>
                                  </p:stCondLst>
                                  <p:iterate type="wd">
                                    <p:tmPct val="10000"/>
                                  </p:iterate>
                                  <p:childTnLst>
                                    <p:set>
                                      <p:cBhvr>
                                        <p:cTn id="37" dur="1" fill="hold">
                                          <p:stCondLst>
                                            <p:cond delay="0"/>
                                          </p:stCondLst>
                                        </p:cTn>
                                        <p:tgtEl>
                                          <p:spTgt spid="9"/>
                                        </p:tgtEl>
                                        <p:attrNameLst>
                                          <p:attrName>style.visibility</p:attrName>
                                        </p:attrNameLst>
                                      </p:cBhvr>
                                      <p:to>
                                        <p:strVal val="visible"/>
                                      </p:to>
                                    </p:set>
                                    <p:anim calcmode="lin" valueType="num">
                                      <p:cBhvr>
                                        <p:cTn id="38" dur="2000" fill="hold"/>
                                        <p:tgtEl>
                                          <p:spTgt spid="9"/>
                                        </p:tgtEl>
                                        <p:attrNameLst>
                                          <p:attrName>ppt_w</p:attrName>
                                        </p:attrNameLst>
                                      </p:cBhvr>
                                      <p:tavLst>
                                        <p:tav tm="0">
                                          <p:val>
                                            <p:fltVal val="0"/>
                                          </p:val>
                                        </p:tav>
                                        <p:tav tm="100000">
                                          <p:val>
                                            <p:strVal val="#ppt_w"/>
                                          </p:val>
                                        </p:tav>
                                      </p:tavLst>
                                    </p:anim>
                                    <p:anim calcmode="lin" valueType="num">
                                      <p:cBhvr>
                                        <p:cTn id="39" dur="2000" fill="hold"/>
                                        <p:tgtEl>
                                          <p:spTgt spid="9"/>
                                        </p:tgtEl>
                                        <p:attrNameLst>
                                          <p:attrName>ppt_h</p:attrName>
                                        </p:attrNameLst>
                                      </p:cBhvr>
                                      <p:tavLst>
                                        <p:tav tm="0">
                                          <p:val>
                                            <p:fltVal val="0"/>
                                          </p:val>
                                        </p:tav>
                                        <p:tav tm="100000">
                                          <p:val>
                                            <p:strVal val="#ppt_h"/>
                                          </p:val>
                                        </p:tav>
                                      </p:tavLst>
                                    </p:anim>
                                    <p:animEffect transition="in" filter="fade">
                                      <p:cBhvr>
                                        <p:cTn id="40" dur="2000"/>
                                        <p:tgtEl>
                                          <p:spTgt spid="9"/>
                                        </p:tgtEl>
                                      </p:cBhvr>
                                    </p:animEffect>
                                  </p:childTnLst>
                                </p:cTn>
                              </p:par>
                            </p:childTnLst>
                          </p:cTn>
                        </p:par>
                        <p:par>
                          <p:cTn id="41" fill="hold">
                            <p:stCondLst>
                              <p:cond delay="168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2000"/>
                                        <p:tgtEl>
                                          <p:spTgt spid="11"/>
                                        </p:tgtEl>
                                      </p:cBhvr>
                                    </p:animEffect>
                                  </p:childTnLst>
                                </p:cTn>
                              </p:par>
                            </p:childTnLst>
                          </p:cTn>
                        </p:par>
                        <p:par>
                          <p:cTn id="45" fill="hold">
                            <p:stCondLst>
                              <p:cond delay="18800"/>
                            </p:stCondLst>
                            <p:childTnLst>
                              <p:par>
                                <p:cTn id="46" presetID="53" presetClass="entr" presetSubtype="0" fill="hold" grpId="0" nodeType="afterEffect">
                                  <p:stCondLst>
                                    <p:cond delay="0"/>
                                  </p:stCondLst>
                                  <p:iterate type="wd">
                                    <p:tmPct val="10000"/>
                                  </p:iterate>
                                  <p:childTnLst>
                                    <p:set>
                                      <p:cBhvr>
                                        <p:cTn id="47" dur="1" fill="hold">
                                          <p:stCondLst>
                                            <p:cond delay="0"/>
                                          </p:stCondLst>
                                        </p:cTn>
                                        <p:tgtEl>
                                          <p:spTgt spid="8"/>
                                        </p:tgtEl>
                                        <p:attrNameLst>
                                          <p:attrName>style.visibility</p:attrName>
                                        </p:attrNameLst>
                                      </p:cBhvr>
                                      <p:to>
                                        <p:strVal val="visible"/>
                                      </p:to>
                                    </p:set>
                                    <p:anim calcmode="lin" valueType="num">
                                      <p:cBhvr>
                                        <p:cTn id="48" dur="2000" fill="hold"/>
                                        <p:tgtEl>
                                          <p:spTgt spid="8"/>
                                        </p:tgtEl>
                                        <p:attrNameLst>
                                          <p:attrName>ppt_w</p:attrName>
                                        </p:attrNameLst>
                                      </p:cBhvr>
                                      <p:tavLst>
                                        <p:tav tm="0">
                                          <p:val>
                                            <p:fltVal val="0"/>
                                          </p:val>
                                        </p:tav>
                                        <p:tav tm="100000">
                                          <p:val>
                                            <p:strVal val="#ppt_w"/>
                                          </p:val>
                                        </p:tav>
                                      </p:tavLst>
                                    </p:anim>
                                    <p:anim calcmode="lin" valueType="num">
                                      <p:cBhvr>
                                        <p:cTn id="49" dur="2000" fill="hold"/>
                                        <p:tgtEl>
                                          <p:spTgt spid="8"/>
                                        </p:tgtEl>
                                        <p:attrNameLst>
                                          <p:attrName>ppt_h</p:attrName>
                                        </p:attrNameLst>
                                      </p:cBhvr>
                                      <p:tavLst>
                                        <p:tav tm="0">
                                          <p:val>
                                            <p:fltVal val="0"/>
                                          </p:val>
                                        </p:tav>
                                        <p:tav tm="100000">
                                          <p:val>
                                            <p:strVal val="#ppt_h"/>
                                          </p:val>
                                        </p:tav>
                                      </p:tavLst>
                                    </p:anim>
                                    <p:animEffect transition="in" filter="fade">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iterate type="wd">
                                    <p:tmPct val="10000"/>
                                  </p:iterate>
                                  <p:childTnLst>
                                    <p:set>
                                      <p:cBhvr>
                                        <p:cTn id="54" dur="1" fill="hold">
                                          <p:stCondLst>
                                            <p:cond delay="0"/>
                                          </p:stCondLst>
                                        </p:cTn>
                                        <p:tgtEl>
                                          <p:spTgt spid="13"/>
                                        </p:tgtEl>
                                        <p:attrNameLst>
                                          <p:attrName>style.visibility</p:attrName>
                                        </p:attrNameLst>
                                      </p:cBhvr>
                                      <p:to>
                                        <p:strVal val="visible"/>
                                      </p:to>
                                    </p:set>
                                    <p:anim calcmode="lin" valueType="num">
                                      <p:cBhvr>
                                        <p:cTn id="55" dur="2000" fill="hold"/>
                                        <p:tgtEl>
                                          <p:spTgt spid="13"/>
                                        </p:tgtEl>
                                        <p:attrNameLst>
                                          <p:attrName>ppt_w</p:attrName>
                                        </p:attrNameLst>
                                      </p:cBhvr>
                                      <p:tavLst>
                                        <p:tav tm="0">
                                          <p:val>
                                            <p:fltVal val="0"/>
                                          </p:val>
                                        </p:tav>
                                        <p:tav tm="100000">
                                          <p:val>
                                            <p:strVal val="#ppt_w"/>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Effect transition="in" filter="fade">
                                      <p:cBhvr>
                                        <p:cTn id="57" dur="2000"/>
                                        <p:tgtEl>
                                          <p:spTgt spid="13"/>
                                        </p:tgtEl>
                                      </p:cBhvr>
                                    </p:animEffect>
                                  </p:childTnLst>
                                </p:cTn>
                              </p:par>
                            </p:childTnLst>
                          </p:cTn>
                        </p:par>
                        <p:par>
                          <p:cTn id="58" fill="hold">
                            <p:stCondLst>
                              <p:cond delay="9200"/>
                            </p:stCondLst>
                            <p:childTnLst>
                              <p:par>
                                <p:cTn id="59" presetID="22" presetClass="entr" presetSubtype="1"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2000"/>
                                        <p:tgtEl>
                                          <p:spTgt spid="20"/>
                                        </p:tgtEl>
                                      </p:cBhvr>
                                    </p:animEffect>
                                  </p:childTnLst>
                                </p:cTn>
                              </p:par>
                            </p:childTnLst>
                          </p:cTn>
                        </p:par>
                        <p:par>
                          <p:cTn id="62" fill="hold">
                            <p:stCondLst>
                              <p:cond delay="11200"/>
                            </p:stCondLst>
                            <p:childTnLst>
                              <p:par>
                                <p:cTn id="63" presetID="53" presetClass="entr" presetSubtype="0" fill="hold" grpId="0" nodeType="afterEffect">
                                  <p:stCondLst>
                                    <p:cond delay="0"/>
                                  </p:stCondLst>
                                  <p:iterate type="wd">
                                    <p:tmPct val="10000"/>
                                  </p:iterate>
                                  <p:childTnLst>
                                    <p:set>
                                      <p:cBhvr>
                                        <p:cTn id="64" dur="1" fill="hold">
                                          <p:stCondLst>
                                            <p:cond delay="0"/>
                                          </p:stCondLst>
                                        </p:cTn>
                                        <p:tgtEl>
                                          <p:spTgt spid="14"/>
                                        </p:tgtEl>
                                        <p:attrNameLst>
                                          <p:attrName>style.visibility</p:attrName>
                                        </p:attrNameLst>
                                      </p:cBhvr>
                                      <p:to>
                                        <p:strVal val="visible"/>
                                      </p:to>
                                    </p:set>
                                    <p:anim calcmode="lin" valueType="num">
                                      <p:cBhvr>
                                        <p:cTn id="65" dur="2000" fill="hold"/>
                                        <p:tgtEl>
                                          <p:spTgt spid="14"/>
                                        </p:tgtEl>
                                        <p:attrNameLst>
                                          <p:attrName>ppt_w</p:attrName>
                                        </p:attrNameLst>
                                      </p:cBhvr>
                                      <p:tavLst>
                                        <p:tav tm="0">
                                          <p:val>
                                            <p:fltVal val="0"/>
                                          </p:val>
                                        </p:tav>
                                        <p:tav tm="100000">
                                          <p:val>
                                            <p:strVal val="#ppt_w"/>
                                          </p:val>
                                        </p:tav>
                                      </p:tavLst>
                                    </p:anim>
                                    <p:anim calcmode="lin" valueType="num">
                                      <p:cBhvr>
                                        <p:cTn id="66" dur="2000" fill="hold"/>
                                        <p:tgtEl>
                                          <p:spTgt spid="14"/>
                                        </p:tgtEl>
                                        <p:attrNameLst>
                                          <p:attrName>ppt_h</p:attrName>
                                        </p:attrNameLst>
                                      </p:cBhvr>
                                      <p:tavLst>
                                        <p:tav tm="0">
                                          <p:val>
                                            <p:fltVal val="0"/>
                                          </p:val>
                                        </p:tav>
                                        <p:tav tm="100000">
                                          <p:val>
                                            <p:strVal val="#ppt_h"/>
                                          </p:val>
                                        </p:tav>
                                      </p:tavLst>
                                    </p:anim>
                                    <p:animEffect transition="in" filter="fade">
                                      <p:cBhvr>
                                        <p:cTn id="67" dur="2000"/>
                                        <p:tgtEl>
                                          <p:spTgt spid="14"/>
                                        </p:tgtEl>
                                      </p:cBhvr>
                                    </p:animEffect>
                                  </p:childTnLst>
                                </p:cTn>
                              </p:par>
                            </p:childTnLst>
                          </p:cTn>
                        </p:par>
                        <p:par>
                          <p:cTn id="68" fill="hold">
                            <p:stCondLst>
                              <p:cond delay="14400"/>
                            </p:stCondLst>
                            <p:childTnLst>
                              <p:par>
                                <p:cTn id="69" presetID="53" presetClass="entr" presetSubtype="0" fill="hold" grpId="0" nodeType="afterEffect">
                                  <p:stCondLst>
                                    <p:cond delay="0"/>
                                  </p:stCondLst>
                                  <p:iterate type="wd">
                                    <p:tmPct val="10000"/>
                                  </p:iterate>
                                  <p:childTnLst>
                                    <p:set>
                                      <p:cBhvr>
                                        <p:cTn id="70" dur="1" fill="hold">
                                          <p:stCondLst>
                                            <p:cond delay="0"/>
                                          </p:stCondLst>
                                        </p:cTn>
                                        <p:tgtEl>
                                          <p:spTgt spid="15"/>
                                        </p:tgtEl>
                                        <p:attrNameLst>
                                          <p:attrName>style.visibility</p:attrName>
                                        </p:attrNameLst>
                                      </p:cBhvr>
                                      <p:to>
                                        <p:strVal val="visible"/>
                                      </p:to>
                                    </p:set>
                                    <p:anim calcmode="lin" valueType="num">
                                      <p:cBhvr>
                                        <p:cTn id="71" dur="2000" fill="hold"/>
                                        <p:tgtEl>
                                          <p:spTgt spid="15"/>
                                        </p:tgtEl>
                                        <p:attrNameLst>
                                          <p:attrName>ppt_w</p:attrName>
                                        </p:attrNameLst>
                                      </p:cBhvr>
                                      <p:tavLst>
                                        <p:tav tm="0">
                                          <p:val>
                                            <p:fltVal val="0"/>
                                          </p:val>
                                        </p:tav>
                                        <p:tav tm="100000">
                                          <p:val>
                                            <p:strVal val="#ppt_w"/>
                                          </p:val>
                                        </p:tav>
                                      </p:tavLst>
                                    </p:anim>
                                    <p:anim calcmode="lin" valueType="num">
                                      <p:cBhvr>
                                        <p:cTn id="72" dur="2000" fill="hold"/>
                                        <p:tgtEl>
                                          <p:spTgt spid="15"/>
                                        </p:tgtEl>
                                        <p:attrNameLst>
                                          <p:attrName>ppt_h</p:attrName>
                                        </p:attrNameLst>
                                      </p:cBhvr>
                                      <p:tavLst>
                                        <p:tav tm="0">
                                          <p:val>
                                            <p:fltVal val="0"/>
                                          </p:val>
                                        </p:tav>
                                        <p:tav tm="100000">
                                          <p:val>
                                            <p:strVal val="#ppt_h"/>
                                          </p:val>
                                        </p:tav>
                                      </p:tavLst>
                                    </p:anim>
                                    <p:animEffect transition="in" filter="fade">
                                      <p:cBhvr>
                                        <p:cTn id="73" dur="2000"/>
                                        <p:tgtEl>
                                          <p:spTgt spid="15"/>
                                        </p:tgtEl>
                                      </p:cBhvr>
                                    </p:animEffect>
                                  </p:childTnLst>
                                </p:cTn>
                              </p:par>
                            </p:childTnLst>
                          </p:cTn>
                        </p:par>
                        <p:par>
                          <p:cTn id="74" fill="hold">
                            <p:stCondLst>
                              <p:cond delay="17400"/>
                            </p:stCondLst>
                            <p:childTnLst>
                              <p:par>
                                <p:cTn id="75" presetID="53" presetClass="entr" presetSubtype="0" fill="hold" grpId="0" nodeType="afterEffect">
                                  <p:stCondLst>
                                    <p:cond delay="0"/>
                                  </p:stCondLst>
                                  <p:iterate type="wd">
                                    <p:tmPct val="10000"/>
                                  </p:iterate>
                                  <p:childTnLst>
                                    <p:set>
                                      <p:cBhvr>
                                        <p:cTn id="76" dur="1" fill="hold">
                                          <p:stCondLst>
                                            <p:cond delay="0"/>
                                          </p:stCondLst>
                                        </p:cTn>
                                        <p:tgtEl>
                                          <p:spTgt spid="16"/>
                                        </p:tgtEl>
                                        <p:attrNameLst>
                                          <p:attrName>style.visibility</p:attrName>
                                        </p:attrNameLst>
                                      </p:cBhvr>
                                      <p:to>
                                        <p:strVal val="visible"/>
                                      </p:to>
                                    </p:set>
                                    <p:anim calcmode="lin" valueType="num">
                                      <p:cBhvr>
                                        <p:cTn id="77" dur="2000" fill="hold"/>
                                        <p:tgtEl>
                                          <p:spTgt spid="16"/>
                                        </p:tgtEl>
                                        <p:attrNameLst>
                                          <p:attrName>ppt_w</p:attrName>
                                        </p:attrNameLst>
                                      </p:cBhvr>
                                      <p:tavLst>
                                        <p:tav tm="0">
                                          <p:val>
                                            <p:fltVal val="0"/>
                                          </p:val>
                                        </p:tav>
                                        <p:tav tm="100000">
                                          <p:val>
                                            <p:strVal val="#ppt_w"/>
                                          </p:val>
                                        </p:tav>
                                      </p:tavLst>
                                    </p:anim>
                                    <p:anim calcmode="lin" valueType="num">
                                      <p:cBhvr>
                                        <p:cTn id="78" dur="2000" fill="hold"/>
                                        <p:tgtEl>
                                          <p:spTgt spid="16"/>
                                        </p:tgtEl>
                                        <p:attrNameLst>
                                          <p:attrName>ppt_h</p:attrName>
                                        </p:attrNameLst>
                                      </p:cBhvr>
                                      <p:tavLst>
                                        <p:tav tm="0">
                                          <p:val>
                                            <p:fltVal val="0"/>
                                          </p:val>
                                        </p:tav>
                                        <p:tav tm="100000">
                                          <p:val>
                                            <p:strVal val="#ppt_h"/>
                                          </p:val>
                                        </p:tav>
                                      </p:tavLst>
                                    </p:anim>
                                    <p:animEffect transition="in" filter="fade">
                                      <p:cBhvr>
                                        <p:cTn id="79" dur="2000"/>
                                        <p:tgtEl>
                                          <p:spTgt spid="16"/>
                                        </p:tgtEl>
                                      </p:cBhvr>
                                    </p:animEffect>
                                  </p:childTnLst>
                                </p:cTn>
                              </p:par>
                            </p:childTnLst>
                          </p:cTn>
                        </p:par>
                        <p:par>
                          <p:cTn id="80" fill="hold">
                            <p:stCondLst>
                              <p:cond delay="20800"/>
                            </p:stCondLst>
                            <p:childTnLst>
                              <p:par>
                                <p:cTn id="81" presetID="53" presetClass="entr" presetSubtype="0" fill="hold" grpId="0" nodeType="afterEffect">
                                  <p:stCondLst>
                                    <p:cond delay="0"/>
                                  </p:stCondLst>
                                  <p:iterate type="wd">
                                    <p:tmPct val="10000"/>
                                  </p:iterate>
                                  <p:childTnLst>
                                    <p:set>
                                      <p:cBhvr>
                                        <p:cTn id="82" dur="1" fill="hold">
                                          <p:stCondLst>
                                            <p:cond delay="0"/>
                                          </p:stCondLst>
                                        </p:cTn>
                                        <p:tgtEl>
                                          <p:spTgt spid="17"/>
                                        </p:tgtEl>
                                        <p:attrNameLst>
                                          <p:attrName>style.visibility</p:attrName>
                                        </p:attrNameLst>
                                      </p:cBhvr>
                                      <p:to>
                                        <p:strVal val="visible"/>
                                      </p:to>
                                    </p:set>
                                    <p:anim calcmode="lin" valueType="num">
                                      <p:cBhvr>
                                        <p:cTn id="83" dur="2000" fill="hold"/>
                                        <p:tgtEl>
                                          <p:spTgt spid="17"/>
                                        </p:tgtEl>
                                        <p:attrNameLst>
                                          <p:attrName>ppt_w</p:attrName>
                                        </p:attrNameLst>
                                      </p:cBhvr>
                                      <p:tavLst>
                                        <p:tav tm="0">
                                          <p:val>
                                            <p:fltVal val="0"/>
                                          </p:val>
                                        </p:tav>
                                        <p:tav tm="100000">
                                          <p:val>
                                            <p:strVal val="#ppt_w"/>
                                          </p:val>
                                        </p:tav>
                                      </p:tavLst>
                                    </p:anim>
                                    <p:anim calcmode="lin" valueType="num">
                                      <p:cBhvr>
                                        <p:cTn id="84" dur="2000" fill="hold"/>
                                        <p:tgtEl>
                                          <p:spTgt spid="17"/>
                                        </p:tgtEl>
                                        <p:attrNameLst>
                                          <p:attrName>ppt_h</p:attrName>
                                        </p:attrNameLst>
                                      </p:cBhvr>
                                      <p:tavLst>
                                        <p:tav tm="0">
                                          <p:val>
                                            <p:fltVal val="0"/>
                                          </p:val>
                                        </p:tav>
                                        <p:tav tm="100000">
                                          <p:val>
                                            <p:strVal val="#ppt_h"/>
                                          </p:val>
                                        </p:tav>
                                      </p:tavLst>
                                    </p:anim>
                                    <p:animEffect transition="in" filter="fade">
                                      <p:cBhvr>
                                        <p:cTn id="85" dur="2000"/>
                                        <p:tgtEl>
                                          <p:spTgt spid="17"/>
                                        </p:tgtEl>
                                      </p:cBhvr>
                                    </p:animEffect>
                                  </p:childTnLst>
                                </p:cTn>
                              </p:par>
                            </p:childTnLst>
                          </p:cTn>
                        </p:par>
                        <p:par>
                          <p:cTn id="86" fill="hold">
                            <p:stCondLst>
                              <p:cond delay="23400"/>
                            </p:stCondLst>
                            <p:childTnLst>
                              <p:par>
                                <p:cTn id="87" presetID="53" presetClass="entr" presetSubtype="0" fill="hold" grpId="0" nodeType="afterEffect">
                                  <p:stCondLst>
                                    <p:cond delay="0"/>
                                  </p:stCondLst>
                                  <p:iterate type="wd">
                                    <p:tmPct val="10000"/>
                                  </p:iterate>
                                  <p:childTnLst>
                                    <p:set>
                                      <p:cBhvr>
                                        <p:cTn id="88" dur="1" fill="hold">
                                          <p:stCondLst>
                                            <p:cond delay="0"/>
                                          </p:stCondLst>
                                        </p:cTn>
                                        <p:tgtEl>
                                          <p:spTgt spid="18"/>
                                        </p:tgtEl>
                                        <p:attrNameLst>
                                          <p:attrName>style.visibility</p:attrName>
                                        </p:attrNameLst>
                                      </p:cBhvr>
                                      <p:to>
                                        <p:strVal val="visible"/>
                                      </p:to>
                                    </p:set>
                                    <p:anim calcmode="lin" valueType="num">
                                      <p:cBhvr>
                                        <p:cTn id="89" dur="2000" fill="hold"/>
                                        <p:tgtEl>
                                          <p:spTgt spid="18"/>
                                        </p:tgtEl>
                                        <p:attrNameLst>
                                          <p:attrName>ppt_w</p:attrName>
                                        </p:attrNameLst>
                                      </p:cBhvr>
                                      <p:tavLst>
                                        <p:tav tm="0">
                                          <p:val>
                                            <p:fltVal val="0"/>
                                          </p:val>
                                        </p:tav>
                                        <p:tav tm="100000">
                                          <p:val>
                                            <p:strVal val="#ppt_w"/>
                                          </p:val>
                                        </p:tav>
                                      </p:tavLst>
                                    </p:anim>
                                    <p:anim calcmode="lin" valueType="num">
                                      <p:cBhvr>
                                        <p:cTn id="90" dur="2000" fill="hold"/>
                                        <p:tgtEl>
                                          <p:spTgt spid="18"/>
                                        </p:tgtEl>
                                        <p:attrNameLst>
                                          <p:attrName>ppt_h</p:attrName>
                                        </p:attrNameLst>
                                      </p:cBhvr>
                                      <p:tavLst>
                                        <p:tav tm="0">
                                          <p:val>
                                            <p:fltVal val="0"/>
                                          </p:val>
                                        </p:tav>
                                        <p:tav tm="100000">
                                          <p:val>
                                            <p:strVal val="#ppt_h"/>
                                          </p:val>
                                        </p:tav>
                                      </p:tavLst>
                                    </p:anim>
                                    <p:animEffect transition="in" filter="fade">
                                      <p:cBhvr>
                                        <p:cTn id="91" dur="2000"/>
                                        <p:tgtEl>
                                          <p:spTgt spid="18"/>
                                        </p:tgtEl>
                                      </p:cBhvr>
                                    </p:animEffect>
                                  </p:childTnLst>
                                </p:cTn>
                              </p:par>
                            </p:childTnLst>
                          </p:cTn>
                        </p:par>
                        <p:par>
                          <p:cTn id="92" fill="hold">
                            <p:stCondLst>
                              <p:cond delay="27000"/>
                            </p:stCondLst>
                            <p:childTnLst>
                              <p:par>
                                <p:cTn id="93" presetID="53" presetClass="entr" presetSubtype="0" fill="hold" grpId="0" nodeType="afterEffect">
                                  <p:stCondLst>
                                    <p:cond delay="0"/>
                                  </p:stCondLst>
                                  <p:iterate type="wd">
                                    <p:tmPct val="10000"/>
                                  </p:iterate>
                                  <p:childTnLst>
                                    <p:set>
                                      <p:cBhvr>
                                        <p:cTn id="94" dur="1" fill="hold">
                                          <p:stCondLst>
                                            <p:cond delay="0"/>
                                          </p:stCondLst>
                                        </p:cTn>
                                        <p:tgtEl>
                                          <p:spTgt spid="19"/>
                                        </p:tgtEl>
                                        <p:attrNameLst>
                                          <p:attrName>style.visibility</p:attrName>
                                        </p:attrNameLst>
                                      </p:cBhvr>
                                      <p:to>
                                        <p:strVal val="visible"/>
                                      </p:to>
                                    </p:set>
                                    <p:anim calcmode="lin" valueType="num">
                                      <p:cBhvr>
                                        <p:cTn id="95" dur="2000" fill="hold"/>
                                        <p:tgtEl>
                                          <p:spTgt spid="19"/>
                                        </p:tgtEl>
                                        <p:attrNameLst>
                                          <p:attrName>ppt_w</p:attrName>
                                        </p:attrNameLst>
                                      </p:cBhvr>
                                      <p:tavLst>
                                        <p:tav tm="0">
                                          <p:val>
                                            <p:fltVal val="0"/>
                                          </p:val>
                                        </p:tav>
                                        <p:tav tm="100000">
                                          <p:val>
                                            <p:strVal val="#ppt_w"/>
                                          </p:val>
                                        </p:tav>
                                      </p:tavLst>
                                    </p:anim>
                                    <p:anim calcmode="lin" valueType="num">
                                      <p:cBhvr>
                                        <p:cTn id="96" dur="2000" fill="hold"/>
                                        <p:tgtEl>
                                          <p:spTgt spid="19"/>
                                        </p:tgtEl>
                                        <p:attrNameLst>
                                          <p:attrName>ppt_h</p:attrName>
                                        </p:attrNameLst>
                                      </p:cBhvr>
                                      <p:tavLst>
                                        <p:tav tm="0">
                                          <p:val>
                                            <p:fltVal val="0"/>
                                          </p:val>
                                        </p:tav>
                                        <p:tav tm="100000">
                                          <p:val>
                                            <p:strVal val="#ppt_h"/>
                                          </p:val>
                                        </p:tav>
                                      </p:tavLst>
                                    </p:anim>
                                    <p:animEffect transition="in" filter="fade">
                                      <p:cBhvr>
                                        <p:cTn id="9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1" grpId="0" animBg="1"/>
      <p:bldP spid="12" grpId="0" animBg="1"/>
      <p:bldP spid="13" grpId="0"/>
      <p:bldP spid="14" grpId="0"/>
      <p:bldP spid="15" grpId="0"/>
      <p:bldP spid="16" grpId="0"/>
      <p:bldP spid="17" grpId="0"/>
      <p:bldP spid="18" grpId="0"/>
      <p:bldP spid="19"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2051</TotalTime>
  <Words>5606</Words>
  <Application>Microsoft Office PowerPoint</Application>
  <PresentationFormat>On-screen Show (4:3)</PresentationFormat>
  <Paragraphs>552</Paragraphs>
  <Slides>53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B Titr</vt:lpstr>
      <vt:lpstr>Calibri</vt:lpstr>
      <vt:lpstr>Times New Roman</vt:lpstr>
      <vt:lpstr>Office Theme</vt:lpstr>
      <vt:lpstr>PowerPoint Presentation</vt:lpstr>
      <vt:lpstr>سایت بصیرت تقدیم می کند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zenelabedeni</dc:creator>
  <cp:lastModifiedBy>basirat01</cp:lastModifiedBy>
  <cp:revision>111</cp:revision>
  <dcterms:created xsi:type="dcterms:W3CDTF">2018-06-23T16:40:40Z</dcterms:created>
  <dcterms:modified xsi:type="dcterms:W3CDTF">2018-06-30T11:28:56Z</dcterms:modified>
</cp:coreProperties>
</file>