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96" r:id="rId3"/>
    <p:sldMasterId id="2147483808" r:id="rId4"/>
    <p:sldMasterId id="2147483820" r:id="rId5"/>
    <p:sldMasterId id="2147483832" r:id="rId6"/>
    <p:sldMasterId id="2147483844" r:id="rId7"/>
    <p:sldMasterId id="2147483856" r:id="rId8"/>
    <p:sldMasterId id="2147483868" r:id="rId9"/>
    <p:sldMasterId id="2147483880" r:id="rId10"/>
    <p:sldMasterId id="2147483892" r:id="rId11"/>
    <p:sldMasterId id="2147483904" r:id="rId12"/>
  </p:sldMasterIdLst>
  <p:sldIdLst>
    <p:sldId id="275" r:id="rId13"/>
    <p:sldId id="274" r:id="rId14"/>
    <p:sldId id="256" r:id="rId15"/>
    <p:sldId id="257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FD2"/>
    <a:srgbClr val="6D95D5"/>
    <a:srgbClr val="5D89D1"/>
    <a:srgbClr val="4A7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56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18ABA-4573-419A-9E88-51B45BED888C}" type="doc">
      <dgm:prSet loTypeId="urn:microsoft.com/office/officeart/2005/8/layout/vProcess5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5062BE8-1063-455E-BA7C-0070EB766CDC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justLow" rtl="1"/>
          <a:r>
            <a:rPr lang="ar-SA" sz="2400" dirty="0" smtClean="0">
              <a:cs typeface="B Titr" pitchFamily="2" charset="-78"/>
            </a:rPr>
            <a:t>ظرفیت و توانایی(پتانسیل) نهفته در روابط بین افراد و گروه هاي یک جامعه است که باعث انجام امور آنها می شود</a:t>
          </a:r>
          <a:r>
            <a:rPr lang="en-US" sz="2400" dirty="0" smtClean="0">
              <a:cs typeface="B Titr" pitchFamily="2" charset="-78"/>
            </a:rPr>
            <a:t>.</a:t>
          </a:r>
          <a:endParaRPr lang="en-US" sz="2400" dirty="0">
            <a:cs typeface="B Titr" pitchFamily="2" charset="-78"/>
          </a:endParaRPr>
        </a:p>
      </dgm:t>
    </dgm:pt>
    <dgm:pt modelId="{905C9430-DDDF-42D5-8700-5C44BC870D84}" type="parTrans" cxnId="{F399A0D2-BAC9-4855-B966-3BD9E10AB5B8}">
      <dgm:prSet/>
      <dgm:spPr/>
      <dgm:t>
        <a:bodyPr/>
        <a:lstStyle/>
        <a:p>
          <a:endParaRPr lang="en-US"/>
        </a:p>
      </dgm:t>
    </dgm:pt>
    <dgm:pt modelId="{0F575A8A-CEC2-4FB8-8324-0E55B7907E4C}" type="sibTrans" cxnId="{F399A0D2-BAC9-4855-B966-3BD9E10AB5B8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665AC498-B730-49BA-81C6-03C02176889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Low" rtl="1"/>
          <a:r>
            <a:rPr lang="ar-SA" sz="1800" dirty="0" smtClean="0">
              <a:cs typeface="B Titr" pitchFamily="2" charset="-78"/>
            </a:rPr>
            <a:t>به عنوان یک متغیر پنهان، مجموعه‌اي منسجم از هنجارها، روابط، تعهدات و ارزش‌هاي مادي و معنوي یک جامعه است که از طریق مولفه هایی مانند: اعتماد، صداقت، تعهد، مشارکت، تلاش مستمر و عدالت قابل شناسایی و ارزیابی است.</a:t>
          </a:r>
          <a:endParaRPr lang="en-US" sz="1800" dirty="0" smtClean="0">
            <a:cs typeface="B Titr" pitchFamily="2" charset="-78"/>
          </a:endParaRPr>
        </a:p>
      </dgm:t>
    </dgm:pt>
    <dgm:pt modelId="{41FC1EB3-4E19-4F4E-AD61-29E94FBE900C}" type="parTrans" cxnId="{D38259F0-F3F2-4E62-8DE4-00B3D691D57E}">
      <dgm:prSet/>
      <dgm:spPr/>
      <dgm:t>
        <a:bodyPr/>
        <a:lstStyle/>
        <a:p>
          <a:endParaRPr lang="en-US"/>
        </a:p>
      </dgm:t>
    </dgm:pt>
    <dgm:pt modelId="{E1BD4FCD-2738-4C49-8040-ABE7F0C87DEB}" type="sibTrans" cxnId="{D38259F0-F3F2-4E62-8DE4-00B3D691D57E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A56FC6F6-D703-4C36-A767-C091E9C66C4B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justLow" rtl="1"/>
          <a:r>
            <a:rPr lang="ar-SA" sz="2400" dirty="0" smtClean="0">
              <a:cs typeface="B Titr" pitchFamily="2" charset="-78"/>
            </a:rPr>
            <a:t>در عرف اجتماعی به معناي آبرو و اعتبار حاکمیت و میزان اعتمادي است که مردم به نظام سیاسی دارند. </a:t>
          </a:r>
          <a:endParaRPr lang="en-US" sz="2400" dirty="0" smtClean="0">
            <a:cs typeface="B Titr" pitchFamily="2" charset="-78"/>
          </a:endParaRPr>
        </a:p>
      </dgm:t>
    </dgm:pt>
    <dgm:pt modelId="{99688AE6-4A03-4CC0-A79C-7929C75F5FBA}" type="parTrans" cxnId="{03A780F1-D39A-4622-80C5-E4531BCA916B}">
      <dgm:prSet/>
      <dgm:spPr/>
      <dgm:t>
        <a:bodyPr/>
        <a:lstStyle/>
        <a:p>
          <a:endParaRPr lang="en-US"/>
        </a:p>
      </dgm:t>
    </dgm:pt>
    <dgm:pt modelId="{D34664FA-F910-46D5-BBBD-B517D741775A}" type="sibTrans" cxnId="{03A780F1-D39A-4622-80C5-E4531BCA916B}">
      <dgm:prSet/>
      <dgm:spPr/>
      <dgm:t>
        <a:bodyPr/>
        <a:lstStyle/>
        <a:p>
          <a:endParaRPr lang="en-US"/>
        </a:p>
      </dgm:t>
    </dgm:pt>
    <dgm:pt modelId="{4932A792-8514-4621-947B-56731283823C}" type="pres">
      <dgm:prSet presAssocID="{7C318ABA-4573-419A-9E88-51B45BED888C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4C332B2-49E3-476F-B668-934445ECEF43}" type="pres">
      <dgm:prSet presAssocID="{7C318ABA-4573-419A-9E88-51B45BED888C}" presName="dummyMaxCanvas" presStyleCnt="0">
        <dgm:presLayoutVars/>
      </dgm:prSet>
      <dgm:spPr/>
    </dgm:pt>
    <dgm:pt modelId="{254E8693-EFEE-4C1A-A191-FAD6202B9D81}" type="pres">
      <dgm:prSet presAssocID="{7C318ABA-4573-419A-9E88-51B45BED888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E81E9-52F1-44C6-9A25-197B13AD83C7}" type="pres">
      <dgm:prSet presAssocID="{7C318ABA-4573-419A-9E88-51B45BED888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6AE5-9EA0-4110-8ED2-B81CD3996C4C}" type="pres">
      <dgm:prSet presAssocID="{7C318ABA-4573-419A-9E88-51B45BED888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EF110-02BC-4CE9-B719-C32FC5441BB7}" type="pres">
      <dgm:prSet presAssocID="{7C318ABA-4573-419A-9E88-51B45BED888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0B17E16-03C5-4BE3-8B7C-70C489680806}" type="pres">
      <dgm:prSet presAssocID="{7C318ABA-4573-419A-9E88-51B45BED888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91D4642-C66F-452C-9CBD-0DA0F6734F2A}" type="pres">
      <dgm:prSet presAssocID="{7C318ABA-4573-419A-9E88-51B45BED888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9BF83-3AE3-47E7-B336-3DCC6C516E70}" type="pres">
      <dgm:prSet presAssocID="{7C318ABA-4573-419A-9E88-51B45BED888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583E3-D12F-4C92-89E5-7C5D33F7005F}" type="pres">
      <dgm:prSet presAssocID="{7C318ABA-4573-419A-9E88-51B45BED888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48518-8BDD-463C-ADFE-78D652673C43}" type="presOf" srcId="{665AC498-B730-49BA-81C6-03C021768895}" destId="{4289BF83-3AE3-47E7-B336-3DCC6C516E70}" srcOrd="1" destOrd="0" presId="urn:microsoft.com/office/officeart/2005/8/layout/vProcess5"/>
    <dgm:cxn modelId="{F399A0D2-BAC9-4855-B966-3BD9E10AB5B8}" srcId="{7C318ABA-4573-419A-9E88-51B45BED888C}" destId="{C5062BE8-1063-455E-BA7C-0070EB766CDC}" srcOrd="0" destOrd="0" parTransId="{905C9430-DDDF-42D5-8700-5C44BC870D84}" sibTransId="{0F575A8A-CEC2-4FB8-8324-0E55B7907E4C}"/>
    <dgm:cxn modelId="{F4867D2B-A934-42B9-9BDA-97CE80179CA0}" type="presOf" srcId="{C5062BE8-1063-455E-BA7C-0070EB766CDC}" destId="{591D4642-C66F-452C-9CBD-0DA0F6734F2A}" srcOrd="1" destOrd="0" presId="urn:microsoft.com/office/officeart/2005/8/layout/vProcess5"/>
    <dgm:cxn modelId="{69A5D30C-107B-4EAA-89E7-CCD4E3D9FDF2}" type="presOf" srcId="{A56FC6F6-D703-4C36-A767-C091E9C66C4B}" destId="{854583E3-D12F-4C92-89E5-7C5D33F7005F}" srcOrd="1" destOrd="0" presId="urn:microsoft.com/office/officeart/2005/8/layout/vProcess5"/>
    <dgm:cxn modelId="{6963CDA5-DD50-4B60-8612-BA77A3F835C7}" type="presOf" srcId="{E1BD4FCD-2738-4C49-8040-ABE7F0C87DEB}" destId="{70B17E16-03C5-4BE3-8B7C-70C489680806}" srcOrd="0" destOrd="0" presId="urn:microsoft.com/office/officeart/2005/8/layout/vProcess5"/>
    <dgm:cxn modelId="{6BDE9C11-A4E5-465B-85B4-C331B6F314A7}" type="presOf" srcId="{A56FC6F6-D703-4C36-A767-C091E9C66C4B}" destId="{B8E86AE5-9EA0-4110-8ED2-B81CD3996C4C}" srcOrd="0" destOrd="0" presId="urn:microsoft.com/office/officeart/2005/8/layout/vProcess5"/>
    <dgm:cxn modelId="{63ECD19F-2CC7-4161-8836-130D3B2B7DD3}" type="presOf" srcId="{7C318ABA-4573-419A-9E88-51B45BED888C}" destId="{4932A792-8514-4621-947B-56731283823C}" srcOrd="0" destOrd="0" presId="urn:microsoft.com/office/officeart/2005/8/layout/vProcess5"/>
    <dgm:cxn modelId="{B238DB19-333B-432D-A971-F8B30DE882A3}" type="presOf" srcId="{665AC498-B730-49BA-81C6-03C021768895}" destId="{452E81E9-52F1-44C6-9A25-197B13AD83C7}" srcOrd="0" destOrd="0" presId="urn:microsoft.com/office/officeart/2005/8/layout/vProcess5"/>
    <dgm:cxn modelId="{33C3EB9C-7F95-47A6-989D-0250115FB0F2}" type="presOf" srcId="{C5062BE8-1063-455E-BA7C-0070EB766CDC}" destId="{254E8693-EFEE-4C1A-A191-FAD6202B9D81}" srcOrd="0" destOrd="0" presId="urn:microsoft.com/office/officeart/2005/8/layout/vProcess5"/>
    <dgm:cxn modelId="{03A780F1-D39A-4622-80C5-E4531BCA916B}" srcId="{7C318ABA-4573-419A-9E88-51B45BED888C}" destId="{A56FC6F6-D703-4C36-A767-C091E9C66C4B}" srcOrd="2" destOrd="0" parTransId="{99688AE6-4A03-4CC0-A79C-7929C75F5FBA}" sibTransId="{D34664FA-F910-46D5-BBBD-B517D741775A}"/>
    <dgm:cxn modelId="{D38259F0-F3F2-4E62-8DE4-00B3D691D57E}" srcId="{7C318ABA-4573-419A-9E88-51B45BED888C}" destId="{665AC498-B730-49BA-81C6-03C021768895}" srcOrd="1" destOrd="0" parTransId="{41FC1EB3-4E19-4F4E-AD61-29E94FBE900C}" sibTransId="{E1BD4FCD-2738-4C49-8040-ABE7F0C87DEB}"/>
    <dgm:cxn modelId="{E88367AC-C9F2-425F-969D-8D02798D2B6B}" type="presOf" srcId="{0F575A8A-CEC2-4FB8-8324-0E55B7907E4C}" destId="{58DEF110-02BC-4CE9-B719-C32FC5441BB7}" srcOrd="0" destOrd="0" presId="urn:microsoft.com/office/officeart/2005/8/layout/vProcess5"/>
    <dgm:cxn modelId="{B5F631F0-C1E3-4B50-852A-AF40E192EC52}" type="presParOf" srcId="{4932A792-8514-4621-947B-56731283823C}" destId="{B4C332B2-49E3-476F-B668-934445ECEF43}" srcOrd="0" destOrd="0" presId="urn:microsoft.com/office/officeart/2005/8/layout/vProcess5"/>
    <dgm:cxn modelId="{F5D566A5-5811-4AFC-8F38-83F1D8E5012E}" type="presParOf" srcId="{4932A792-8514-4621-947B-56731283823C}" destId="{254E8693-EFEE-4C1A-A191-FAD6202B9D81}" srcOrd="1" destOrd="0" presId="urn:microsoft.com/office/officeart/2005/8/layout/vProcess5"/>
    <dgm:cxn modelId="{427B5EC0-F233-471E-8B8B-5A1CCBC81586}" type="presParOf" srcId="{4932A792-8514-4621-947B-56731283823C}" destId="{452E81E9-52F1-44C6-9A25-197B13AD83C7}" srcOrd="2" destOrd="0" presId="urn:microsoft.com/office/officeart/2005/8/layout/vProcess5"/>
    <dgm:cxn modelId="{1D715AC5-6315-424B-A220-BF6418C99DBA}" type="presParOf" srcId="{4932A792-8514-4621-947B-56731283823C}" destId="{B8E86AE5-9EA0-4110-8ED2-B81CD3996C4C}" srcOrd="3" destOrd="0" presId="urn:microsoft.com/office/officeart/2005/8/layout/vProcess5"/>
    <dgm:cxn modelId="{A518039A-CAF9-4B9D-9085-4EF3D8E9EB06}" type="presParOf" srcId="{4932A792-8514-4621-947B-56731283823C}" destId="{58DEF110-02BC-4CE9-B719-C32FC5441BB7}" srcOrd="4" destOrd="0" presId="urn:microsoft.com/office/officeart/2005/8/layout/vProcess5"/>
    <dgm:cxn modelId="{414241BF-DF54-4148-8610-34029A8BD5F3}" type="presParOf" srcId="{4932A792-8514-4621-947B-56731283823C}" destId="{70B17E16-03C5-4BE3-8B7C-70C489680806}" srcOrd="5" destOrd="0" presId="urn:microsoft.com/office/officeart/2005/8/layout/vProcess5"/>
    <dgm:cxn modelId="{88E4C771-CF5C-4931-BB17-AEFF07320AED}" type="presParOf" srcId="{4932A792-8514-4621-947B-56731283823C}" destId="{591D4642-C66F-452C-9CBD-0DA0F6734F2A}" srcOrd="6" destOrd="0" presId="urn:microsoft.com/office/officeart/2005/8/layout/vProcess5"/>
    <dgm:cxn modelId="{A94B0AC0-D764-4471-A024-159CDFE337D1}" type="presParOf" srcId="{4932A792-8514-4621-947B-56731283823C}" destId="{4289BF83-3AE3-47E7-B336-3DCC6C516E70}" srcOrd="7" destOrd="0" presId="urn:microsoft.com/office/officeart/2005/8/layout/vProcess5"/>
    <dgm:cxn modelId="{54129684-8D84-46FE-8849-0E50F85D0AC0}" type="presParOf" srcId="{4932A792-8514-4621-947B-56731283823C}" destId="{854583E3-D12F-4C92-89E5-7C5D33F7005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1CC70-FE6F-4099-AACC-FCB78686BE09}" type="doc">
      <dgm:prSet loTypeId="urn:microsoft.com/office/officeart/2005/8/layout/pyramid2" loCatId="list" qsTypeId="urn:microsoft.com/office/officeart/2005/8/quickstyle/3d3" qsCatId="3D" csTypeId="urn:microsoft.com/office/officeart/2005/8/colors/accent3_4" csCatId="accent3" phldr="1"/>
      <dgm:spPr/>
    </dgm:pt>
    <dgm:pt modelId="{B70C6BD5-5CD3-47B8-ACD3-43342C1A9665}">
      <dgm:prSet phldrT="[Text]" custT="1"/>
      <dgm:spPr/>
      <dgm:t>
        <a:bodyPr/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فاصله مردم و حاکمیت؛</a:t>
          </a:r>
          <a:r>
            <a:rPr lang="fa-IR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  </a:t>
          </a:r>
        </a:p>
      </dgm:t>
    </dgm:pt>
    <dgm:pt modelId="{1124AE17-20CC-4124-929B-CCC73EFAD22D}" type="parTrans" cxnId="{75153C06-DEC2-4E67-97FC-F3AFE1BDA44A}">
      <dgm:prSet/>
      <dgm:spPr/>
      <dgm:t>
        <a:bodyPr/>
        <a:lstStyle/>
        <a:p>
          <a:pPr rtl="1"/>
          <a:endParaRPr lang="fa-IR"/>
        </a:p>
      </dgm:t>
    </dgm:pt>
    <dgm:pt modelId="{71CBC294-0717-402F-BE69-400AAD6DAD69}" type="sibTrans" cxnId="{75153C06-DEC2-4E67-97FC-F3AFE1BDA44A}">
      <dgm:prSet/>
      <dgm:spPr/>
      <dgm:t>
        <a:bodyPr/>
        <a:lstStyle/>
        <a:p>
          <a:pPr rtl="1"/>
          <a:endParaRPr lang="fa-IR"/>
        </a:p>
      </dgm:t>
    </dgm:pt>
    <dgm:pt modelId="{BAAEDBBD-856E-4C06-9CEC-4A9977D43947}">
      <dgm:prSet phldrT="[Text]" custT="1"/>
      <dgm:spPr/>
      <dgm:t>
        <a:bodyPr/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تغییر در سبک زندگی مردم و گرایش به سبک زندگی غربی؛</a:t>
          </a:r>
          <a:endParaRPr lang="fa-IR" sz="18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gm:t>
    </dgm:pt>
    <dgm:pt modelId="{2F33A664-68D1-43E1-A21F-ABE0CFB06A4B}" type="parTrans" cxnId="{0FB78A04-9F1D-4DEA-9167-41B653F7D48E}">
      <dgm:prSet/>
      <dgm:spPr/>
      <dgm:t>
        <a:bodyPr/>
        <a:lstStyle/>
        <a:p>
          <a:pPr rtl="1"/>
          <a:endParaRPr lang="fa-IR"/>
        </a:p>
      </dgm:t>
    </dgm:pt>
    <dgm:pt modelId="{43786133-2059-4473-BE60-C9C4C4B0B7CA}" type="sibTrans" cxnId="{0FB78A04-9F1D-4DEA-9167-41B653F7D48E}">
      <dgm:prSet/>
      <dgm:spPr/>
      <dgm:t>
        <a:bodyPr/>
        <a:lstStyle/>
        <a:p>
          <a:pPr rtl="1"/>
          <a:endParaRPr lang="fa-IR"/>
        </a:p>
      </dgm:t>
    </dgm:pt>
    <dgm:pt modelId="{A7A7F752-6A58-4BF8-9794-5308A0FDB914}">
      <dgm:prSet phldrT="[Text]" custT="1"/>
      <dgm:spPr/>
      <dgm:t>
        <a:bodyPr/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جابجایی ارزش‌ها و نفوذ ارزش‌هاي غیر دینی در بدنه اجتماعی؛</a:t>
          </a:r>
          <a:endParaRPr lang="fa-IR" sz="18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gm:t>
    </dgm:pt>
    <dgm:pt modelId="{1050C9E4-4F40-4D30-97E1-A75F316F29CD}" type="parTrans" cxnId="{0C2A57FE-5A44-4DBF-A4EB-B1BA63A0F83F}">
      <dgm:prSet/>
      <dgm:spPr/>
      <dgm:t>
        <a:bodyPr/>
        <a:lstStyle/>
        <a:p>
          <a:pPr rtl="1"/>
          <a:endParaRPr lang="fa-IR"/>
        </a:p>
      </dgm:t>
    </dgm:pt>
    <dgm:pt modelId="{A264FBF4-6C2D-4F1D-8A42-ABF21CEB3032}" type="sibTrans" cxnId="{0C2A57FE-5A44-4DBF-A4EB-B1BA63A0F83F}">
      <dgm:prSet/>
      <dgm:spPr/>
      <dgm:t>
        <a:bodyPr/>
        <a:lstStyle/>
        <a:p>
          <a:pPr rtl="1"/>
          <a:endParaRPr lang="fa-IR"/>
        </a:p>
      </dgm:t>
    </dgm:pt>
    <dgm:pt modelId="{35505911-AFA6-4ADB-804A-59E717763286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extrusionH="57150" contourW="6350" prstMaterial="metal">
            <a:bevelT w="127000" h="31750"/>
            <a:contourClr>
              <a:schemeClr val="accent1">
                <a:shade val="75000"/>
              </a:schemeClr>
            </a:contourClr>
          </a:sp3d>
        </a:bodyPr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بیگانه ستایی؛</a:t>
          </a:r>
          <a:r>
            <a:rPr lang="fa-IR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  </a:t>
          </a:r>
        </a:p>
      </dgm:t>
    </dgm:pt>
    <dgm:pt modelId="{96C82144-8901-435C-8115-AF6A24B1C09C}" type="parTrans" cxnId="{E0504625-676E-421E-BF5A-EC2337816703}">
      <dgm:prSet/>
      <dgm:spPr/>
      <dgm:t>
        <a:bodyPr/>
        <a:lstStyle/>
        <a:p>
          <a:pPr rtl="1"/>
          <a:endParaRPr lang="fa-IR"/>
        </a:p>
      </dgm:t>
    </dgm:pt>
    <dgm:pt modelId="{1DD22E1C-74AA-4984-B5E2-9BA0E4253E6F}" type="sibTrans" cxnId="{E0504625-676E-421E-BF5A-EC2337816703}">
      <dgm:prSet/>
      <dgm:spPr/>
      <dgm:t>
        <a:bodyPr/>
        <a:lstStyle/>
        <a:p>
          <a:pPr rtl="1"/>
          <a:endParaRPr lang="fa-IR"/>
        </a:p>
      </dgm:t>
    </dgm:pt>
    <dgm:pt modelId="{CE37660C-1E05-4AFF-A52F-AE81481F4945}">
      <dgm:prSet phldrT="[Text]" custT="1"/>
      <dgm:spPr/>
      <dgm:t>
        <a:bodyPr/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کم توجهی مردم به قوانین موضوعه؛</a:t>
          </a:r>
          <a:endParaRPr lang="fa-IR" sz="18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gm:t>
    </dgm:pt>
    <dgm:pt modelId="{157A2146-3022-48C0-A19A-0AADDED27B11}" type="parTrans" cxnId="{334D4867-1DA0-4634-B3F5-431857008455}">
      <dgm:prSet/>
      <dgm:spPr/>
      <dgm:t>
        <a:bodyPr/>
        <a:lstStyle/>
        <a:p>
          <a:pPr rtl="1"/>
          <a:endParaRPr lang="fa-IR"/>
        </a:p>
      </dgm:t>
    </dgm:pt>
    <dgm:pt modelId="{39F47043-923C-4C15-BAEB-89E82B48B2BA}" type="sibTrans" cxnId="{334D4867-1DA0-4634-B3F5-431857008455}">
      <dgm:prSet/>
      <dgm:spPr/>
      <dgm:t>
        <a:bodyPr/>
        <a:lstStyle/>
        <a:p>
          <a:pPr rtl="1"/>
          <a:endParaRPr lang="fa-IR"/>
        </a:p>
      </dgm:t>
    </dgm:pt>
    <dgm:pt modelId="{381ADB20-B29F-427C-96FC-503B4993B52E}">
      <dgm:prSet phldrT="[Text]" custT="1"/>
      <dgm:spPr/>
      <dgm:t>
        <a:bodyPr/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تقلیل مشارکت اجتماعی- سیاسی؛</a:t>
          </a:r>
          <a:endParaRPr lang="fa-IR" sz="18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gm:t>
    </dgm:pt>
    <dgm:pt modelId="{0D3493FE-351D-4FC4-A818-57EBAA7EE7A4}" type="parTrans" cxnId="{C97A6255-EB71-4A5B-9B7C-DDD74C2BE445}">
      <dgm:prSet/>
      <dgm:spPr/>
      <dgm:t>
        <a:bodyPr/>
        <a:lstStyle/>
        <a:p>
          <a:pPr rtl="1"/>
          <a:endParaRPr lang="fa-IR"/>
        </a:p>
      </dgm:t>
    </dgm:pt>
    <dgm:pt modelId="{B34D8126-8268-4D78-8376-068772AFF2D9}" type="sibTrans" cxnId="{C97A6255-EB71-4A5B-9B7C-DDD74C2BE445}">
      <dgm:prSet/>
      <dgm:spPr/>
      <dgm:t>
        <a:bodyPr/>
        <a:lstStyle/>
        <a:p>
          <a:pPr rtl="1"/>
          <a:endParaRPr lang="fa-IR"/>
        </a:p>
      </dgm:t>
    </dgm:pt>
    <dgm:pt modelId="{67A01187-F069-4033-8453-86E5B3A112DC}">
      <dgm:prSet phldrT="[Text]" custT="1"/>
      <dgm:spPr/>
      <dgm:t>
        <a:bodyPr/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جابجایی منزلت هاي اجتماعی وگروه‌هاي مرجع؛</a:t>
          </a:r>
          <a:endParaRPr lang="fa-IR" sz="1800" b="1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gm:t>
    </dgm:pt>
    <dgm:pt modelId="{E6F94F2E-7D9B-494F-85C7-6819B0D04FD9}" type="parTrans" cxnId="{3A3DB120-ACCA-4DB1-8A7D-D180C79F5EAE}">
      <dgm:prSet/>
      <dgm:spPr/>
      <dgm:t>
        <a:bodyPr/>
        <a:lstStyle/>
        <a:p>
          <a:pPr rtl="1"/>
          <a:endParaRPr lang="fa-IR"/>
        </a:p>
      </dgm:t>
    </dgm:pt>
    <dgm:pt modelId="{2B27E989-011C-4CA8-AC23-7D8F9BB944D3}" type="sibTrans" cxnId="{3A3DB120-ACCA-4DB1-8A7D-D180C79F5EAE}">
      <dgm:prSet/>
      <dgm:spPr/>
      <dgm:t>
        <a:bodyPr/>
        <a:lstStyle/>
        <a:p>
          <a:pPr rtl="1"/>
          <a:endParaRPr lang="fa-IR"/>
        </a:p>
      </dgm:t>
    </dgm:pt>
    <dgm:pt modelId="{A394748C-FD53-4BCE-A931-BC302A61C4D2}">
      <dgm:prSet phldrT="[Text]" custT="1"/>
      <dgm:spPr/>
      <dgm:t>
        <a:bodyPr/>
        <a:lstStyle/>
        <a:p>
          <a:pPr rtl="1"/>
          <a:r>
            <a:rPr lang="ar-SA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هویت زدایی؛</a:t>
          </a:r>
          <a:r>
            <a:rPr lang="fa-IR" sz="1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 </a:t>
          </a:r>
        </a:p>
      </dgm:t>
    </dgm:pt>
    <dgm:pt modelId="{F9DB9472-69CF-4E97-9903-E2A65B6F38BB}" type="parTrans" cxnId="{C9167F17-74BF-466F-A2C7-6870D94B3376}">
      <dgm:prSet/>
      <dgm:spPr/>
      <dgm:t>
        <a:bodyPr/>
        <a:lstStyle/>
        <a:p>
          <a:pPr rtl="1"/>
          <a:endParaRPr lang="fa-IR"/>
        </a:p>
      </dgm:t>
    </dgm:pt>
    <dgm:pt modelId="{E935D21D-28A2-4152-836C-6203BD08F055}" type="sibTrans" cxnId="{C9167F17-74BF-466F-A2C7-6870D94B3376}">
      <dgm:prSet/>
      <dgm:spPr/>
      <dgm:t>
        <a:bodyPr/>
        <a:lstStyle/>
        <a:p>
          <a:pPr rtl="1"/>
          <a:endParaRPr lang="fa-IR"/>
        </a:p>
      </dgm:t>
    </dgm:pt>
    <dgm:pt modelId="{0E469487-CAFC-4814-941C-D58162E7257D}" type="pres">
      <dgm:prSet presAssocID="{58D1CC70-FE6F-4099-AACC-FCB78686BE09}" presName="compositeShape" presStyleCnt="0">
        <dgm:presLayoutVars>
          <dgm:dir/>
          <dgm:resizeHandles/>
        </dgm:presLayoutVars>
      </dgm:prSet>
      <dgm:spPr/>
    </dgm:pt>
    <dgm:pt modelId="{EEA92450-B3A1-4B40-81E7-625EA6971821}" type="pres">
      <dgm:prSet presAssocID="{58D1CC70-FE6F-4099-AACC-FCB78686BE09}" presName="pyramid" presStyleLbl="node1" presStyleIdx="0" presStyleCnt="1" custScaleX="119196" custLinFactNeighborX="16065"/>
      <dgm:spPr/>
    </dgm:pt>
    <dgm:pt modelId="{786AFD9D-903F-469E-90C6-4B78079063FD}" type="pres">
      <dgm:prSet presAssocID="{58D1CC70-FE6F-4099-AACC-FCB78686BE09}" presName="theList" presStyleCnt="0"/>
      <dgm:spPr/>
    </dgm:pt>
    <dgm:pt modelId="{D4FA14EB-E39D-4F73-BD64-4E2CCE2654AE}" type="pres">
      <dgm:prSet presAssocID="{B70C6BD5-5CD3-47B8-ACD3-43342C1A9665}" presName="aNode" presStyleLbl="fgAcc1" presStyleIdx="0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E90C2F9-D96B-44B8-9926-A8FD06DD7851}" type="pres">
      <dgm:prSet presAssocID="{B70C6BD5-5CD3-47B8-ACD3-43342C1A9665}" presName="aSpace" presStyleCnt="0"/>
      <dgm:spPr/>
    </dgm:pt>
    <dgm:pt modelId="{E8552BB1-D055-43E5-930C-A9528FCEC007}" type="pres">
      <dgm:prSet presAssocID="{BAAEDBBD-856E-4C06-9CEC-4A9977D43947}" presName="aNode" presStyleLbl="fgAcc1" presStyleIdx="1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703A98-5834-4D9D-81C1-DF1DE4BA7361}" type="pres">
      <dgm:prSet presAssocID="{BAAEDBBD-856E-4C06-9CEC-4A9977D43947}" presName="aSpace" presStyleCnt="0"/>
      <dgm:spPr/>
    </dgm:pt>
    <dgm:pt modelId="{4D247FBC-A4B4-4F90-8F85-E204E847BDAF}" type="pres">
      <dgm:prSet presAssocID="{A7A7F752-6A58-4BF8-9794-5308A0FDB914}" presName="aNode" presStyleLbl="fgAcc1" presStyleIdx="2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55C6837-B3B6-4527-979D-1B96A223C64A}" type="pres">
      <dgm:prSet presAssocID="{A7A7F752-6A58-4BF8-9794-5308A0FDB914}" presName="aSpace" presStyleCnt="0"/>
      <dgm:spPr/>
    </dgm:pt>
    <dgm:pt modelId="{9343D340-BEC4-4748-8542-340678B6F98A}" type="pres">
      <dgm:prSet presAssocID="{CE37660C-1E05-4AFF-A52F-AE81481F4945}" presName="aNode" presStyleLbl="fgAcc1" presStyleIdx="3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11D4ED-A2E4-492F-9A00-277122DDE6D7}" type="pres">
      <dgm:prSet presAssocID="{CE37660C-1E05-4AFF-A52F-AE81481F4945}" presName="aSpace" presStyleCnt="0"/>
      <dgm:spPr/>
    </dgm:pt>
    <dgm:pt modelId="{5D66B08D-695C-4946-9385-821E2F790166}" type="pres">
      <dgm:prSet presAssocID="{381ADB20-B29F-427C-96FC-503B4993B52E}" presName="aNode" presStyleLbl="fgAcc1" presStyleIdx="4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082010D-E635-4940-B844-D8D0D034B2B5}" type="pres">
      <dgm:prSet presAssocID="{381ADB20-B29F-427C-96FC-503B4993B52E}" presName="aSpace" presStyleCnt="0"/>
      <dgm:spPr/>
    </dgm:pt>
    <dgm:pt modelId="{2B04A5B6-EB27-4706-A7EA-2365A2B577A7}" type="pres">
      <dgm:prSet presAssocID="{67A01187-F069-4033-8453-86E5B3A112DC}" presName="aNode" presStyleLbl="fgAcc1" presStyleIdx="5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B5D4E7-FA56-4D4D-B008-D6171A5BAD11}" type="pres">
      <dgm:prSet presAssocID="{67A01187-F069-4033-8453-86E5B3A112DC}" presName="aSpace" presStyleCnt="0"/>
      <dgm:spPr/>
    </dgm:pt>
    <dgm:pt modelId="{BDACD7EF-3F1F-494C-86CA-838EAB378974}" type="pres">
      <dgm:prSet presAssocID="{A394748C-FD53-4BCE-A931-BC302A61C4D2}" presName="aNode" presStyleLbl="fgAcc1" presStyleIdx="6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F5B442E-05D5-4063-A049-81DD72EFF6AE}" type="pres">
      <dgm:prSet presAssocID="{A394748C-FD53-4BCE-A931-BC302A61C4D2}" presName="aSpace" presStyleCnt="0"/>
      <dgm:spPr/>
    </dgm:pt>
    <dgm:pt modelId="{B559C93E-878A-40FC-9157-7BE0202E94A9}" type="pres">
      <dgm:prSet presAssocID="{35505911-AFA6-4ADB-804A-59E717763286}" presName="aNode" presStyleLbl="fgAcc1" presStyleIdx="7" presStyleCnt="8" custScaleX="182294" custLinFactNeighborX="-2545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DD3B73-1C5A-4AF7-ADF9-47FFC9C293D3}" type="pres">
      <dgm:prSet presAssocID="{35505911-AFA6-4ADB-804A-59E717763286}" presName="aSpace" presStyleCnt="0"/>
      <dgm:spPr/>
    </dgm:pt>
  </dgm:ptLst>
  <dgm:cxnLst>
    <dgm:cxn modelId="{88E76ACC-AD11-482D-889E-9F6A52B8C62A}" type="presOf" srcId="{67A01187-F069-4033-8453-86E5B3A112DC}" destId="{2B04A5B6-EB27-4706-A7EA-2365A2B577A7}" srcOrd="0" destOrd="0" presId="urn:microsoft.com/office/officeart/2005/8/layout/pyramid2"/>
    <dgm:cxn modelId="{8E67C000-0852-4FC2-92F4-9C164F0CC88E}" type="presOf" srcId="{381ADB20-B29F-427C-96FC-503B4993B52E}" destId="{5D66B08D-695C-4946-9385-821E2F790166}" srcOrd="0" destOrd="0" presId="urn:microsoft.com/office/officeart/2005/8/layout/pyramid2"/>
    <dgm:cxn modelId="{C9167F17-74BF-466F-A2C7-6870D94B3376}" srcId="{58D1CC70-FE6F-4099-AACC-FCB78686BE09}" destId="{A394748C-FD53-4BCE-A931-BC302A61C4D2}" srcOrd="6" destOrd="0" parTransId="{F9DB9472-69CF-4E97-9903-E2A65B6F38BB}" sibTransId="{E935D21D-28A2-4152-836C-6203BD08F055}"/>
    <dgm:cxn modelId="{98DC9686-8268-485E-9BFC-74A01B9BC6F9}" type="presOf" srcId="{A394748C-FD53-4BCE-A931-BC302A61C4D2}" destId="{BDACD7EF-3F1F-494C-86CA-838EAB378974}" srcOrd="0" destOrd="0" presId="urn:microsoft.com/office/officeart/2005/8/layout/pyramid2"/>
    <dgm:cxn modelId="{C75305D3-33FC-4233-94E8-3DDBB330F50C}" type="presOf" srcId="{B70C6BD5-5CD3-47B8-ACD3-43342C1A9665}" destId="{D4FA14EB-E39D-4F73-BD64-4E2CCE2654AE}" srcOrd="0" destOrd="0" presId="urn:microsoft.com/office/officeart/2005/8/layout/pyramid2"/>
    <dgm:cxn modelId="{C97A6255-EB71-4A5B-9B7C-DDD74C2BE445}" srcId="{58D1CC70-FE6F-4099-AACC-FCB78686BE09}" destId="{381ADB20-B29F-427C-96FC-503B4993B52E}" srcOrd="4" destOrd="0" parTransId="{0D3493FE-351D-4FC4-A818-57EBAA7EE7A4}" sibTransId="{B34D8126-8268-4D78-8376-068772AFF2D9}"/>
    <dgm:cxn modelId="{E0504625-676E-421E-BF5A-EC2337816703}" srcId="{58D1CC70-FE6F-4099-AACC-FCB78686BE09}" destId="{35505911-AFA6-4ADB-804A-59E717763286}" srcOrd="7" destOrd="0" parTransId="{96C82144-8901-435C-8115-AF6A24B1C09C}" sibTransId="{1DD22E1C-74AA-4984-B5E2-9BA0E4253E6F}"/>
    <dgm:cxn modelId="{3A3DB120-ACCA-4DB1-8A7D-D180C79F5EAE}" srcId="{58D1CC70-FE6F-4099-AACC-FCB78686BE09}" destId="{67A01187-F069-4033-8453-86E5B3A112DC}" srcOrd="5" destOrd="0" parTransId="{E6F94F2E-7D9B-494F-85C7-6819B0D04FD9}" sibTransId="{2B27E989-011C-4CA8-AC23-7D8F9BB944D3}"/>
    <dgm:cxn modelId="{0C2A57FE-5A44-4DBF-A4EB-B1BA63A0F83F}" srcId="{58D1CC70-FE6F-4099-AACC-FCB78686BE09}" destId="{A7A7F752-6A58-4BF8-9794-5308A0FDB914}" srcOrd="2" destOrd="0" parTransId="{1050C9E4-4F40-4D30-97E1-A75F316F29CD}" sibTransId="{A264FBF4-6C2D-4F1D-8A42-ABF21CEB3032}"/>
    <dgm:cxn modelId="{75153C06-DEC2-4E67-97FC-F3AFE1BDA44A}" srcId="{58D1CC70-FE6F-4099-AACC-FCB78686BE09}" destId="{B70C6BD5-5CD3-47B8-ACD3-43342C1A9665}" srcOrd="0" destOrd="0" parTransId="{1124AE17-20CC-4124-929B-CCC73EFAD22D}" sibTransId="{71CBC294-0717-402F-BE69-400AAD6DAD69}"/>
    <dgm:cxn modelId="{334D4867-1DA0-4634-B3F5-431857008455}" srcId="{58D1CC70-FE6F-4099-AACC-FCB78686BE09}" destId="{CE37660C-1E05-4AFF-A52F-AE81481F4945}" srcOrd="3" destOrd="0" parTransId="{157A2146-3022-48C0-A19A-0AADDED27B11}" sibTransId="{39F47043-923C-4C15-BAEB-89E82B48B2BA}"/>
    <dgm:cxn modelId="{7D0A87E8-A99A-4713-8A92-5556E33CE223}" type="presOf" srcId="{A7A7F752-6A58-4BF8-9794-5308A0FDB914}" destId="{4D247FBC-A4B4-4F90-8F85-E204E847BDAF}" srcOrd="0" destOrd="0" presId="urn:microsoft.com/office/officeart/2005/8/layout/pyramid2"/>
    <dgm:cxn modelId="{8115827C-9022-45F4-8A78-992FFD2F84FE}" type="presOf" srcId="{35505911-AFA6-4ADB-804A-59E717763286}" destId="{B559C93E-878A-40FC-9157-7BE0202E94A9}" srcOrd="0" destOrd="0" presId="urn:microsoft.com/office/officeart/2005/8/layout/pyramid2"/>
    <dgm:cxn modelId="{C68FC6EF-5FAF-4B5E-AD18-F00FC040D995}" type="presOf" srcId="{58D1CC70-FE6F-4099-AACC-FCB78686BE09}" destId="{0E469487-CAFC-4814-941C-D58162E7257D}" srcOrd="0" destOrd="0" presId="urn:microsoft.com/office/officeart/2005/8/layout/pyramid2"/>
    <dgm:cxn modelId="{F8BDB479-4A50-476A-9DD2-18CFF7DEDC44}" type="presOf" srcId="{BAAEDBBD-856E-4C06-9CEC-4A9977D43947}" destId="{E8552BB1-D055-43E5-930C-A9528FCEC007}" srcOrd="0" destOrd="0" presId="urn:microsoft.com/office/officeart/2005/8/layout/pyramid2"/>
    <dgm:cxn modelId="{A5DEECFF-BCF2-4F5B-9E57-62334AF0E290}" type="presOf" srcId="{CE37660C-1E05-4AFF-A52F-AE81481F4945}" destId="{9343D340-BEC4-4748-8542-340678B6F98A}" srcOrd="0" destOrd="0" presId="urn:microsoft.com/office/officeart/2005/8/layout/pyramid2"/>
    <dgm:cxn modelId="{0FB78A04-9F1D-4DEA-9167-41B653F7D48E}" srcId="{58D1CC70-FE6F-4099-AACC-FCB78686BE09}" destId="{BAAEDBBD-856E-4C06-9CEC-4A9977D43947}" srcOrd="1" destOrd="0" parTransId="{2F33A664-68D1-43E1-A21F-ABE0CFB06A4B}" sibTransId="{43786133-2059-4473-BE60-C9C4C4B0B7CA}"/>
    <dgm:cxn modelId="{757DD127-9C65-4613-808F-88FF910AD976}" type="presParOf" srcId="{0E469487-CAFC-4814-941C-D58162E7257D}" destId="{EEA92450-B3A1-4B40-81E7-625EA6971821}" srcOrd="0" destOrd="0" presId="urn:microsoft.com/office/officeart/2005/8/layout/pyramid2"/>
    <dgm:cxn modelId="{03286601-71EC-44D6-8930-8CDE512BA9DB}" type="presParOf" srcId="{0E469487-CAFC-4814-941C-D58162E7257D}" destId="{786AFD9D-903F-469E-90C6-4B78079063FD}" srcOrd="1" destOrd="0" presId="urn:microsoft.com/office/officeart/2005/8/layout/pyramid2"/>
    <dgm:cxn modelId="{7ADCF5BB-EF80-494D-AA8B-2ADD7501BD3A}" type="presParOf" srcId="{786AFD9D-903F-469E-90C6-4B78079063FD}" destId="{D4FA14EB-E39D-4F73-BD64-4E2CCE2654AE}" srcOrd="0" destOrd="0" presId="urn:microsoft.com/office/officeart/2005/8/layout/pyramid2"/>
    <dgm:cxn modelId="{78C45461-93F2-4776-B66C-19442DD1305A}" type="presParOf" srcId="{786AFD9D-903F-469E-90C6-4B78079063FD}" destId="{1E90C2F9-D96B-44B8-9926-A8FD06DD7851}" srcOrd="1" destOrd="0" presId="urn:microsoft.com/office/officeart/2005/8/layout/pyramid2"/>
    <dgm:cxn modelId="{DD529F06-1867-47A2-97DF-25DC307426E2}" type="presParOf" srcId="{786AFD9D-903F-469E-90C6-4B78079063FD}" destId="{E8552BB1-D055-43E5-930C-A9528FCEC007}" srcOrd="2" destOrd="0" presId="urn:microsoft.com/office/officeart/2005/8/layout/pyramid2"/>
    <dgm:cxn modelId="{B7F846AF-09D6-4D76-9A31-EBFD9C1BDD7F}" type="presParOf" srcId="{786AFD9D-903F-469E-90C6-4B78079063FD}" destId="{95703A98-5834-4D9D-81C1-DF1DE4BA7361}" srcOrd="3" destOrd="0" presId="urn:microsoft.com/office/officeart/2005/8/layout/pyramid2"/>
    <dgm:cxn modelId="{2F9B9D65-4D5E-4494-849F-4C8D589AEB8F}" type="presParOf" srcId="{786AFD9D-903F-469E-90C6-4B78079063FD}" destId="{4D247FBC-A4B4-4F90-8F85-E204E847BDAF}" srcOrd="4" destOrd="0" presId="urn:microsoft.com/office/officeart/2005/8/layout/pyramid2"/>
    <dgm:cxn modelId="{79A828A4-95BD-43AB-AB6B-9E00BC5017A3}" type="presParOf" srcId="{786AFD9D-903F-469E-90C6-4B78079063FD}" destId="{355C6837-B3B6-4527-979D-1B96A223C64A}" srcOrd="5" destOrd="0" presId="urn:microsoft.com/office/officeart/2005/8/layout/pyramid2"/>
    <dgm:cxn modelId="{22B27870-D9F6-47FC-A320-2536AE291BDA}" type="presParOf" srcId="{786AFD9D-903F-469E-90C6-4B78079063FD}" destId="{9343D340-BEC4-4748-8542-340678B6F98A}" srcOrd="6" destOrd="0" presId="urn:microsoft.com/office/officeart/2005/8/layout/pyramid2"/>
    <dgm:cxn modelId="{2E42F1E2-CD54-4237-A31B-A5B4838E3131}" type="presParOf" srcId="{786AFD9D-903F-469E-90C6-4B78079063FD}" destId="{F111D4ED-A2E4-492F-9A00-277122DDE6D7}" srcOrd="7" destOrd="0" presId="urn:microsoft.com/office/officeart/2005/8/layout/pyramid2"/>
    <dgm:cxn modelId="{FC8ACA52-4BFA-4E24-A008-83AEAA866BA8}" type="presParOf" srcId="{786AFD9D-903F-469E-90C6-4B78079063FD}" destId="{5D66B08D-695C-4946-9385-821E2F790166}" srcOrd="8" destOrd="0" presId="urn:microsoft.com/office/officeart/2005/8/layout/pyramid2"/>
    <dgm:cxn modelId="{F07552F1-BAB4-4663-9593-D3526A236EAF}" type="presParOf" srcId="{786AFD9D-903F-469E-90C6-4B78079063FD}" destId="{D082010D-E635-4940-B844-D8D0D034B2B5}" srcOrd="9" destOrd="0" presId="urn:microsoft.com/office/officeart/2005/8/layout/pyramid2"/>
    <dgm:cxn modelId="{467C7804-E468-41B3-A2C3-4F4AE1ACAEC5}" type="presParOf" srcId="{786AFD9D-903F-469E-90C6-4B78079063FD}" destId="{2B04A5B6-EB27-4706-A7EA-2365A2B577A7}" srcOrd="10" destOrd="0" presId="urn:microsoft.com/office/officeart/2005/8/layout/pyramid2"/>
    <dgm:cxn modelId="{A359F37F-F160-4C28-B408-C091E373514D}" type="presParOf" srcId="{786AFD9D-903F-469E-90C6-4B78079063FD}" destId="{03B5D4E7-FA56-4D4D-B008-D6171A5BAD11}" srcOrd="11" destOrd="0" presId="urn:microsoft.com/office/officeart/2005/8/layout/pyramid2"/>
    <dgm:cxn modelId="{17828FD6-115F-4050-9ED8-E900C4DBF643}" type="presParOf" srcId="{786AFD9D-903F-469E-90C6-4B78079063FD}" destId="{BDACD7EF-3F1F-494C-86CA-838EAB378974}" srcOrd="12" destOrd="0" presId="urn:microsoft.com/office/officeart/2005/8/layout/pyramid2"/>
    <dgm:cxn modelId="{855E1668-7BE0-4F9D-95BE-FC9DE09CF181}" type="presParOf" srcId="{786AFD9D-903F-469E-90C6-4B78079063FD}" destId="{BF5B442E-05D5-4063-A049-81DD72EFF6AE}" srcOrd="13" destOrd="0" presId="urn:microsoft.com/office/officeart/2005/8/layout/pyramid2"/>
    <dgm:cxn modelId="{9E842E28-0614-44FE-A36E-9208D460B7CE}" type="presParOf" srcId="{786AFD9D-903F-469E-90C6-4B78079063FD}" destId="{B559C93E-878A-40FC-9157-7BE0202E94A9}" srcOrd="14" destOrd="0" presId="urn:microsoft.com/office/officeart/2005/8/layout/pyramid2"/>
    <dgm:cxn modelId="{1C3311DB-437D-4514-8D8B-61EDB5E72EC1}" type="presParOf" srcId="{786AFD9D-903F-469E-90C6-4B78079063FD}" destId="{F5DD3B73-1C5A-4AF7-ADF9-47FFC9C293D3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D465C-2FD7-4CAF-B20F-93BCC5257FED}" type="doc">
      <dgm:prSet loTypeId="urn:microsoft.com/office/officeart/2005/8/layout/b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C45E75D8-6655-4AC1-80CD-04A032C8FBC8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رواج اشرافی‌گري میان مدیران و مسئولین؛</a:t>
          </a:r>
          <a:endParaRPr lang="fa-IR" sz="1400" dirty="0">
            <a:cs typeface="B Titr" pitchFamily="2" charset="-78"/>
          </a:endParaRPr>
        </a:p>
      </dgm:t>
    </dgm:pt>
    <dgm:pt modelId="{5D3A04F5-115B-43D4-844F-CA9A54C61B4D}" type="parTrans" cxnId="{B4159D71-F4EB-4680-80EF-C1DD763DBC5A}">
      <dgm:prSet/>
      <dgm:spPr/>
      <dgm:t>
        <a:bodyPr/>
        <a:lstStyle/>
        <a:p>
          <a:pPr rtl="1"/>
          <a:endParaRPr lang="fa-IR"/>
        </a:p>
      </dgm:t>
    </dgm:pt>
    <dgm:pt modelId="{254FC68F-6D25-45BC-BF44-405CEC652BE7}" type="sibTrans" cxnId="{B4159D71-F4EB-4680-80EF-C1DD763DBC5A}">
      <dgm:prSet/>
      <dgm:spPr/>
      <dgm:t>
        <a:bodyPr/>
        <a:lstStyle/>
        <a:p>
          <a:pPr rtl="1"/>
          <a:endParaRPr lang="fa-IR"/>
        </a:p>
      </dgm:t>
    </dgm:pt>
    <dgm:pt modelId="{52A72F17-CA4B-43E0-94C9-4E227C2E9217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ضعف در اجراي عدالت اجتماعی؛</a:t>
          </a:r>
          <a:endParaRPr lang="fa-IR" sz="1400" dirty="0" smtClean="0">
            <a:cs typeface="B Titr" pitchFamily="2" charset="-78"/>
          </a:endParaRPr>
        </a:p>
      </dgm:t>
    </dgm:pt>
    <dgm:pt modelId="{C933654E-3B4A-4BB8-9BD8-38D0E2FE85A0}" type="parTrans" cxnId="{2F5E5FD7-90F2-4E8B-9A4A-BD01BA5C00D5}">
      <dgm:prSet/>
      <dgm:spPr/>
      <dgm:t>
        <a:bodyPr/>
        <a:lstStyle/>
        <a:p>
          <a:pPr rtl="1"/>
          <a:endParaRPr lang="fa-IR"/>
        </a:p>
      </dgm:t>
    </dgm:pt>
    <dgm:pt modelId="{89F13DBB-4F13-4A91-8DE4-53C01BC39348}" type="sibTrans" cxnId="{2F5E5FD7-90F2-4E8B-9A4A-BD01BA5C00D5}">
      <dgm:prSet/>
      <dgm:spPr/>
      <dgm:t>
        <a:bodyPr/>
        <a:lstStyle/>
        <a:p>
          <a:pPr rtl="1"/>
          <a:endParaRPr lang="fa-IR"/>
        </a:p>
      </dgm:t>
    </dgm:pt>
    <dgm:pt modelId="{BD762709-63B9-45DB-9F4B-98A693FC1500}">
      <dgm:prSet phldrT="[Text]" custT="1"/>
      <dgm:spPr/>
      <dgm:t>
        <a:bodyPr/>
        <a:lstStyle/>
        <a:p>
          <a:pPr rtl="1"/>
          <a:r>
            <a:rPr lang="ar-SA" sz="1400" dirty="0" smtClean="0">
              <a:solidFill>
                <a:schemeClr val="bg1"/>
              </a:solidFill>
              <a:cs typeface="B Titr" pitchFamily="2" charset="-78"/>
            </a:rPr>
            <a:t>ضعف در پاسخگویی دستگاه‌هاي حکومتی به مطالبات مردم؛</a:t>
          </a:r>
          <a:endParaRPr lang="fa-IR" sz="1400" dirty="0" smtClean="0">
            <a:solidFill>
              <a:schemeClr val="bg1"/>
            </a:solidFill>
            <a:cs typeface="B Titr" pitchFamily="2" charset="-78"/>
          </a:endParaRPr>
        </a:p>
      </dgm:t>
    </dgm:pt>
    <dgm:pt modelId="{D4735927-65D2-43F6-A76B-B594AB5DD662}" type="parTrans" cxnId="{853702DF-3F79-4E44-BA45-685BB5FFE1FE}">
      <dgm:prSet/>
      <dgm:spPr/>
      <dgm:t>
        <a:bodyPr/>
        <a:lstStyle/>
        <a:p>
          <a:pPr rtl="1"/>
          <a:endParaRPr lang="fa-IR"/>
        </a:p>
      </dgm:t>
    </dgm:pt>
    <dgm:pt modelId="{0E32D3B1-8C65-48F0-9D79-E92F494A24A8}" type="sibTrans" cxnId="{853702DF-3F79-4E44-BA45-685BB5FFE1FE}">
      <dgm:prSet/>
      <dgm:spPr/>
      <dgm:t>
        <a:bodyPr/>
        <a:lstStyle/>
        <a:p>
          <a:pPr rtl="1"/>
          <a:endParaRPr lang="fa-IR"/>
        </a:p>
      </dgm:t>
    </dgm:pt>
    <dgm:pt modelId="{6827CD59-C328-4877-AB92-A9ED80AAA240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ناکار آمدي مدیران دستگاه هاي اجرایی؛</a:t>
          </a:r>
          <a:endParaRPr lang="fa-IR" sz="1400" dirty="0" smtClean="0">
            <a:cs typeface="B Titr" pitchFamily="2" charset="-78"/>
          </a:endParaRPr>
        </a:p>
      </dgm:t>
    </dgm:pt>
    <dgm:pt modelId="{F95BA5EE-8770-42D8-B715-1A1D1A3C8E80}" type="parTrans" cxnId="{C8B6A0E5-9A39-4F45-990F-1F086F27F131}">
      <dgm:prSet/>
      <dgm:spPr/>
      <dgm:t>
        <a:bodyPr/>
        <a:lstStyle/>
        <a:p>
          <a:pPr rtl="1"/>
          <a:endParaRPr lang="fa-IR"/>
        </a:p>
      </dgm:t>
    </dgm:pt>
    <dgm:pt modelId="{99D46E6D-A1C5-4811-8BB7-2E83D830AB57}" type="sibTrans" cxnId="{C8B6A0E5-9A39-4F45-990F-1F086F27F131}">
      <dgm:prSet/>
      <dgm:spPr/>
      <dgm:t>
        <a:bodyPr/>
        <a:lstStyle/>
        <a:p>
          <a:pPr rtl="1"/>
          <a:endParaRPr lang="fa-IR"/>
        </a:p>
      </dgm:t>
    </dgm:pt>
    <dgm:pt modelId="{2A99B868-AE9B-4B3B-B0B8-767CEEE6745C}">
      <dgm:prSet phldrT="[Text]" custT="1"/>
      <dgm:spPr/>
      <dgm:t>
        <a:bodyPr/>
        <a:lstStyle/>
        <a:p>
          <a:pPr rtl="1"/>
          <a:r>
            <a:rPr lang="ar-SA" sz="1200" dirty="0" smtClean="0">
              <a:cs typeface="B Titr" pitchFamily="2" charset="-78"/>
            </a:rPr>
            <a:t>تصدي گري دولت بر تمام امور اقتصادي و عدم توانایی در پاسخگویی به مسئولیت ها؛</a:t>
          </a:r>
          <a:endParaRPr lang="fa-IR" sz="1200" dirty="0" smtClean="0">
            <a:cs typeface="B Titr" pitchFamily="2" charset="-78"/>
          </a:endParaRPr>
        </a:p>
      </dgm:t>
    </dgm:pt>
    <dgm:pt modelId="{0FA96D5F-4930-40A4-89B8-CCC697282E1F}" type="parTrans" cxnId="{CA6695DC-AECD-4910-834A-02794981825E}">
      <dgm:prSet/>
      <dgm:spPr/>
      <dgm:t>
        <a:bodyPr/>
        <a:lstStyle/>
        <a:p>
          <a:pPr rtl="1"/>
          <a:endParaRPr lang="fa-IR"/>
        </a:p>
      </dgm:t>
    </dgm:pt>
    <dgm:pt modelId="{80E25EAB-E3FE-43E8-BC77-28BAFFB45FE3}" type="sibTrans" cxnId="{CA6695DC-AECD-4910-834A-02794981825E}">
      <dgm:prSet/>
      <dgm:spPr/>
      <dgm:t>
        <a:bodyPr/>
        <a:lstStyle/>
        <a:p>
          <a:pPr rtl="1"/>
          <a:endParaRPr lang="fa-IR"/>
        </a:p>
      </dgm:t>
    </dgm:pt>
    <dgm:pt modelId="{E80FACA0-1113-406E-BE12-0D63F7C42A4B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فاصله‌ي زیاد بین آرمان‌ها و واقعیت ها؛</a:t>
          </a:r>
          <a:endParaRPr lang="fa-IR" sz="1400" dirty="0" smtClean="0">
            <a:cs typeface="B Titr" pitchFamily="2" charset="-78"/>
          </a:endParaRPr>
        </a:p>
      </dgm:t>
    </dgm:pt>
    <dgm:pt modelId="{AB751A62-D27C-4FC9-8879-3D1ADBF8A8B1}" type="parTrans" cxnId="{83E1A3B1-B3A8-4D6F-8EE2-0179A08CCBE7}">
      <dgm:prSet/>
      <dgm:spPr/>
      <dgm:t>
        <a:bodyPr/>
        <a:lstStyle/>
        <a:p>
          <a:pPr rtl="1"/>
          <a:endParaRPr lang="fa-IR"/>
        </a:p>
      </dgm:t>
    </dgm:pt>
    <dgm:pt modelId="{59B9683C-CD95-48F9-8300-8BBFFBC5DAA6}" type="sibTrans" cxnId="{83E1A3B1-B3A8-4D6F-8EE2-0179A08CCBE7}">
      <dgm:prSet/>
      <dgm:spPr/>
      <dgm:t>
        <a:bodyPr/>
        <a:lstStyle/>
        <a:p>
          <a:pPr rtl="1"/>
          <a:endParaRPr lang="fa-IR"/>
        </a:p>
      </dgm:t>
    </dgm:pt>
    <dgm:pt modelId="{8F2947C4-1011-4D77-BD21-D5CA6B7D60A3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رشد و گسترش مفاسد اداري و ویژه‌خواري؛</a:t>
          </a:r>
          <a:endParaRPr lang="fa-IR" sz="1400" dirty="0" smtClean="0">
            <a:cs typeface="B Titr" pitchFamily="2" charset="-78"/>
          </a:endParaRPr>
        </a:p>
      </dgm:t>
    </dgm:pt>
    <dgm:pt modelId="{A65FE3DD-DD4E-4B07-8BF9-B7D44FB93F4D}" type="parTrans" cxnId="{DBF85F03-1BD7-42E5-B3C5-79C07CFCB590}">
      <dgm:prSet/>
      <dgm:spPr/>
      <dgm:t>
        <a:bodyPr/>
        <a:lstStyle/>
        <a:p>
          <a:pPr rtl="1"/>
          <a:endParaRPr lang="fa-IR"/>
        </a:p>
      </dgm:t>
    </dgm:pt>
    <dgm:pt modelId="{E99414AD-A96B-4FB7-80F6-945032B78EE9}" type="sibTrans" cxnId="{DBF85F03-1BD7-42E5-B3C5-79C07CFCB590}">
      <dgm:prSet/>
      <dgm:spPr/>
      <dgm:t>
        <a:bodyPr/>
        <a:lstStyle/>
        <a:p>
          <a:pPr rtl="1"/>
          <a:endParaRPr lang="fa-IR"/>
        </a:p>
      </dgm:t>
    </dgm:pt>
    <dgm:pt modelId="{9E05E07C-4F52-427B-AD02-0189553D2DB0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تضعیف دین مداري‌و حاکمیت دینی در مسئولان؛</a:t>
          </a:r>
          <a:endParaRPr lang="fa-IR" sz="1400" dirty="0" smtClean="0">
            <a:cs typeface="B Titr" pitchFamily="2" charset="-78"/>
          </a:endParaRPr>
        </a:p>
      </dgm:t>
    </dgm:pt>
    <dgm:pt modelId="{E480CF6C-E7D2-44E3-B09E-35A34FADA0AC}" type="parTrans" cxnId="{ED8594BB-7607-4DDE-9506-DAEB0A3FEDDA}">
      <dgm:prSet/>
      <dgm:spPr/>
      <dgm:t>
        <a:bodyPr/>
        <a:lstStyle/>
        <a:p>
          <a:pPr rtl="1"/>
          <a:endParaRPr lang="fa-IR"/>
        </a:p>
      </dgm:t>
    </dgm:pt>
    <dgm:pt modelId="{E6625CC3-1D02-410B-8CE8-DAC7A3DB5EC9}" type="sibTrans" cxnId="{ED8594BB-7607-4DDE-9506-DAEB0A3FEDDA}">
      <dgm:prSet/>
      <dgm:spPr/>
      <dgm:t>
        <a:bodyPr/>
        <a:lstStyle/>
        <a:p>
          <a:pPr rtl="1"/>
          <a:endParaRPr lang="fa-IR"/>
        </a:p>
      </dgm:t>
    </dgm:pt>
    <dgm:pt modelId="{AFE74C5E-824D-4907-BAA9-161BEB33AB72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وابستگی به خارج در بخشی از حاکمیت؛</a:t>
          </a:r>
          <a:endParaRPr lang="fa-IR" sz="1400" dirty="0" smtClean="0">
            <a:cs typeface="B Titr" pitchFamily="2" charset="-78"/>
          </a:endParaRPr>
        </a:p>
      </dgm:t>
    </dgm:pt>
    <dgm:pt modelId="{A8B9918C-9197-4E8F-948C-685CD4848194}" type="parTrans" cxnId="{B358535E-068E-4703-BB9F-BB1E7D519BCC}">
      <dgm:prSet/>
      <dgm:spPr/>
      <dgm:t>
        <a:bodyPr/>
        <a:lstStyle/>
        <a:p>
          <a:pPr rtl="1"/>
          <a:endParaRPr lang="fa-IR"/>
        </a:p>
      </dgm:t>
    </dgm:pt>
    <dgm:pt modelId="{7169EE4F-7B4B-4D93-A37A-4BFC55D36AAC}" type="sibTrans" cxnId="{B358535E-068E-4703-BB9F-BB1E7D519BCC}">
      <dgm:prSet/>
      <dgm:spPr/>
      <dgm:t>
        <a:bodyPr/>
        <a:lstStyle/>
        <a:p>
          <a:pPr rtl="1"/>
          <a:endParaRPr lang="fa-IR"/>
        </a:p>
      </dgm:t>
    </dgm:pt>
    <dgm:pt modelId="{03C03631-726D-42A6-9682-51B1639DFC03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تضعیف اخلاق مداري و پاکدستی کارگزاران نظام؛</a:t>
          </a:r>
          <a:endParaRPr lang="fa-IR" sz="1400" dirty="0" smtClean="0">
            <a:cs typeface="B Titr" pitchFamily="2" charset="-78"/>
          </a:endParaRPr>
        </a:p>
      </dgm:t>
    </dgm:pt>
    <dgm:pt modelId="{E8F2A739-AC99-4F6B-8E28-4D16D81F1548}" type="parTrans" cxnId="{D4CE9628-9B97-459D-9DA3-10B714FE66FE}">
      <dgm:prSet/>
      <dgm:spPr/>
      <dgm:t>
        <a:bodyPr/>
        <a:lstStyle/>
        <a:p>
          <a:pPr rtl="1"/>
          <a:endParaRPr lang="fa-IR"/>
        </a:p>
      </dgm:t>
    </dgm:pt>
    <dgm:pt modelId="{F65AC2F3-0CC1-4732-B128-D35725E354B2}" type="sibTrans" cxnId="{D4CE9628-9B97-459D-9DA3-10B714FE66FE}">
      <dgm:prSet/>
      <dgm:spPr/>
      <dgm:t>
        <a:bodyPr/>
        <a:lstStyle/>
        <a:p>
          <a:pPr rtl="1"/>
          <a:endParaRPr lang="fa-IR"/>
        </a:p>
      </dgm:t>
    </dgm:pt>
    <dgm:pt modelId="{8DA09001-CA9D-4EB0-B8D0-8CD2435AE26E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تشدید بی‌اعتمادي مردم به رویه و عملکرد مسئولان؛</a:t>
          </a:r>
          <a:endParaRPr lang="fa-IR" sz="1400" dirty="0" smtClean="0">
            <a:cs typeface="B Titr" pitchFamily="2" charset="-78"/>
          </a:endParaRPr>
        </a:p>
      </dgm:t>
    </dgm:pt>
    <dgm:pt modelId="{96EEC096-03E8-41E9-BB10-80306508337D}" type="parTrans" cxnId="{84413D98-63C0-40CA-8CB5-DD398AD604E5}">
      <dgm:prSet/>
      <dgm:spPr/>
      <dgm:t>
        <a:bodyPr/>
        <a:lstStyle/>
        <a:p>
          <a:pPr rtl="1"/>
          <a:endParaRPr lang="fa-IR"/>
        </a:p>
      </dgm:t>
    </dgm:pt>
    <dgm:pt modelId="{7D33F14B-B8A0-4978-B8AC-4C0C390A6A34}" type="sibTrans" cxnId="{84413D98-63C0-40CA-8CB5-DD398AD604E5}">
      <dgm:prSet/>
      <dgm:spPr/>
      <dgm:t>
        <a:bodyPr/>
        <a:lstStyle/>
        <a:p>
          <a:pPr rtl="1"/>
          <a:endParaRPr lang="fa-IR"/>
        </a:p>
      </dgm:t>
    </dgm:pt>
    <dgm:pt modelId="{9B0F42D7-CC3A-47A8-89AE-0FA37EA74F13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گسترش مفاسد اخلاقی و اجتماعی؛</a:t>
          </a:r>
          <a:endParaRPr lang="fa-IR" sz="1400" dirty="0" smtClean="0">
            <a:cs typeface="B Titr" pitchFamily="2" charset="-78"/>
          </a:endParaRPr>
        </a:p>
      </dgm:t>
    </dgm:pt>
    <dgm:pt modelId="{9185D2DB-002E-48E4-AC62-E835431C0BAF}" type="parTrans" cxnId="{B3F8439A-955F-45AE-B5BD-48D630D2165C}">
      <dgm:prSet/>
      <dgm:spPr/>
      <dgm:t>
        <a:bodyPr/>
        <a:lstStyle/>
        <a:p>
          <a:pPr rtl="1"/>
          <a:endParaRPr lang="fa-IR"/>
        </a:p>
      </dgm:t>
    </dgm:pt>
    <dgm:pt modelId="{761A16B4-0959-4867-B397-1328DF7C2281}" type="sibTrans" cxnId="{B3F8439A-955F-45AE-B5BD-48D630D2165C}">
      <dgm:prSet/>
      <dgm:spPr/>
      <dgm:t>
        <a:bodyPr/>
        <a:lstStyle/>
        <a:p>
          <a:pPr rtl="1"/>
          <a:endParaRPr lang="fa-IR"/>
        </a:p>
      </dgm:t>
    </dgm:pt>
    <dgm:pt modelId="{193053BA-A394-46CD-82FA-F2D9E578C25C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معنویت زدایی و ترویج ابتذال و اباحه‌گري؛</a:t>
          </a:r>
          <a:endParaRPr lang="fa-IR" sz="1400" dirty="0" smtClean="0">
            <a:cs typeface="B Titr" pitchFamily="2" charset="-78"/>
          </a:endParaRPr>
        </a:p>
      </dgm:t>
    </dgm:pt>
    <dgm:pt modelId="{ED9CD662-AB95-4BC1-BC5C-4DB8D4263023}" type="parTrans" cxnId="{F6E57FF4-9ACE-43B2-BFCC-4CFB5AB9CB3D}">
      <dgm:prSet/>
      <dgm:spPr/>
      <dgm:t>
        <a:bodyPr/>
        <a:lstStyle/>
        <a:p>
          <a:pPr rtl="1"/>
          <a:endParaRPr lang="fa-IR"/>
        </a:p>
      </dgm:t>
    </dgm:pt>
    <dgm:pt modelId="{EA80759D-A40B-4835-AE3A-0B12CA6E0660}" type="sibTrans" cxnId="{F6E57FF4-9ACE-43B2-BFCC-4CFB5AB9CB3D}">
      <dgm:prSet/>
      <dgm:spPr/>
      <dgm:t>
        <a:bodyPr/>
        <a:lstStyle/>
        <a:p>
          <a:pPr rtl="1"/>
          <a:endParaRPr lang="fa-IR"/>
        </a:p>
      </dgm:t>
    </dgm:pt>
    <dgm:pt modelId="{0E4FD13E-C4C1-461C-A052-4AF7B9D50041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تقدس زدایی از ارزش‌ها؛</a:t>
          </a:r>
          <a:endParaRPr lang="fa-IR" sz="1400" dirty="0" smtClean="0">
            <a:cs typeface="B Titr" pitchFamily="2" charset="-78"/>
          </a:endParaRPr>
        </a:p>
      </dgm:t>
    </dgm:pt>
    <dgm:pt modelId="{77C3CAC1-BDFE-4335-A1FF-D742A373A461}" type="parTrans" cxnId="{1B8580CB-6B15-406D-920B-B4E9CCEF4317}">
      <dgm:prSet/>
      <dgm:spPr/>
      <dgm:t>
        <a:bodyPr/>
        <a:lstStyle/>
        <a:p>
          <a:pPr rtl="1"/>
          <a:endParaRPr lang="fa-IR"/>
        </a:p>
      </dgm:t>
    </dgm:pt>
    <dgm:pt modelId="{A8511808-3493-4DB6-9EF7-FCD102066607}" type="sibTrans" cxnId="{1B8580CB-6B15-406D-920B-B4E9CCEF4317}">
      <dgm:prSet/>
      <dgm:spPr/>
      <dgm:t>
        <a:bodyPr/>
        <a:lstStyle/>
        <a:p>
          <a:pPr rtl="1"/>
          <a:endParaRPr lang="fa-IR"/>
        </a:p>
      </dgm:t>
    </dgm:pt>
    <dgm:pt modelId="{CBAEAB79-A0DE-4A13-861E-B7720720BBFC}">
      <dgm:prSet phldrT="[Text]" custT="1"/>
      <dgm:spPr/>
      <dgm:t>
        <a:bodyPr/>
        <a:lstStyle/>
        <a:p>
          <a:pPr rtl="1"/>
          <a:r>
            <a:rPr lang="ar-SA" sz="1400" dirty="0" smtClean="0">
              <a:cs typeface="B Titr" pitchFamily="2" charset="-78"/>
            </a:rPr>
            <a:t>توزیع نامناسب ثروت، قدرت و فرصت در کشور؛</a:t>
          </a:r>
          <a:endParaRPr lang="fa-IR" sz="1400" dirty="0" smtClean="0">
            <a:cs typeface="B Titr" pitchFamily="2" charset="-78"/>
          </a:endParaRPr>
        </a:p>
      </dgm:t>
    </dgm:pt>
    <dgm:pt modelId="{1E5243B9-ADC6-4BEC-8280-794C79B1B87A}" type="parTrans" cxnId="{474CD423-F938-4507-98D2-94244392C447}">
      <dgm:prSet/>
      <dgm:spPr/>
      <dgm:t>
        <a:bodyPr/>
        <a:lstStyle/>
        <a:p>
          <a:pPr rtl="1"/>
          <a:endParaRPr lang="fa-IR"/>
        </a:p>
      </dgm:t>
    </dgm:pt>
    <dgm:pt modelId="{A5CB57D6-4EF5-4107-AF4B-8EDE7997E1DA}" type="sibTrans" cxnId="{474CD423-F938-4507-98D2-94244392C447}">
      <dgm:prSet/>
      <dgm:spPr/>
      <dgm:t>
        <a:bodyPr/>
        <a:lstStyle/>
        <a:p>
          <a:pPr rtl="1"/>
          <a:endParaRPr lang="fa-IR"/>
        </a:p>
      </dgm:t>
    </dgm:pt>
    <dgm:pt modelId="{C588812A-BE70-4A75-9BB9-6523D8A6C5A5}" type="pres">
      <dgm:prSet presAssocID="{FB8D465C-2FD7-4CAF-B20F-93BCC5257FE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848E0A6-31C2-407C-971C-CA26456BC2F8}" type="pres">
      <dgm:prSet presAssocID="{C45E75D8-6655-4AC1-80CD-04A032C8FBC8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F09E72-1AA0-4EDA-AAFE-C7CEC3ED2B09}" type="pres">
      <dgm:prSet presAssocID="{254FC68F-6D25-45BC-BF44-405CEC652BE7}" presName="sibTrans" presStyleLbl="sibTrans1D1" presStyleIdx="0" presStyleCnt="14"/>
      <dgm:spPr/>
      <dgm:t>
        <a:bodyPr/>
        <a:lstStyle/>
        <a:p>
          <a:pPr rtl="1"/>
          <a:endParaRPr lang="fa-IR"/>
        </a:p>
      </dgm:t>
    </dgm:pt>
    <dgm:pt modelId="{16D6F972-B94D-4574-91E0-0F6070C4CC98}" type="pres">
      <dgm:prSet presAssocID="{254FC68F-6D25-45BC-BF44-405CEC652BE7}" presName="connectorText" presStyleLbl="sibTrans1D1" presStyleIdx="0" presStyleCnt="14"/>
      <dgm:spPr/>
      <dgm:t>
        <a:bodyPr/>
        <a:lstStyle/>
        <a:p>
          <a:pPr rtl="1"/>
          <a:endParaRPr lang="fa-IR"/>
        </a:p>
      </dgm:t>
    </dgm:pt>
    <dgm:pt modelId="{2694BDE2-BD4D-4BDD-B23A-A68919266725}" type="pres">
      <dgm:prSet presAssocID="{52A72F17-CA4B-43E0-94C9-4E227C2E9217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A81267-44A0-4FD4-87F5-780EA1534966}" type="pres">
      <dgm:prSet presAssocID="{89F13DBB-4F13-4A91-8DE4-53C01BC39348}" presName="sibTrans" presStyleLbl="sibTrans1D1" presStyleIdx="1" presStyleCnt="14"/>
      <dgm:spPr/>
      <dgm:t>
        <a:bodyPr/>
        <a:lstStyle/>
        <a:p>
          <a:pPr rtl="1"/>
          <a:endParaRPr lang="fa-IR"/>
        </a:p>
      </dgm:t>
    </dgm:pt>
    <dgm:pt modelId="{04A8351A-7270-4FCC-AEC2-5211F78206B3}" type="pres">
      <dgm:prSet presAssocID="{89F13DBB-4F13-4A91-8DE4-53C01BC39348}" presName="connectorText" presStyleLbl="sibTrans1D1" presStyleIdx="1" presStyleCnt="14"/>
      <dgm:spPr/>
      <dgm:t>
        <a:bodyPr/>
        <a:lstStyle/>
        <a:p>
          <a:pPr rtl="1"/>
          <a:endParaRPr lang="fa-IR"/>
        </a:p>
      </dgm:t>
    </dgm:pt>
    <dgm:pt modelId="{E870078D-1099-4B03-A4F7-B71BDCFF29D1}" type="pres">
      <dgm:prSet presAssocID="{BD762709-63B9-45DB-9F4B-98A693FC1500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6764C0F-54BF-48EB-AC24-D67EB6C85B91}" type="pres">
      <dgm:prSet presAssocID="{0E32D3B1-8C65-48F0-9D79-E92F494A24A8}" presName="sibTrans" presStyleLbl="sibTrans1D1" presStyleIdx="2" presStyleCnt="14"/>
      <dgm:spPr/>
      <dgm:t>
        <a:bodyPr/>
        <a:lstStyle/>
        <a:p>
          <a:pPr rtl="1"/>
          <a:endParaRPr lang="fa-IR"/>
        </a:p>
      </dgm:t>
    </dgm:pt>
    <dgm:pt modelId="{68A18DFF-BF97-4BBE-9892-223EB04ED9DE}" type="pres">
      <dgm:prSet presAssocID="{0E32D3B1-8C65-48F0-9D79-E92F494A24A8}" presName="connectorText" presStyleLbl="sibTrans1D1" presStyleIdx="2" presStyleCnt="14"/>
      <dgm:spPr/>
      <dgm:t>
        <a:bodyPr/>
        <a:lstStyle/>
        <a:p>
          <a:pPr rtl="1"/>
          <a:endParaRPr lang="fa-IR"/>
        </a:p>
      </dgm:t>
    </dgm:pt>
    <dgm:pt modelId="{1AD1968C-CC7E-4D89-92FD-DBC3CAC81595}" type="pres">
      <dgm:prSet presAssocID="{6827CD59-C328-4877-AB92-A9ED80AAA240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C1662F-67B9-4AA4-8679-6FC86A65FDD9}" type="pres">
      <dgm:prSet presAssocID="{99D46E6D-A1C5-4811-8BB7-2E83D830AB57}" presName="sibTrans" presStyleLbl="sibTrans1D1" presStyleIdx="3" presStyleCnt="14"/>
      <dgm:spPr/>
      <dgm:t>
        <a:bodyPr/>
        <a:lstStyle/>
        <a:p>
          <a:pPr rtl="1"/>
          <a:endParaRPr lang="fa-IR"/>
        </a:p>
      </dgm:t>
    </dgm:pt>
    <dgm:pt modelId="{0F922EC9-E5A7-46A8-BC34-1F88F6AE527E}" type="pres">
      <dgm:prSet presAssocID="{99D46E6D-A1C5-4811-8BB7-2E83D830AB57}" presName="connectorText" presStyleLbl="sibTrans1D1" presStyleIdx="3" presStyleCnt="14"/>
      <dgm:spPr/>
      <dgm:t>
        <a:bodyPr/>
        <a:lstStyle/>
        <a:p>
          <a:pPr rtl="1"/>
          <a:endParaRPr lang="fa-IR"/>
        </a:p>
      </dgm:t>
    </dgm:pt>
    <dgm:pt modelId="{49A735FB-AB5A-443A-A99D-6A552A5230DB}" type="pres">
      <dgm:prSet presAssocID="{E80FACA0-1113-406E-BE12-0D63F7C42A4B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96797A-15F2-4C1A-9E84-ACC43C388D08}" type="pres">
      <dgm:prSet presAssocID="{59B9683C-CD95-48F9-8300-8BBFFBC5DAA6}" presName="sibTrans" presStyleLbl="sibTrans1D1" presStyleIdx="4" presStyleCnt="14"/>
      <dgm:spPr/>
      <dgm:t>
        <a:bodyPr/>
        <a:lstStyle/>
        <a:p>
          <a:pPr rtl="1"/>
          <a:endParaRPr lang="fa-IR"/>
        </a:p>
      </dgm:t>
    </dgm:pt>
    <dgm:pt modelId="{EC3FF981-0700-4683-AB76-60349D7BA00B}" type="pres">
      <dgm:prSet presAssocID="{59B9683C-CD95-48F9-8300-8BBFFBC5DAA6}" presName="connectorText" presStyleLbl="sibTrans1D1" presStyleIdx="4" presStyleCnt="14"/>
      <dgm:spPr/>
      <dgm:t>
        <a:bodyPr/>
        <a:lstStyle/>
        <a:p>
          <a:pPr rtl="1"/>
          <a:endParaRPr lang="fa-IR"/>
        </a:p>
      </dgm:t>
    </dgm:pt>
    <dgm:pt modelId="{97F0AA66-EF39-4256-9C43-4E6B31303552}" type="pres">
      <dgm:prSet presAssocID="{8F2947C4-1011-4D77-BD21-D5CA6B7D60A3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FAA8F6C-5FDD-4D8F-A76A-E002FC16D991}" type="pres">
      <dgm:prSet presAssocID="{E99414AD-A96B-4FB7-80F6-945032B78EE9}" presName="sibTrans" presStyleLbl="sibTrans1D1" presStyleIdx="5" presStyleCnt="14"/>
      <dgm:spPr/>
      <dgm:t>
        <a:bodyPr/>
        <a:lstStyle/>
        <a:p>
          <a:pPr rtl="1"/>
          <a:endParaRPr lang="fa-IR"/>
        </a:p>
      </dgm:t>
    </dgm:pt>
    <dgm:pt modelId="{85FC2C68-591C-497C-87B1-A11C78604590}" type="pres">
      <dgm:prSet presAssocID="{E99414AD-A96B-4FB7-80F6-945032B78EE9}" presName="connectorText" presStyleLbl="sibTrans1D1" presStyleIdx="5" presStyleCnt="14"/>
      <dgm:spPr/>
      <dgm:t>
        <a:bodyPr/>
        <a:lstStyle/>
        <a:p>
          <a:pPr rtl="1"/>
          <a:endParaRPr lang="fa-IR"/>
        </a:p>
      </dgm:t>
    </dgm:pt>
    <dgm:pt modelId="{F164FB1C-6CCD-47EE-900E-B1EB297BAD1F}" type="pres">
      <dgm:prSet presAssocID="{9E05E07C-4F52-427B-AD02-0189553D2DB0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0D4A990-014C-421A-AB4C-7066104CC492}" type="pres">
      <dgm:prSet presAssocID="{E6625CC3-1D02-410B-8CE8-DAC7A3DB5EC9}" presName="sibTrans" presStyleLbl="sibTrans1D1" presStyleIdx="6" presStyleCnt="14"/>
      <dgm:spPr/>
      <dgm:t>
        <a:bodyPr/>
        <a:lstStyle/>
        <a:p>
          <a:pPr rtl="1"/>
          <a:endParaRPr lang="fa-IR"/>
        </a:p>
      </dgm:t>
    </dgm:pt>
    <dgm:pt modelId="{83936B1B-70FC-4B1F-BB98-E613A64275B6}" type="pres">
      <dgm:prSet presAssocID="{E6625CC3-1D02-410B-8CE8-DAC7A3DB5EC9}" presName="connectorText" presStyleLbl="sibTrans1D1" presStyleIdx="6" presStyleCnt="14"/>
      <dgm:spPr/>
      <dgm:t>
        <a:bodyPr/>
        <a:lstStyle/>
        <a:p>
          <a:pPr rtl="1"/>
          <a:endParaRPr lang="fa-IR"/>
        </a:p>
      </dgm:t>
    </dgm:pt>
    <dgm:pt modelId="{09DBD534-E969-4EE4-9EAD-C899582CBC96}" type="pres">
      <dgm:prSet presAssocID="{AFE74C5E-824D-4907-BAA9-161BEB33AB72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FDD3ED7-5CD8-442A-B439-DD7F51FBFA37}" type="pres">
      <dgm:prSet presAssocID="{7169EE4F-7B4B-4D93-A37A-4BFC55D36AAC}" presName="sibTrans" presStyleLbl="sibTrans1D1" presStyleIdx="7" presStyleCnt="14"/>
      <dgm:spPr/>
      <dgm:t>
        <a:bodyPr/>
        <a:lstStyle/>
        <a:p>
          <a:pPr rtl="1"/>
          <a:endParaRPr lang="fa-IR"/>
        </a:p>
      </dgm:t>
    </dgm:pt>
    <dgm:pt modelId="{C899E932-D143-421A-82AF-E1D97A1FC617}" type="pres">
      <dgm:prSet presAssocID="{7169EE4F-7B4B-4D93-A37A-4BFC55D36AAC}" presName="connectorText" presStyleLbl="sibTrans1D1" presStyleIdx="7" presStyleCnt="14"/>
      <dgm:spPr/>
      <dgm:t>
        <a:bodyPr/>
        <a:lstStyle/>
        <a:p>
          <a:pPr rtl="1"/>
          <a:endParaRPr lang="fa-IR"/>
        </a:p>
      </dgm:t>
    </dgm:pt>
    <dgm:pt modelId="{F59B9B84-21AC-42A6-BAA9-13B95F829427}" type="pres">
      <dgm:prSet presAssocID="{03C03631-726D-42A6-9682-51B1639DFC03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A34ECF9-F060-44B3-844B-AD5E9E971217}" type="pres">
      <dgm:prSet presAssocID="{F65AC2F3-0CC1-4732-B128-D35725E354B2}" presName="sibTrans" presStyleLbl="sibTrans1D1" presStyleIdx="8" presStyleCnt="14"/>
      <dgm:spPr/>
      <dgm:t>
        <a:bodyPr/>
        <a:lstStyle/>
        <a:p>
          <a:pPr rtl="1"/>
          <a:endParaRPr lang="fa-IR"/>
        </a:p>
      </dgm:t>
    </dgm:pt>
    <dgm:pt modelId="{C96B6D8E-4E82-433A-9C1B-2073855F0489}" type="pres">
      <dgm:prSet presAssocID="{F65AC2F3-0CC1-4732-B128-D35725E354B2}" presName="connectorText" presStyleLbl="sibTrans1D1" presStyleIdx="8" presStyleCnt="14"/>
      <dgm:spPr/>
      <dgm:t>
        <a:bodyPr/>
        <a:lstStyle/>
        <a:p>
          <a:pPr rtl="1"/>
          <a:endParaRPr lang="fa-IR"/>
        </a:p>
      </dgm:t>
    </dgm:pt>
    <dgm:pt modelId="{D0D64550-1361-429E-A8EA-B229CA2C882D}" type="pres">
      <dgm:prSet presAssocID="{8DA09001-CA9D-4EB0-B8D0-8CD2435AE26E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48FB57A-53EC-4F19-9BAC-4E4DC671B3D9}" type="pres">
      <dgm:prSet presAssocID="{7D33F14B-B8A0-4978-B8AC-4C0C390A6A34}" presName="sibTrans" presStyleLbl="sibTrans1D1" presStyleIdx="9" presStyleCnt="14"/>
      <dgm:spPr/>
      <dgm:t>
        <a:bodyPr/>
        <a:lstStyle/>
        <a:p>
          <a:pPr rtl="1"/>
          <a:endParaRPr lang="fa-IR"/>
        </a:p>
      </dgm:t>
    </dgm:pt>
    <dgm:pt modelId="{DC3797F2-E94E-4A87-AB7B-49452BE8CD60}" type="pres">
      <dgm:prSet presAssocID="{7D33F14B-B8A0-4978-B8AC-4C0C390A6A34}" presName="connectorText" presStyleLbl="sibTrans1D1" presStyleIdx="9" presStyleCnt="14"/>
      <dgm:spPr/>
      <dgm:t>
        <a:bodyPr/>
        <a:lstStyle/>
        <a:p>
          <a:pPr rtl="1"/>
          <a:endParaRPr lang="fa-IR"/>
        </a:p>
      </dgm:t>
    </dgm:pt>
    <dgm:pt modelId="{93B6E613-2FA4-46A9-BB3D-0D9494DA4F15}" type="pres">
      <dgm:prSet presAssocID="{9B0F42D7-CC3A-47A8-89AE-0FA37EA74F13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F8FAA1C-69C1-4BBB-9496-AF2C66BC4C60}" type="pres">
      <dgm:prSet presAssocID="{761A16B4-0959-4867-B397-1328DF7C2281}" presName="sibTrans" presStyleLbl="sibTrans1D1" presStyleIdx="10" presStyleCnt="14"/>
      <dgm:spPr/>
      <dgm:t>
        <a:bodyPr/>
        <a:lstStyle/>
        <a:p>
          <a:pPr rtl="1"/>
          <a:endParaRPr lang="fa-IR"/>
        </a:p>
      </dgm:t>
    </dgm:pt>
    <dgm:pt modelId="{30334C0B-312A-474A-B3E6-BA9A4579EF10}" type="pres">
      <dgm:prSet presAssocID="{761A16B4-0959-4867-B397-1328DF7C2281}" presName="connectorText" presStyleLbl="sibTrans1D1" presStyleIdx="10" presStyleCnt="14"/>
      <dgm:spPr/>
      <dgm:t>
        <a:bodyPr/>
        <a:lstStyle/>
        <a:p>
          <a:pPr rtl="1"/>
          <a:endParaRPr lang="fa-IR"/>
        </a:p>
      </dgm:t>
    </dgm:pt>
    <dgm:pt modelId="{6AAF4676-9124-45AC-AE3C-1FD2924B8FDF}" type="pres">
      <dgm:prSet presAssocID="{193053BA-A394-46CD-82FA-F2D9E578C25C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CC8F88C-3BBF-4A5E-83B9-0C65DDF20AFA}" type="pres">
      <dgm:prSet presAssocID="{EA80759D-A40B-4835-AE3A-0B12CA6E0660}" presName="sibTrans" presStyleLbl="sibTrans1D1" presStyleIdx="11" presStyleCnt="14"/>
      <dgm:spPr/>
      <dgm:t>
        <a:bodyPr/>
        <a:lstStyle/>
        <a:p>
          <a:pPr rtl="1"/>
          <a:endParaRPr lang="fa-IR"/>
        </a:p>
      </dgm:t>
    </dgm:pt>
    <dgm:pt modelId="{74448096-CE91-4287-A501-22954EBEEC11}" type="pres">
      <dgm:prSet presAssocID="{EA80759D-A40B-4835-AE3A-0B12CA6E0660}" presName="connectorText" presStyleLbl="sibTrans1D1" presStyleIdx="11" presStyleCnt="14"/>
      <dgm:spPr/>
      <dgm:t>
        <a:bodyPr/>
        <a:lstStyle/>
        <a:p>
          <a:pPr rtl="1"/>
          <a:endParaRPr lang="fa-IR"/>
        </a:p>
      </dgm:t>
    </dgm:pt>
    <dgm:pt modelId="{D30C6654-9473-483C-84B7-2CFD34508797}" type="pres">
      <dgm:prSet presAssocID="{0E4FD13E-C4C1-461C-A052-4AF7B9D50041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F7CA5C3-03A4-4D36-99D4-66B2B1806DFB}" type="pres">
      <dgm:prSet presAssocID="{A8511808-3493-4DB6-9EF7-FCD102066607}" presName="sibTrans" presStyleLbl="sibTrans1D1" presStyleIdx="12" presStyleCnt="14"/>
      <dgm:spPr/>
      <dgm:t>
        <a:bodyPr/>
        <a:lstStyle/>
        <a:p>
          <a:pPr rtl="1"/>
          <a:endParaRPr lang="fa-IR"/>
        </a:p>
      </dgm:t>
    </dgm:pt>
    <dgm:pt modelId="{29B41AD0-156A-4E1D-9FE3-CFFDD91542AD}" type="pres">
      <dgm:prSet presAssocID="{A8511808-3493-4DB6-9EF7-FCD102066607}" presName="connectorText" presStyleLbl="sibTrans1D1" presStyleIdx="12" presStyleCnt="14"/>
      <dgm:spPr/>
      <dgm:t>
        <a:bodyPr/>
        <a:lstStyle/>
        <a:p>
          <a:pPr rtl="1"/>
          <a:endParaRPr lang="fa-IR"/>
        </a:p>
      </dgm:t>
    </dgm:pt>
    <dgm:pt modelId="{96FC61D6-6994-4E28-8C6F-86AD318291A5}" type="pres">
      <dgm:prSet presAssocID="{2A99B868-AE9B-4B3B-B0B8-767CEEE6745C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149502-C4E8-4F91-A1F2-E4BC31337F09}" type="pres">
      <dgm:prSet presAssocID="{80E25EAB-E3FE-43E8-BC77-28BAFFB45FE3}" presName="sibTrans" presStyleLbl="sibTrans1D1" presStyleIdx="13" presStyleCnt="14"/>
      <dgm:spPr/>
      <dgm:t>
        <a:bodyPr/>
        <a:lstStyle/>
        <a:p>
          <a:pPr rtl="1"/>
          <a:endParaRPr lang="fa-IR"/>
        </a:p>
      </dgm:t>
    </dgm:pt>
    <dgm:pt modelId="{04D4C66E-3018-4E44-916D-AB1727189DB5}" type="pres">
      <dgm:prSet presAssocID="{80E25EAB-E3FE-43E8-BC77-28BAFFB45FE3}" presName="connectorText" presStyleLbl="sibTrans1D1" presStyleIdx="13" presStyleCnt="14"/>
      <dgm:spPr/>
      <dgm:t>
        <a:bodyPr/>
        <a:lstStyle/>
        <a:p>
          <a:pPr rtl="1"/>
          <a:endParaRPr lang="fa-IR"/>
        </a:p>
      </dgm:t>
    </dgm:pt>
    <dgm:pt modelId="{33C94285-24CD-4B1C-A23A-4A01DBA6D704}" type="pres">
      <dgm:prSet presAssocID="{CBAEAB79-A0DE-4A13-861E-B7720720BBFC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D4FE773-388D-4AE5-AAE2-938C8BCF3049}" type="presOf" srcId="{99D46E6D-A1C5-4811-8BB7-2E83D830AB57}" destId="{DCC1662F-67B9-4AA4-8679-6FC86A65FDD9}" srcOrd="0" destOrd="0" presId="urn:microsoft.com/office/officeart/2005/8/layout/bProcess3"/>
    <dgm:cxn modelId="{303AF775-E726-4046-9D07-1C6EE9849109}" type="presOf" srcId="{0E4FD13E-C4C1-461C-A052-4AF7B9D50041}" destId="{D30C6654-9473-483C-84B7-2CFD34508797}" srcOrd="0" destOrd="0" presId="urn:microsoft.com/office/officeart/2005/8/layout/bProcess3"/>
    <dgm:cxn modelId="{5158BFDA-6FEB-4352-9B31-3E3A60ABFC24}" type="presOf" srcId="{89F13DBB-4F13-4A91-8DE4-53C01BC39348}" destId="{81A81267-44A0-4FD4-87F5-780EA1534966}" srcOrd="0" destOrd="0" presId="urn:microsoft.com/office/officeart/2005/8/layout/bProcess3"/>
    <dgm:cxn modelId="{CB7BFC87-09E0-4EA6-BCC2-85C2314CF667}" type="presOf" srcId="{C45E75D8-6655-4AC1-80CD-04A032C8FBC8}" destId="{2848E0A6-31C2-407C-971C-CA26456BC2F8}" srcOrd="0" destOrd="0" presId="urn:microsoft.com/office/officeart/2005/8/layout/bProcess3"/>
    <dgm:cxn modelId="{F6E57FF4-9ACE-43B2-BFCC-4CFB5AB9CB3D}" srcId="{FB8D465C-2FD7-4CAF-B20F-93BCC5257FED}" destId="{193053BA-A394-46CD-82FA-F2D9E578C25C}" srcOrd="11" destOrd="0" parTransId="{ED9CD662-AB95-4BC1-BC5C-4DB8D4263023}" sibTransId="{EA80759D-A40B-4835-AE3A-0B12CA6E0660}"/>
    <dgm:cxn modelId="{2F5E5FD7-90F2-4E8B-9A4A-BD01BA5C00D5}" srcId="{FB8D465C-2FD7-4CAF-B20F-93BCC5257FED}" destId="{52A72F17-CA4B-43E0-94C9-4E227C2E9217}" srcOrd="1" destOrd="0" parTransId="{C933654E-3B4A-4BB8-9BD8-38D0E2FE85A0}" sibTransId="{89F13DBB-4F13-4A91-8DE4-53C01BC39348}"/>
    <dgm:cxn modelId="{DCEA463A-35D6-4B17-85AB-65A5CDB97B50}" type="presOf" srcId="{7D33F14B-B8A0-4978-B8AC-4C0C390A6A34}" destId="{DC3797F2-E94E-4A87-AB7B-49452BE8CD60}" srcOrd="1" destOrd="0" presId="urn:microsoft.com/office/officeart/2005/8/layout/bProcess3"/>
    <dgm:cxn modelId="{6C8D26F7-DF7B-4E2E-A786-663C1C2E01E0}" type="presOf" srcId="{89F13DBB-4F13-4A91-8DE4-53C01BC39348}" destId="{04A8351A-7270-4FCC-AEC2-5211F78206B3}" srcOrd="1" destOrd="0" presId="urn:microsoft.com/office/officeart/2005/8/layout/bProcess3"/>
    <dgm:cxn modelId="{685DE59A-9CCF-40A6-A277-C83B1811BB42}" type="presOf" srcId="{6827CD59-C328-4877-AB92-A9ED80AAA240}" destId="{1AD1968C-CC7E-4D89-92FD-DBC3CAC81595}" srcOrd="0" destOrd="0" presId="urn:microsoft.com/office/officeart/2005/8/layout/bProcess3"/>
    <dgm:cxn modelId="{D4CE9628-9B97-459D-9DA3-10B714FE66FE}" srcId="{FB8D465C-2FD7-4CAF-B20F-93BCC5257FED}" destId="{03C03631-726D-42A6-9682-51B1639DFC03}" srcOrd="8" destOrd="0" parTransId="{E8F2A739-AC99-4F6B-8E28-4D16D81F1548}" sibTransId="{F65AC2F3-0CC1-4732-B128-D35725E354B2}"/>
    <dgm:cxn modelId="{673B15E4-2F24-448A-970A-FB64FFF12E0A}" type="presOf" srcId="{7169EE4F-7B4B-4D93-A37A-4BFC55D36AAC}" destId="{CFDD3ED7-5CD8-442A-B439-DD7F51FBFA37}" srcOrd="0" destOrd="0" presId="urn:microsoft.com/office/officeart/2005/8/layout/bProcess3"/>
    <dgm:cxn modelId="{CAF3FAB0-5F0B-4362-9FE0-6D56E8F5DA47}" type="presOf" srcId="{193053BA-A394-46CD-82FA-F2D9E578C25C}" destId="{6AAF4676-9124-45AC-AE3C-1FD2924B8FDF}" srcOrd="0" destOrd="0" presId="urn:microsoft.com/office/officeart/2005/8/layout/bProcess3"/>
    <dgm:cxn modelId="{C1805C15-D5BD-46CE-ABC6-7989F2178088}" type="presOf" srcId="{E6625CC3-1D02-410B-8CE8-DAC7A3DB5EC9}" destId="{83936B1B-70FC-4B1F-BB98-E613A64275B6}" srcOrd="1" destOrd="0" presId="urn:microsoft.com/office/officeart/2005/8/layout/bProcess3"/>
    <dgm:cxn modelId="{61E5C8B9-EAF7-4BA1-92C8-497871736814}" type="presOf" srcId="{99D46E6D-A1C5-4811-8BB7-2E83D830AB57}" destId="{0F922EC9-E5A7-46A8-BC34-1F88F6AE527E}" srcOrd="1" destOrd="0" presId="urn:microsoft.com/office/officeart/2005/8/layout/bProcess3"/>
    <dgm:cxn modelId="{281DEC12-D10A-4D3C-936E-C2EE8D4B3A26}" type="presOf" srcId="{7169EE4F-7B4B-4D93-A37A-4BFC55D36AAC}" destId="{C899E932-D143-421A-82AF-E1D97A1FC617}" srcOrd="1" destOrd="0" presId="urn:microsoft.com/office/officeart/2005/8/layout/bProcess3"/>
    <dgm:cxn modelId="{D9B2B5BF-F38E-411F-9527-3AC8321278DE}" type="presOf" srcId="{761A16B4-0959-4867-B397-1328DF7C2281}" destId="{30334C0B-312A-474A-B3E6-BA9A4579EF10}" srcOrd="1" destOrd="0" presId="urn:microsoft.com/office/officeart/2005/8/layout/bProcess3"/>
    <dgm:cxn modelId="{C8B6A0E5-9A39-4F45-990F-1F086F27F131}" srcId="{FB8D465C-2FD7-4CAF-B20F-93BCC5257FED}" destId="{6827CD59-C328-4877-AB92-A9ED80AAA240}" srcOrd="3" destOrd="0" parTransId="{F95BA5EE-8770-42D8-B715-1A1D1A3C8E80}" sibTransId="{99D46E6D-A1C5-4811-8BB7-2E83D830AB57}"/>
    <dgm:cxn modelId="{1C0B4A79-09C9-4A13-BC60-1B496A8A7425}" type="presOf" srcId="{0E32D3B1-8C65-48F0-9D79-E92F494A24A8}" destId="{68A18DFF-BF97-4BBE-9892-223EB04ED9DE}" srcOrd="1" destOrd="0" presId="urn:microsoft.com/office/officeart/2005/8/layout/bProcess3"/>
    <dgm:cxn modelId="{A5C179B2-F609-41B7-B44D-813B31A42385}" type="presOf" srcId="{03C03631-726D-42A6-9682-51B1639DFC03}" destId="{F59B9B84-21AC-42A6-BAA9-13B95F829427}" srcOrd="0" destOrd="0" presId="urn:microsoft.com/office/officeart/2005/8/layout/bProcess3"/>
    <dgm:cxn modelId="{CA6695DC-AECD-4910-834A-02794981825E}" srcId="{FB8D465C-2FD7-4CAF-B20F-93BCC5257FED}" destId="{2A99B868-AE9B-4B3B-B0B8-767CEEE6745C}" srcOrd="13" destOrd="0" parTransId="{0FA96D5F-4930-40A4-89B8-CCC697282E1F}" sibTransId="{80E25EAB-E3FE-43E8-BC77-28BAFFB45FE3}"/>
    <dgm:cxn modelId="{44BCFE68-B131-489B-B19C-652DF1FE6D7A}" type="presOf" srcId="{F65AC2F3-0CC1-4732-B128-D35725E354B2}" destId="{BA34ECF9-F060-44B3-844B-AD5E9E971217}" srcOrd="0" destOrd="0" presId="urn:microsoft.com/office/officeart/2005/8/layout/bProcess3"/>
    <dgm:cxn modelId="{96DD0080-874C-429A-9F74-A8FD7935A6C7}" type="presOf" srcId="{7D33F14B-B8A0-4978-B8AC-4C0C390A6A34}" destId="{148FB57A-53EC-4F19-9BAC-4E4DC671B3D9}" srcOrd="0" destOrd="0" presId="urn:microsoft.com/office/officeart/2005/8/layout/bProcess3"/>
    <dgm:cxn modelId="{474CD423-F938-4507-98D2-94244392C447}" srcId="{FB8D465C-2FD7-4CAF-B20F-93BCC5257FED}" destId="{CBAEAB79-A0DE-4A13-861E-B7720720BBFC}" srcOrd="14" destOrd="0" parTransId="{1E5243B9-ADC6-4BEC-8280-794C79B1B87A}" sibTransId="{A5CB57D6-4EF5-4107-AF4B-8EDE7997E1DA}"/>
    <dgm:cxn modelId="{2BFDB377-E5BA-4067-8976-18FF6069C682}" type="presOf" srcId="{80E25EAB-E3FE-43E8-BC77-28BAFFB45FE3}" destId="{7A149502-C4E8-4F91-A1F2-E4BC31337F09}" srcOrd="0" destOrd="0" presId="urn:microsoft.com/office/officeart/2005/8/layout/bProcess3"/>
    <dgm:cxn modelId="{7D939CB1-54B8-4935-A31E-0555FEFBB5C6}" type="presOf" srcId="{52A72F17-CA4B-43E0-94C9-4E227C2E9217}" destId="{2694BDE2-BD4D-4BDD-B23A-A68919266725}" srcOrd="0" destOrd="0" presId="urn:microsoft.com/office/officeart/2005/8/layout/bProcess3"/>
    <dgm:cxn modelId="{B358535E-068E-4703-BB9F-BB1E7D519BCC}" srcId="{FB8D465C-2FD7-4CAF-B20F-93BCC5257FED}" destId="{AFE74C5E-824D-4907-BAA9-161BEB33AB72}" srcOrd="7" destOrd="0" parTransId="{A8B9918C-9197-4E8F-948C-685CD4848194}" sibTransId="{7169EE4F-7B4B-4D93-A37A-4BFC55D36AAC}"/>
    <dgm:cxn modelId="{6EF30C89-8B28-4935-A6E6-E2708BF9E135}" type="presOf" srcId="{9B0F42D7-CC3A-47A8-89AE-0FA37EA74F13}" destId="{93B6E613-2FA4-46A9-BB3D-0D9494DA4F15}" srcOrd="0" destOrd="0" presId="urn:microsoft.com/office/officeart/2005/8/layout/bProcess3"/>
    <dgm:cxn modelId="{9ABB6A16-8818-4FFA-B953-58CD742F684F}" type="presOf" srcId="{CBAEAB79-A0DE-4A13-861E-B7720720BBFC}" destId="{33C94285-24CD-4B1C-A23A-4A01DBA6D704}" srcOrd="0" destOrd="0" presId="urn:microsoft.com/office/officeart/2005/8/layout/bProcess3"/>
    <dgm:cxn modelId="{C5D2852A-92B6-4F20-BD0F-A105A4255A48}" type="presOf" srcId="{80E25EAB-E3FE-43E8-BC77-28BAFFB45FE3}" destId="{04D4C66E-3018-4E44-916D-AB1727189DB5}" srcOrd="1" destOrd="0" presId="urn:microsoft.com/office/officeart/2005/8/layout/bProcess3"/>
    <dgm:cxn modelId="{ED8594BB-7607-4DDE-9506-DAEB0A3FEDDA}" srcId="{FB8D465C-2FD7-4CAF-B20F-93BCC5257FED}" destId="{9E05E07C-4F52-427B-AD02-0189553D2DB0}" srcOrd="6" destOrd="0" parTransId="{E480CF6C-E7D2-44E3-B09E-35A34FADA0AC}" sibTransId="{E6625CC3-1D02-410B-8CE8-DAC7A3DB5EC9}"/>
    <dgm:cxn modelId="{B4159D71-F4EB-4680-80EF-C1DD763DBC5A}" srcId="{FB8D465C-2FD7-4CAF-B20F-93BCC5257FED}" destId="{C45E75D8-6655-4AC1-80CD-04A032C8FBC8}" srcOrd="0" destOrd="0" parTransId="{5D3A04F5-115B-43D4-844F-CA9A54C61B4D}" sibTransId="{254FC68F-6D25-45BC-BF44-405CEC652BE7}"/>
    <dgm:cxn modelId="{2600C603-F46F-4BFD-916F-268DFCC81B37}" type="presOf" srcId="{9E05E07C-4F52-427B-AD02-0189553D2DB0}" destId="{F164FB1C-6CCD-47EE-900E-B1EB297BAD1F}" srcOrd="0" destOrd="0" presId="urn:microsoft.com/office/officeart/2005/8/layout/bProcess3"/>
    <dgm:cxn modelId="{853702DF-3F79-4E44-BA45-685BB5FFE1FE}" srcId="{FB8D465C-2FD7-4CAF-B20F-93BCC5257FED}" destId="{BD762709-63B9-45DB-9F4B-98A693FC1500}" srcOrd="2" destOrd="0" parTransId="{D4735927-65D2-43F6-A76B-B594AB5DD662}" sibTransId="{0E32D3B1-8C65-48F0-9D79-E92F494A24A8}"/>
    <dgm:cxn modelId="{46906C20-BCF6-418A-8344-BA43250FE53D}" type="presOf" srcId="{A8511808-3493-4DB6-9EF7-FCD102066607}" destId="{9F7CA5C3-03A4-4D36-99D4-66B2B1806DFB}" srcOrd="0" destOrd="0" presId="urn:microsoft.com/office/officeart/2005/8/layout/bProcess3"/>
    <dgm:cxn modelId="{DF4EB556-3BED-4F31-9BFD-EF20C7DC21BE}" type="presOf" srcId="{EA80759D-A40B-4835-AE3A-0B12CA6E0660}" destId="{8CC8F88C-3BBF-4A5E-83B9-0C65DDF20AFA}" srcOrd="0" destOrd="0" presId="urn:microsoft.com/office/officeart/2005/8/layout/bProcess3"/>
    <dgm:cxn modelId="{1B8580CB-6B15-406D-920B-B4E9CCEF4317}" srcId="{FB8D465C-2FD7-4CAF-B20F-93BCC5257FED}" destId="{0E4FD13E-C4C1-461C-A052-4AF7B9D50041}" srcOrd="12" destOrd="0" parTransId="{77C3CAC1-BDFE-4335-A1FF-D742A373A461}" sibTransId="{A8511808-3493-4DB6-9EF7-FCD102066607}"/>
    <dgm:cxn modelId="{83E1A3B1-B3A8-4D6F-8EE2-0179A08CCBE7}" srcId="{FB8D465C-2FD7-4CAF-B20F-93BCC5257FED}" destId="{E80FACA0-1113-406E-BE12-0D63F7C42A4B}" srcOrd="4" destOrd="0" parTransId="{AB751A62-D27C-4FC9-8879-3D1ADBF8A8B1}" sibTransId="{59B9683C-CD95-48F9-8300-8BBFFBC5DAA6}"/>
    <dgm:cxn modelId="{6381A0A1-D18A-4F7F-BEAF-EA3E8E2692BC}" type="presOf" srcId="{E80FACA0-1113-406E-BE12-0D63F7C42A4B}" destId="{49A735FB-AB5A-443A-A99D-6A552A5230DB}" srcOrd="0" destOrd="0" presId="urn:microsoft.com/office/officeart/2005/8/layout/bProcess3"/>
    <dgm:cxn modelId="{8D96B1F0-FFB6-40C3-ADEA-CA27B004799E}" type="presOf" srcId="{254FC68F-6D25-45BC-BF44-405CEC652BE7}" destId="{85F09E72-1AA0-4EDA-AAFE-C7CEC3ED2B09}" srcOrd="0" destOrd="0" presId="urn:microsoft.com/office/officeart/2005/8/layout/bProcess3"/>
    <dgm:cxn modelId="{BB44AD4A-050B-4D49-9645-8817B2232246}" type="presOf" srcId="{E6625CC3-1D02-410B-8CE8-DAC7A3DB5EC9}" destId="{E0D4A990-014C-421A-AB4C-7066104CC492}" srcOrd="0" destOrd="0" presId="urn:microsoft.com/office/officeart/2005/8/layout/bProcess3"/>
    <dgm:cxn modelId="{0DAF9737-BEEF-4CE1-A6CC-67105F621B0F}" type="presOf" srcId="{59B9683C-CD95-48F9-8300-8BBFFBC5DAA6}" destId="{EC3FF981-0700-4683-AB76-60349D7BA00B}" srcOrd="1" destOrd="0" presId="urn:microsoft.com/office/officeart/2005/8/layout/bProcess3"/>
    <dgm:cxn modelId="{FAD56341-D62E-4A44-8B39-2E885CF709F4}" type="presOf" srcId="{761A16B4-0959-4867-B397-1328DF7C2281}" destId="{4F8FAA1C-69C1-4BBB-9496-AF2C66BC4C60}" srcOrd="0" destOrd="0" presId="urn:microsoft.com/office/officeart/2005/8/layout/bProcess3"/>
    <dgm:cxn modelId="{2DF58FE4-8F87-4FDD-A591-9183A5017B0B}" type="presOf" srcId="{8DA09001-CA9D-4EB0-B8D0-8CD2435AE26E}" destId="{D0D64550-1361-429E-A8EA-B229CA2C882D}" srcOrd="0" destOrd="0" presId="urn:microsoft.com/office/officeart/2005/8/layout/bProcess3"/>
    <dgm:cxn modelId="{4298C177-100E-418A-8CCB-E60BC22D2201}" type="presOf" srcId="{AFE74C5E-824D-4907-BAA9-161BEB33AB72}" destId="{09DBD534-E969-4EE4-9EAD-C899582CBC96}" srcOrd="0" destOrd="0" presId="urn:microsoft.com/office/officeart/2005/8/layout/bProcess3"/>
    <dgm:cxn modelId="{3B32489C-E83B-44FC-A8D0-DDF5A0AE75C0}" type="presOf" srcId="{A8511808-3493-4DB6-9EF7-FCD102066607}" destId="{29B41AD0-156A-4E1D-9FE3-CFFDD91542AD}" srcOrd="1" destOrd="0" presId="urn:microsoft.com/office/officeart/2005/8/layout/bProcess3"/>
    <dgm:cxn modelId="{132BFCF0-3007-46AC-9E8E-9F64E2B89195}" type="presOf" srcId="{E99414AD-A96B-4FB7-80F6-945032B78EE9}" destId="{85FC2C68-591C-497C-87B1-A11C78604590}" srcOrd="1" destOrd="0" presId="urn:microsoft.com/office/officeart/2005/8/layout/bProcess3"/>
    <dgm:cxn modelId="{1D292F2A-3463-4ED2-A9AA-2E8918AB6240}" type="presOf" srcId="{8F2947C4-1011-4D77-BD21-D5CA6B7D60A3}" destId="{97F0AA66-EF39-4256-9C43-4E6B31303552}" srcOrd="0" destOrd="0" presId="urn:microsoft.com/office/officeart/2005/8/layout/bProcess3"/>
    <dgm:cxn modelId="{B3F8439A-955F-45AE-B5BD-48D630D2165C}" srcId="{FB8D465C-2FD7-4CAF-B20F-93BCC5257FED}" destId="{9B0F42D7-CC3A-47A8-89AE-0FA37EA74F13}" srcOrd="10" destOrd="0" parTransId="{9185D2DB-002E-48E4-AC62-E835431C0BAF}" sibTransId="{761A16B4-0959-4867-B397-1328DF7C2281}"/>
    <dgm:cxn modelId="{055A8E8F-3A12-4C21-8884-4A5608FDC859}" type="presOf" srcId="{E99414AD-A96B-4FB7-80F6-945032B78EE9}" destId="{1FAA8F6C-5FDD-4D8F-A76A-E002FC16D991}" srcOrd="0" destOrd="0" presId="urn:microsoft.com/office/officeart/2005/8/layout/bProcess3"/>
    <dgm:cxn modelId="{9A343C29-9E3B-466B-B7C4-E09F11D31E94}" type="presOf" srcId="{2A99B868-AE9B-4B3B-B0B8-767CEEE6745C}" destId="{96FC61D6-6994-4E28-8C6F-86AD318291A5}" srcOrd="0" destOrd="0" presId="urn:microsoft.com/office/officeart/2005/8/layout/bProcess3"/>
    <dgm:cxn modelId="{84413D98-63C0-40CA-8CB5-DD398AD604E5}" srcId="{FB8D465C-2FD7-4CAF-B20F-93BCC5257FED}" destId="{8DA09001-CA9D-4EB0-B8D0-8CD2435AE26E}" srcOrd="9" destOrd="0" parTransId="{96EEC096-03E8-41E9-BB10-80306508337D}" sibTransId="{7D33F14B-B8A0-4978-B8AC-4C0C390A6A34}"/>
    <dgm:cxn modelId="{3D50E1E7-F43F-43B0-AD05-750593AA4397}" type="presOf" srcId="{0E32D3B1-8C65-48F0-9D79-E92F494A24A8}" destId="{86764C0F-54BF-48EB-AC24-D67EB6C85B91}" srcOrd="0" destOrd="0" presId="urn:microsoft.com/office/officeart/2005/8/layout/bProcess3"/>
    <dgm:cxn modelId="{2E9E164F-030F-4447-BE99-21F80FC4A672}" type="presOf" srcId="{F65AC2F3-0CC1-4732-B128-D35725E354B2}" destId="{C96B6D8E-4E82-433A-9C1B-2073855F0489}" srcOrd="1" destOrd="0" presId="urn:microsoft.com/office/officeart/2005/8/layout/bProcess3"/>
    <dgm:cxn modelId="{2635CB1C-D0F9-4E72-8D0A-82E917C3D8DF}" type="presOf" srcId="{FB8D465C-2FD7-4CAF-B20F-93BCC5257FED}" destId="{C588812A-BE70-4A75-9BB9-6523D8A6C5A5}" srcOrd="0" destOrd="0" presId="urn:microsoft.com/office/officeart/2005/8/layout/bProcess3"/>
    <dgm:cxn modelId="{1244D746-64A5-4F2C-B7E6-BD062A03B1FE}" type="presOf" srcId="{EA80759D-A40B-4835-AE3A-0B12CA6E0660}" destId="{74448096-CE91-4287-A501-22954EBEEC11}" srcOrd="1" destOrd="0" presId="urn:microsoft.com/office/officeart/2005/8/layout/bProcess3"/>
    <dgm:cxn modelId="{5371E3AA-BABD-4620-9844-B1D4E504297C}" type="presOf" srcId="{254FC68F-6D25-45BC-BF44-405CEC652BE7}" destId="{16D6F972-B94D-4574-91E0-0F6070C4CC98}" srcOrd="1" destOrd="0" presId="urn:microsoft.com/office/officeart/2005/8/layout/bProcess3"/>
    <dgm:cxn modelId="{AAD79DE1-5155-403D-9D11-91C41B441B3C}" type="presOf" srcId="{59B9683C-CD95-48F9-8300-8BBFFBC5DAA6}" destId="{1596797A-15F2-4C1A-9E84-ACC43C388D08}" srcOrd="0" destOrd="0" presId="urn:microsoft.com/office/officeart/2005/8/layout/bProcess3"/>
    <dgm:cxn modelId="{DBF85F03-1BD7-42E5-B3C5-79C07CFCB590}" srcId="{FB8D465C-2FD7-4CAF-B20F-93BCC5257FED}" destId="{8F2947C4-1011-4D77-BD21-D5CA6B7D60A3}" srcOrd="5" destOrd="0" parTransId="{A65FE3DD-DD4E-4B07-8BF9-B7D44FB93F4D}" sibTransId="{E99414AD-A96B-4FB7-80F6-945032B78EE9}"/>
    <dgm:cxn modelId="{3110EA8B-95E4-48F1-B863-C0EE91598735}" type="presOf" srcId="{BD762709-63B9-45DB-9F4B-98A693FC1500}" destId="{E870078D-1099-4B03-A4F7-B71BDCFF29D1}" srcOrd="0" destOrd="0" presId="urn:microsoft.com/office/officeart/2005/8/layout/bProcess3"/>
    <dgm:cxn modelId="{701A08BA-DDB6-477B-817C-39A2AA1DBBB1}" type="presParOf" srcId="{C588812A-BE70-4A75-9BB9-6523D8A6C5A5}" destId="{2848E0A6-31C2-407C-971C-CA26456BC2F8}" srcOrd="0" destOrd="0" presId="urn:microsoft.com/office/officeart/2005/8/layout/bProcess3"/>
    <dgm:cxn modelId="{7822A5CF-8CA4-4569-939D-80D8BABCE257}" type="presParOf" srcId="{C588812A-BE70-4A75-9BB9-6523D8A6C5A5}" destId="{85F09E72-1AA0-4EDA-AAFE-C7CEC3ED2B09}" srcOrd="1" destOrd="0" presId="urn:microsoft.com/office/officeart/2005/8/layout/bProcess3"/>
    <dgm:cxn modelId="{77AF0C06-2603-4BF3-8466-5A88CBC6CD85}" type="presParOf" srcId="{85F09E72-1AA0-4EDA-AAFE-C7CEC3ED2B09}" destId="{16D6F972-B94D-4574-91E0-0F6070C4CC98}" srcOrd="0" destOrd="0" presId="urn:microsoft.com/office/officeart/2005/8/layout/bProcess3"/>
    <dgm:cxn modelId="{1CC8752F-236B-4839-BB9E-83B6ED8330BB}" type="presParOf" srcId="{C588812A-BE70-4A75-9BB9-6523D8A6C5A5}" destId="{2694BDE2-BD4D-4BDD-B23A-A68919266725}" srcOrd="2" destOrd="0" presId="urn:microsoft.com/office/officeart/2005/8/layout/bProcess3"/>
    <dgm:cxn modelId="{C8CB9E02-6EE0-401E-920F-C86FB725AE99}" type="presParOf" srcId="{C588812A-BE70-4A75-9BB9-6523D8A6C5A5}" destId="{81A81267-44A0-4FD4-87F5-780EA1534966}" srcOrd="3" destOrd="0" presId="urn:microsoft.com/office/officeart/2005/8/layout/bProcess3"/>
    <dgm:cxn modelId="{E7DB1656-BE55-4920-B559-836976802435}" type="presParOf" srcId="{81A81267-44A0-4FD4-87F5-780EA1534966}" destId="{04A8351A-7270-4FCC-AEC2-5211F78206B3}" srcOrd="0" destOrd="0" presId="urn:microsoft.com/office/officeart/2005/8/layout/bProcess3"/>
    <dgm:cxn modelId="{FE5C9181-30E6-4053-90D7-9EDDF2552D58}" type="presParOf" srcId="{C588812A-BE70-4A75-9BB9-6523D8A6C5A5}" destId="{E870078D-1099-4B03-A4F7-B71BDCFF29D1}" srcOrd="4" destOrd="0" presId="urn:microsoft.com/office/officeart/2005/8/layout/bProcess3"/>
    <dgm:cxn modelId="{B8D7739A-8D14-4E94-9D4B-DC6A1523A539}" type="presParOf" srcId="{C588812A-BE70-4A75-9BB9-6523D8A6C5A5}" destId="{86764C0F-54BF-48EB-AC24-D67EB6C85B91}" srcOrd="5" destOrd="0" presId="urn:microsoft.com/office/officeart/2005/8/layout/bProcess3"/>
    <dgm:cxn modelId="{802F7E4B-AD3F-431B-A90B-D92599C6FAB9}" type="presParOf" srcId="{86764C0F-54BF-48EB-AC24-D67EB6C85B91}" destId="{68A18DFF-BF97-4BBE-9892-223EB04ED9DE}" srcOrd="0" destOrd="0" presId="urn:microsoft.com/office/officeart/2005/8/layout/bProcess3"/>
    <dgm:cxn modelId="{8BA7108B-E4C6-4769-9E08-F3043580D433}" type="presParOf" srcId="{C588812A-BE70-4A75-9BB9-6523D8A6C5A5}" destId="{1AD1968C-CC7E-4D89-92FD-DBC3CAC81595}" srcOrd="6" destOrd="0" presId="urn:microsoft.com/office/officeart/2005/8/layout/bProcess3"/>
    <dgm:cxn modelId="{D6475E5E-83F4-43B0-980F-1E3623DDAD9A}" type="presParOf" srcId="{C588812A-BE70-4A75-9BB9-6523D8A6C5A5}" destId="{DCC1662F-67B9-4AA4-8679-6FC86A65FDD9}" srcOrd="7" destOrd="0" presId="urn:microsoft.com/office/officeart/2005/8/layout/bProcess3"/>
    <dgm:cxn modelId="{B8B766C8-1165-43B4-AEA8-F53DDFF97FED}" type="presParOf" srcId="{DCC1662F-67B9-4AA4-8679-6FC86A65FDD9}" destId="{0F922EC9-E5A7-46A8-BC34-1F88F6AE527E}" srcOrd="0" destOrd="0" presId="urn:microsoft.com/office/officeart/2005/8/layout/bProcess3"/>
    <dgm:cxn modelId="{E6740036-4BE7-4A1A-878D-CDD1BF8053EA}" type="presParOf" srcId="{C588812A-BE70-4A75-9BB9-6523D8A6C5A5}" destId="{49A735FB-AB5A-443A-A99D-6A552A5230DB}" srcOrd="8" destOrd="0" presId="urn:microsoft.com/office/officeart/2005/8/layout/bProcess3"/>
    <dgm:cxn modelId="{84A2AFF0-C4EE-42BB-8FD1-18BDE95634E2}" type="presParOf" srcId="{C588812A-BE70-4A75-9BB9-6523D8A6C5A5}" destId="{1596797A-15F2-4C1A-9E84-ACC43C388D08}" srcOrd="9" destOrd="0" presId="urn:microsoft.com/office/officeart/2005/8/layout/bProcess3"/>
    <dgm:cxn modelId="{2C1CD5A5-CF03-4B66-BB01-341498B36D5A}" type="presParOf" srcId="{1596797A-15F2-4C1A-9E84-ACC43C388D08}" destId="{EC3FF981-0700-4683-AB76-60349D7BA00B}" srcOrd="0" destOrd="0" presId="urn:microsoft.com/office/officeart/2005/8/layout/bProcess3"/>
    <dgm:cxn modelId="{51DD66EC-4271-4857-94E3-4FB6C1BA663B}" type="presParOf" srcId="{C588812A-BE70-4A75-9BB9-6523D8A6C5A5}" destId="{97F0AA66-EF39-4256-9C43-4E6B31303552}" srcOrd="10" destOrd="0" presId="urn:microsoft.com/office/officeart/2005/8/layout/bProcess3"/>
    <dgm:cxn modelId="{D898EB49-4E6C-498A-81CE-9E7ABC4B5252}" type="presParOf" srcId="{C588812A-BE70-4A75-9BB9-6523D8A6C5A5}" destId="{1FAA8F6C-5FDD-4D8F-A76A-E002FC16D991}" srcOrd="11" destOrd="0" presId="urn:microsoft.com/office/officeart/2005/8/layout/bProcess3"/>
    <dgm:cxn modelId="{811AE802-62CC-4126-8D97-74254998F443}" type="presParOf" srcId="{1FAA8F6C-5FDD-4D8F-A76A-E002FC16D991}" destId="{85FC2C68-591C-497C-87B1-A11C78604590}" srcOrd="0" destOrd="0" presId="urn:microsoft.com/office/officeart/2005/8/layout/bProcess3"/>
    <dgm:cxn modelId="{0E91F8DB-E689-4CB4-828D-94CC4D8BEBCD}" type="presParOf" srcId="{C588812A-BE70-4A75-9BB9-6523D8A6C5A5}" destId="{F164FB1C-6CCD-47EE-900E-B1EB297BAD1F}" srcOrd="12" destOrd="0" presId="urn:microsoft.com/office/officeart/2005/8/layout/bProcess3"/>
    <dgm:cxn modelId="{D0D33650-A943-4FA1-A033-8B924939A1CB}" type="presParOf" srcId="{C588812A-BE70-4A75-9BB9-6523D8A6C5A5}" destId="{E0D4A990-014C-421A-AB4C-7066104CC492}" srcOrd="13" destOrd="0" presId="urn:microsoft.com/office/officeart/2005/8/layout/bProcess3"/>
    <dgm:cxn modelId="{920C93A0-FE61-4DED-82AF-9EF2B7F52F3B}" type="presParOf" srcId="{E0D4A990-014C-421A-AB4C-7066104CC492}" destId="{83936B1B-70FC-4B1F-BB98-E613A64275B6}" srcOrd="0" destOrd="0" presId="urn:microsoft.com/office/officeart/2005/8/layout/bProcess3"/>
    <dgm:cxn modelId="{AF86F415-26DF-4281-89BC-F61D7243D783}" type="presParOf" srcId="{C588812A-BE70-4A75-9BB9-6523D8A6C5A5}" destId="{09DBD534-E969-4EE4-9EAD-C899582CBC96}" srcOrd="14" destOrd="0" presId="urn:microsoft.com/office/officeart/2005/8/layout/bProcess3"/>
    <dgm:cxn modelId="{E0E7A079-D43B-40E9-9816-A009BEB2D94D}" type="presParOf" srcId="{C588812A-BE70-4A75-9BB9-6523D8A6C5A5}" destId="{CFDD3ED7-5CD8-442A-B439-DD7F51FBFA37}" srcOrd="15" destOrd="0" presId="urn:microsoft.com/office/officeart/2005/8/layout/bProcess3"/>
    <dgm:cxn modelId="{5047D76D-905A-4F52-AE8C-A8669F14297A}" type="presParOf" srcId="{CFDD3ED7-5CD8-442A-B439-DD7F51FBFA37}" destId="{C899E932-D143-421A-82AF-E1D97A1FC617}" srcOrd="0" destOrd="0" presId="urn:microsoft.com/office/officeart/2005/8/layout/bProcess3"/>
    <dgm:cxn modelId="{08F2383B-7431-4591-A3FD-BC2A3AACADA9}" type="presParOf" srcId="{C588812A-BE70-4A75-9BB9-6523D8A6C5A5}" destId="{F59B9B84-21AC-42A6-BAA9-13B95F829427}" srcOrd="16" destOrd="0" presId="urn:microsoft.com/office/officeart/2005/8/layout/bProcess3"/>
    <dgm:cxn modelId="{D02B2441-CDF8-4D58-B935-7083F82DC294}" type="presParOf" srcId="{C588812A-BE70-4A75-9BB9-6523D8A6C5A5}" destId="{BA34ECF9-F060-44B3-844B-AD5E9E971217}" srcOrd="17" destOrd="0" presId="urn:microsoft.com/office/officeart/2005/8/layout/bProcess3"/>
    <dgm:cxn modelId="{B4A634D2-976A-46B7-9974-0C24E6D168A9}" type="presParOf" srcId="{BA34ECF9-F060-44B3-844B-AD5E9E971217}" destId="{C96B6D8E-4E82-433A-9C1B-2073855F0489}" srcOrd="0" destOrd="0" presId="urn:microsoft.com/office/officeart/2005/8/layout/bProcess3"/>
    <dgm:cxn modelId="{E8BB9E5C-8F6C-44D4-9ABE-4F61F357E53A}" type="presParOf" srcId="{C588812A-BE70-4A75-9BB9-6523D8A6C5A5}" destId="{D0D64550-1361-429E-A8EA-B229CA2C882D}" srcOrd="18" destOrd="0" presId="urn:microsoft.com/office/officeart/2005/8/layout/bProcess3"/>
    <dgm:cxn modelId="{1A28C7D7-F7A1-4DE1-AC74-EDFF2783B22C}" type="presParOf" srcId="{C588812A-BE70-4A75-9BB9-6523D8A6C5A5}" destId="{148FB57A-53EC-4F19-9BAC-4E4DC671B3D9}" srcOrd="19" destOrd="0" presId="urn:microsoft.com/office/officeart/2005/8/layout/bProcess3"/>
    <dgm:cxn modelId="{24D0B1D6-8C06-40C9-B461-CC6D093D7C24}" type="presParOf" srcId="{148FB57A-53EC-4F19-9BAC-4E4DC671B3D9}" destId="{DC3797F2-E94E-4A87-AB7B-49452BE8CD60}" srcOrd="0" destOrd="0" presId="urn:microsoft.com/office/officeart/2005/8/layout/bProcess3"/>
    <dgm:cxn modelId="{711722E5-882C-46EA-B9CF-12AD82F3750A}" type="presParOf" srcId="{C588812A-BE70-4A75-9BB9-6523D8A6C5A5}" destId="{93B6E613-2FA4-46A9-BB3D-0D9494DA4F15}" srcOrd="20" destOrd="0" presId="urn:microsoft.com/office/officeart/2005/8/layout/bProcess3"/>
    <dgm:cxn modelId="{E0AD5494-82EC-4EE2-A0AE-C03062A64E01}" type="presParOf" srcId="{C588812A-BE70-4A75-9BB9-6523D8A6C5A5}" destId="{4F8FAA1C-69C1-4BBB-9496-AF2C66BC4C60}" srcOrd="21" destOrd="0" presId="urn:microsoft.com/office/officeart/2005/8/layout/bProcess3"/>
    <dgm:cxn modelId="{DA84216B-DAA9-4446-9E8F-4DB988BA1048}" type="presParOf" srcId="{4F8FAA1C-69C1-4BBB-9496-AF2C66BC4C60}" destId="{30334C0B-312A-474A-B3E6-BA9A4579EF10}" srcOrd="0" destOrd="0" presId="urn:microsoft.com/office/officeart/2005/8/layout/bProcess3"/>
    <dgm:cxn modelId="{5B9AB948-E154-4CBE-8F70-0292C69F0193}" type="presParOf" srcId="{C588812A-BE70-4A75-9BB9-6523D8A6C5A5}" destId="{6AAF4676-9124-45AC-AE3C-1FD2924B8FDF}" srcOrd="22" destOrd="0" presId="urn:microsoft.com/office/officeart/2005/8/layout/bProcess3"/>
    <dgm:cxn modelId="{96FCEEFE-437E-4FCE-AB3F-03D8F011B364}" type="presParOf" srcId="{C588812A-BE70-4A75-9BB9-6523D8A6C5A5}" destId="{8CC8F88C-3BBF-4A5E-83B9-0C65DDF20AFA}" srcOrd="23" destOrd="0" presId="urn:microsoft.com/office/officeart/2005/8/layout/bProcess3"/>
    <dgm:cxn modelId="{4BE1B5A3-4AA8-4316-8108-8D7C726F4388}" type="presParOf" srcId="{8CC8F88C-3BBF-4A5E-83B9-0C65DDF20AFA}" destId="{74448096-CE91-4287-A501-22954EBEEC11}" srcOrd="0" destOrd="0" presId="urn:microsoft.com/office/officeart/2005/8/layout/bProcess3"/>
    <dgm:cxn modelId="{8FEDB389-6E95-420F-8107-7B2B8DD0F8B5}" type="presParOf" srcId="{C588812A-BE70-4A75-9BB9-6523D8A6C5A5}" destId="{D30C6654-9473-483C-84B7-2CFD34508797}" srcOrd="24" destOrd="0" presId="urn:microsoft.com/office/officeart/2005/8/layout/bProcess3"/>
    <dgm:cxn modelId="{A0BEE0B3-8567-4AE9-8BC7-C6BB23437154}" type="presParOf" srcId="{C588812A-BE70-4A75-9BB9-6523D8A6C5A5}" destId="{9F7CA5C3-03A4-4D36-99D4-66B2B1806DFB}" srcOrd="25" destOrd="0" presId="urn:microsoft.com/office/officeart/2005/8/layout/bProcess3"/>
    <dgm:cxn modelId="{9E932429-708A-468E-B032-2C6D3A617486}" type="presParOf" srcId="{9F7CA5C3-03A4-4D36-99D4-66B2B1806DFB}" destId="{29B41AD0-156A-4E1D-9FE3-CFFDD91542AD}" srcOrd="0" destOrd="0" presId="urn:microsoft.com/office/officeart/2005/8/layout/bProcess3"/>
    <dgm:cxn modelId="{BEF2E2E7-78DB-4943-81CF-1EE483F28B82}" type="presParOf" srcId="{C588812A-BE70-4A75-9BB9-6523D8A6C5A5}" destId="{96FC61D6-6994-4E28-8C6F-86AD318291A5}" srcOrd="26" destOrd="0" presId="urn:microsoft.com/office/officeart/2005/8/layout/bProcess3"/>
    <dgm:cxn modelId="{FEBADE0B-701D-485F-BD58-1B1FEC5D68EC}" type="presParOf" srcId="{C588812A-BE70-4A75-9BB9-6523D8A6C5A5}" destId="{7A149502-C4E8-4F91-A1F2-E4BC31337F09}" srcOrd="27" destOrd="0" presId="urn:microsoft.com/office/officeart/2005/8/layout/bProcess3"/>
    <dgm:cxn modelId="{CA07CB68-9BF3-41D9-A599-09645F207EEB}" type="presParOf" srcId="{7A149502-C4E8-4F91-A1F2-E4BC31337F09}" destId="{04D4C66E-3018-4E44-916D-AB1727189DB5}" srcOrd="0" destOrd="0" presId="urn:microsoft.com/office/officeart/2005/8/layout/bProcess3"/>
    <dgm:cxn modelId="{394DCCAF-5924-4061-AA52-727373295235}" type="presParOf" srcId="{C588812A-BE70-4A75-9BB9-6523D8A6C5A5}" destId="{33C94285-24CD-4B1C-A23A-4A01DBA6D704}" srcOrd="2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3172E-B90E-4A9B-95FA-19B5189D0E5F}" type="doc">
      <dgm:prSet loTypeId="urn:microsoft.com/office/officeart/2005/8/layout/hierarchy4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pPr rtl="1"/>
          <a:endParaRPr lang="fa-IR"/>
        </a:p>
      </dgm:t>
    </dgm:pt>
    <dgm:pt modelId="{7466867A-E1A9-41FF-99D5-B959058055F4}">
      <dgm:prSet phldrT="[Text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rtl="1"/>
          <a:r>
            <a:rPr lang="ar-SA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rPr>
            <a:t>در عرصه تهاجم فرهنگی</a:t>
          </a:r>
          <a:endParaRPr lang="fa-IR" sz="2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Titr" pitchFamily="2" charset="-78"/>
          </a:endParaRPr>
        </a:p>
      </dgm:t>
    </dgm:pt>
    <dgm:pt modelId="{8331CFBF-4451-4094-AF21-72F74D9AC3DB}" type="parTrans" cxnId="{07A0803A-B52A-44E2-9A6F-9A315A11E2D6}">
      <dgm:prSet/>
      <dgm:spPr/>
      <dgm:t>
        <a:bodyPr/>
        <a:lstStyle/>
        <a:p>
          <a:pPr rtl="1"/>
          <a:endParaRPr lang="fa-IR"/>
        </a:p>
      </dgm:t>
    </dgm:pt>
    <dgm:pt modelId="{FB14E466-3090-4F0D-8FB7-80406256792B}" type="sibTrans" cxnId="{07A0803A-B52A-44E2-9A6F-9A315A11E2D6}">
      <dgm:prSet/>
      <dgm:spPr/>
      <dgm:t>
        <a:bodyPr/>
        <a:lstStyle/>
        <a:p>
          <a:pPr rtl="1"/>
          <a:endParaRPr lang="fa-IR"/>
        </a:p>
      </dgm:t>
    </dgm:pt>
    <dgm:pt modelId="{3A2E0152-05EE-4911-A494-AFA74DD934BE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1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گسترش مفاسد اخلاقی و اجتماعی از طریق وسایل ارتباط جمعی(ماهواره ، شبکه هاي اجتماعی و...)؛</a:t>
          </a:r>
          <a:endParaRPr lang="fa-IR" sz="11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9CE32FF6-6AC3-46B6-AE37-AD860BAE4A3E}" type="parTrans" cxnId="{37F49AD0-3CBD-49CD-9B85-2C64CB8D87D0}">
      <dgm:prSet/>
      <dgm:spPr/>
      <dgm:t>
        <a:bodyPr/>
        <a:lstStyle/>
        <a:p>
          <a:pPr rtl="1"/>
          <a:endParaRPr lang="fa-IR"/>
        </a:p>
      </dgm:t>
    </dgm:pt>
    <dgm:pt modelId="{D27BFF1B-2B92-440E-AC40-1F9236DED1CA}" type="sibTrans" cxnId="{37F49AD0-3CBD-49CD-9B85-2C64CB8D87D0}">
      <dgm:prSet/>
      <dgm:spPr/>
      <dgm:t>
        <a:bodyPr/>
        <a:lstStyle/>
        <a:p>
          <a:pPr rtl="1"/>
          <a:endParaRPr lang="fa-IR"/>
        </a:p>
      </dgm:t>
    </dgm:pt>
    <dgm:pt modelId="{7FE7F202-CF31-4191-82AF-F3E5238748FC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رشد عرفان‌هاي کاذب در داخل کشور و حمایت هاي آشکار و پنهان دشمن از آن؛</a:t>
          </a:r>
          <a:endParaRPr lang="fa-IR" sz="14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74BEB15F-DEFD-45E0-A9B5-3BBC73C17F91}" type="parTrans" cxnId="{16B73502-53BA-40C4-B22B-8B5EDCC8D225}">
      <dgm:prSet/>
      <dgm:spPr/>
      <dgm:t>
        <a:bodyPr/>
        <a:lstStyle/>
        <a:p>
          <a:pPr rtl="1"/>
          <a:endParaRPr lang="fa-IR"/>
        </a:p>
      </dgm:t>
    </dgm:pt>
    <dgm:pt modelId="{3CD1A443-9EEE-4F39-9DF9-B015874508BE}" type="sibTrans" cxnId="{16B73502-53BA-40C4-B22B-8B5EDCC8D225}">
      <dgm:prSet/>
      <dgm:spPr/>
      <dgm:t>
        <a:bodyPr/>
        <a:lstStyle/>
        <a:p>
          <a:pPr rtl="1"/>
          <a:endParaRPr lang="fa-IR"/>
        </a:p>
      </dgm:t>
    </dgm:pt>
    <dgm:pt modelId="{2EB6AC3A-06F3-4E3D-AC8D-EBCCAC320A28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تبلیغات گسترده دشمن در فضاسازي بر علیه نظام اسلامی با ساخت فیلم هاي سینمایی و سریال‌هاي تلویزیونی؛</a:t>
          </a:r>
          <a:endParaRPr lang="fa-IR" sz="14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9F24336D-74FB-40ED-8F76-6E530F1E688F}" type="parTrans" cxnId="{FCC5506C-8EC5-4A1E-A8AB-4DC35B97FC05}">
      <dgm:prSet/>
      <dgm:spPr/>
      <dgm:t>
        <a:bodyPr/>
        <a:lstStyle/>
        <a:p>
          <a:pPr rtl="1"/>
          <a:endParaRPr lang="fa-IR"/>
        </a:p>
      </dgm:t>
    </dgm:pt>
    <dgm:pt modelId="{743DBFEE-45F4-494A-9E8A-863B831F4D1F}" type="sibTrans" cxnId="{FCC5506C-8EC5-4A1E-A8AB-4DC35B97FC05}">
      <dgm:prSet/>
      <dgm:spPr/>
      <dgm:t>
        <a:bodyPr/>
        <a:lstStyle/>
        <a:p>
          <a:pPr rtl="1"/>
          <a:endParaRPr lang="fa-IR"/>
        </a:p>
      </dgm:t>
    </dgm:pt>
    <dgm:pt modelId="{55C6C32D-616F-4B4C-AA08-943711D6E5EB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1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تبلیغ نهادهاي غربی در ترجمه متون و آثار براي گرایش جوانان و نوجوانان به فرهنگ و آموزه‌هاي غربی و همچنین زمینه سازي در ترویج و گسترش آموزش هاي مربوط به زبان انگلیسی؛</a:t>
          </a:r>
          <a:endParaRPr lang="fa-IR" sz="11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052484C8-7ED8-4B54-9914-1D1AEEAF35E8}" type="parTrans" cxnId="{D9DE98F0-EACF-4915-9932-4F361DC460F2}">
      <dgm:prSet/>
      <dgm:spPr/>
      <dgm:t>
        <a:bodyPr/>
        <a:lstStyle/>
        <a:p>
          <a:pPr rtl="1"/>
          <a:endParaRPr lang="fa-IR"/>
        </a:p>
      </dgm:t>
    </dgm:pt>
    <dgm:pt modelId="{462D8911-3A5B-4E79-B34B-AE4883ED7D4A}" type="sibTrans" cxnId="{D9DE98F0-EACF-4915-9932-4F361DC460F2}">
      <dgm:prSet/>
      <dgm:spPr/>
      <dgm:t>
        <a:bodyPr/>
        <a:lstStyle/>
        <a:p>
          <a:pPr rtl="1"/>
          <a:endParaRPr lang="fa-IR"/>
        </a:p>
      </dgm:t>
    </dgm:pt>
    <dgm:pt modelId="{912919C5-494A-4576-8EA2-71351A5574CA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2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 گرایش مسئولان و مدیران به خوي اشرافی‌گري با تغییر سبک زندگی ایرانی اسلامی آنها به زندگی غربی و اشرافی؛</a:t>
          </a:r>
          <a:endParaRPr lang="fa-IR" sz="12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9AD31686-0812-404E-8A56-B0D59A8B4747}" type="parTrans" cxnId="{ACBB36E9-AE2A-4E9B-8FB2-DEE2A8B981E4}">
      <dgm:prSet/>
      <dgm:spPr/>
      <dgm:t>
        <a:bodyPr/>
        <a:lstStyle/>
        <a:p>
          <a:pPr rtl="1"/>
          <a:endParaRPr lang="fa-IR"/>
        </a:p>
      </dgm:t>
    </dgm:pt>
    <dgm:pt modelId="{48A307B7-081C-4B39-B87C-EA0042330417}" type="sibTrans" cxnId="{ACBB36E9-AE2A-4E9B-8FB2-DEE2A8B981E4}">
      <dgm:prSet/>
      <dgm:spPr/>
      <dgm:t>
        <a:bodyPr/>
        <a:lstStyle/>
        <a:p>
          <a:pPr rtl="1"/>
          <a:endParaRPr lang="fa-IR"/>
        </a:p>
      </dgm:t>
    </dgm:pt>
    <dgm:pt modelId="{A6EE0A1E-3D8C-479B-8F29-DD96F23FF8D3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6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دامن زدن به التهابات فکري و اجتماعی؛</a:t>
          </a:r>
          <a:endParaRPr lang="fa-IR" sz="16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2F287AA7-FDBE-427A-B191-94A26C365043}" type="parTrans" cxnId="{4D6E9486-68B7-4869-BE5B-D6F357FB18BF}">
      <dgm:prSet/>
      <dgm:spPr/>
      <dgm:t>
        <a:bodyPr/>
        <a:lstStyle/>
        <a:p>
          <a:pPr rtl="1"/>
          <a:endParaRPr lang="fa-IR"/>
        </a:p>
      </dgm:t>
    </dgm:pt>
    <dgm:pt modelId="{D9198AA4-59F7-43D5-BF3F-BFC92E8306AC}" type="sibTrans" cxnId="{4D6E9486-68B7-4869-BE5B-D6F357FB18BF}">
      <dgm:prSet/>
      <dgm:spPr/>
      <dgm:t>
        <a:bodyPr/>
        <a:lstStyle/>
        <a:p>
          <a:pPr rtl="1"/>
          <a:endParaRPr lang="fa-IR"/>
        </a:p>
      </dgm:t>
    </dgm:pt>
    <dgm:pt modelId="{24F44DED-D45F-47B6-8797-50092682C218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2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حمایت هاي آشکار و پنهان از جریان هاي وابسته کشور در ساخت فیلم‌هایی که چهره سیاه و زشتی از نظام اسلامی را به نمایش بگذارد؛</a:t>
          </a:r>
          <a:endParaRPr lang="fa-IR" sz="12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9BA89A31-A179-4E69-9E68-9E81F332F03E}" type="parTrans" cxnId="{782FDA04-F10C-4279-8EFA-75C2E7AF66B4}">
      <dgm:prSet/>
      <dgm:spPr/>
      <dgm:t>
        <a:bodyPr/>
        <a:lstStyle/>
        <a:p>
          <a:pPr rtl="1"/>
          <a:endParaRPr lang="fa-IR"/>
        </a:p>
      </dgm:t>
    </dgm:pt>
    <dgm:pt modelId="{69CA454A-17F2-4E17-8048-C14E1412B39E}" type="sibTrans" cxnId="{782FDA04-F10C-4279-8EFA-75C2E7AF66B4}">
      <dgm:prSet/>
      <dgm:spPr/>
      <dgm:t>
        <a:bodyPr/>
        <a:lstStyle/>
        <a:p>
          <a:pPr rtl="1"/>
          <a:endParaRPr lang="fa-IR"/>
        </a:p>
      </dgm:t>
    </dgm:pt>
    <dgm:pt modelId="{DF2560B0-E1CC-4E7A-A612-DE394551A464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6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معنویت زدایی و ترویج ابتذال و اباحه گري؛</a:t>
          </a:r>
          <a:endParaRPr lang="fa-IR" sz="16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05DDB7F8-B661-4A44-BB06-DE79C9FF6DC6}" type="parTrans" cxnId="{BA7D055D-93E5-4094-A5F6-96DBF2383629}">
      <dgm:prSet/>
      <dgm:spPr/>
      <dgm:t>
        <a:bodyPr/>
        <a:lstStyle/>
        <a:p>
          <a:pPr rtl="1"/>
          <a:endParaRPr lang="fa-IR"/>
        </a:p>
      </dgm:t>
    </dgm:pt>
    <dgm:pt modelId="{5D81E322-6F5A-416B-87C0-26BA63D97467}" type="sibTrans" cxnId="{BA7D055D-93E5-4094-A5F6-96DBF2383629}">
      <dgm:prSet/>
      <dgm:spPr/>
      <dgm:t>
        <a:bodyPr/>
        <a:lstStyle/>
        <a:p>
          <a:pPr rtl="1"/>
          <a:endParaRPr lang="fa-IR"/>
        </a:p>
      </dgm:t>
    </dgm:pt>
    <dgm:pt modelId="{339AAEAD-FABD-4A34-AB16-A204918EC68D}">
      <dgm:prSet phldrT="[Text]"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algn="justLow" rtl="1"/>
          <a:r>
            <a:rPr lang="ar-SA" sz="14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cs typeface="B Titr" pitchFamily="2" charset="-78"/>
            </a:rPr>
            <a:t>تقدس زدایی از ارزش‌هاي اسلامی؛</a:t>
          </a:r>
          <a:endParaRPr lang="fa-IR" sz="1400" b="1" cap="all" spc="0" dirty="0" smtClean="0">
            <a:ln w="0"/>
            <a:solidFill>
              <a:srgbClr val="002060"/>
            </a:solidFill>
            <a:effectLst>
              <a:reflection blurRad="12700" stA="50000" endPos="50000" dist="5000" dir="5400000" sy="-100000" rotWithShape="0"/>
            </a:effectLst>
            <a:cs typeface="B Titr" pitchFamily="2" charset="-78"/>
          </a:endParaRPr>
        </a:p>
      </dgm:t>
    </dgm:pt>
    <dgm:pt modelId="{46749AAE-6CBC-4A08-88FA-0F293B37066F}" type="parTrans" cxnId="{B588557D-9359-4C7D-BA83-3475A6859019}">
      <dgm:prSet/>
      <dgm:spPr/>
      <dgm:t>
        <a:bodyPr/>
        <a:lstStyle/>
        <a:p>
          <a:pPr rtl="1"/>
          <a:endParaRPr lang="fa-IR"/>
        </a:p>
      </dgm:t>
    </dgm:pt>
    <dgm:pt modelId="{6A328B45-7884-4F8F-9B83-A7DEAB682F3A}" type="sibTrans" cxnId="{B588557D-9359-4C7D-BA83-3475A6859019}">
      <dgm:prSet/>
      <dgm:spPr/>
      <dgm:t>
        <a:bodyPr/>
        <a:lstStyle/>
        <a:p>
          <a:pPr rtl="1"/>
          <a:endParaRPr lang="fa-IR"/>
        </a:p>
      </dgm:t>
    </dgm:pt>
    <dgm:pt modelId="{FE8A4AE4-7BA9-425C-8362-A23A1AD7B0B7}" type="pres">
      <dgm:prSet presAssocID="{D3A3172E-B90E-4A9B-95FA-19B5189D0E5F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ACBEBE2-9920-4493-9B24-4AE183F5EE45}" type="pres">
      <dgm:prSet presAssocID="{7466867A-E1A9-41FF-99D5-B959058055F4}" presName="vertOne" presStyleCnt="0"/>
      <dgm:spPr/>
    </dgm:pt>
    <dgm:pt modelId="{88FCD873-0F7F-48B3-B8ED-70B6E4F731B6}" type="pres">
      <dgm:prSet presAssocID="{7466867A-E1A9-41FF-99D5-B959058055F4}" presName="txOne" presStyleLbl="node0" presStyleIdx="0" presStyleCnt="1" custScaleY="1895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ACA85BF-1B75-4559-8558-00C0C7DAB58E}" type="pres">
      <dgm:prSet presAssocID="{7466867A-E1A9-41FF-99D5-B959058055F4}" presName="parTransOne" presStyleCnt="0"/>
      <dgm:spPr/>
    </dgm:pt>
    <dgm:pt modelId="{1EAC9E50-E317-4D8E-873E-51C8DD8741FE}" type="pres">
      <dgm:prSet presAssocID="{7466867A-E1A9-41FF-99D5-B959058055F4}" presName="horzOne" presStyleCnt="0"/>
      <dgm:spPr/>
    </dgm:pt>
    <dgm:pt modelId="{F989BFC2-8D31-4230-93ED-EDFA44FF11BF}" type="pres">
      <dgm:prSet presAssocID="{3A2E0152-05EE-4911-A494-AFA74DD934BE}" presName="vertTwo" presStyleCnt="0"/>
      <dgm:spPr/>
    </dgm:pt>
    <dgm:pt modelId="{D2981D20-5D75-4CEE-8536-CFB06E182660}" type="pres">
      <dgm:prSet presAssocID="{3A2E0152-05EE-4911-A494-AFA74DD934BE}" presName="txTwo" presStyleLbl="node2" presStyleIdx="0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54345EC-A6B8-4EB3-A1DE-429A482633B1}" type="pres">
      <dgm:prSet presAssocID="{3A2E0152-05EE-4911-A494-AFA74DD934BE}" presName="horzTwo" presStyleCnt="0"/>
      <dgm:spPr/>
    </dgm:pt>
    <dgm:pt modelId="{987935CE-6F04-4ECE-B4BA-BE07F069761E}" type="pres">
      <dgm:prSet presAssocID="{D27BFF1B-2B92-440E-AC40-1F9236DED1CA}" presName="sibSpaceTwo" presStyleCnt="0"/>
      <dgm:spPr/>
    </dgm:pt>
    <dgm:pt modelId="{AC75469E-5045-4751-8771-670096BD928B}" type="pres">
      <dgm:prSet presAssocID="{7FE7F202-CF31-4191-82AF-F3E5238748FC}" presName="vertTwo" presStyleCnt="0"/>
      <dgm:spPr/>
    </dgm:pt>
    <dgm:pt modelId="{5A35546A-0FCF-4A29-95AA-C85701B18635}" type="pres">
      <dgm:prSet presAssocID="{7FE7F202-CF31-4191-82AF-F3E5238748FC}" presName="txTwo" presStyleLbl="node2" presStyleIdx="1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44B844A-0D7F-4696-8D24-B0B5DBFD2193}" type="pres">
      <dgm:prSet presAssocID="{7FE7F202-CF31-4191-82AF-F3E5238748FC}" presName="horzTwo" presStyleCnt="0"/>
      <dgm:spPr/>
    </dgm:pt>
    <dgm:pt modelId="{8BC49BA7-A49C-413C-ABCB-F3FC5B3C9EA9}" type="pres">
      <dgm:prSet presAssocID="{3CD1A443-9EEE-4F39-9DF9-B015874508BE}" presName="sibSpaceTwo" presStyleCnt="0"/>
      <dgm:spPr/>
    </dgm:pt>
    <dgm:pt modelId="{2B174C6F-824F-4D4E-BDFB-10CA97D96ABD}" type="pres">
      <dgm:prSet presAssocID="{2EB6AC3A-06F3-4E3D-AC8D-EBCCAC320A28}" presName="vertTwo" presStyleCnt="0"/>
      <dgm:spPr/>
    </dgm:pt>
    <dgm:pt modelId="{0386F568-9604-4E81-BD0E-B397E1922E19}" type="pres">
      <dgm:prSet presAssocID="{2EB6AC3A-06F3-4E3D-AC8D-EBCCAC320A28}" presName="txTwo" presStyleLbl="node2" presStyleIdx="2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94B9A6-81DD-44D5-82E2-B18C488A368D}" type="pres">
      <dgm:prSet presAssocID="{2EB6AC3A-06F3-4E3D-AC8D-EBCCAC320A28}" presName="horzTwo" presStyleCnt="0"/>
      <dgm:spPr/>
    </dgm:pt>
    <dgm:pt modelId="{4EA0CD1E-A6CE-4629-A98A-9B70EB4FB14B}" type="pres">
      <dgm:prSet presAssocID="{743DBFEE-45F4-494A-9E8A-863B831F4D1F}" presName="sibSpaceTwo" presStyleCnt="0"/>
      <dgm:spPr/>
    </dgm:pt>
    <dgm:pt modelId="{BDE40F06-A58A-4BAB-A411-C97D52181D91}" type="pres">
      <dgm:prSet presAssocID="{55C6C32D-616F-4B4C-AA08-943711D6E5EB}" presName="vertTwo" presStyleCnt="0"/>
      <dgm:spPr/>
    </dgm:pt>
    <dgm:pt modelId="{B202F091-C441-4C3A-A4C1-472D2DCDEC53}" type="pres">
      <dgm:prSet presAssocID="{55C6C32D-616F-4B4C-AA08-943711D6E5EB}" presName="txTwo" presStyleLbl="node2" presStyleIdx="3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EA5FF86-B077-49E4-A5DD-5D04D4BDCA69}" type="pres">
      <dgm:prSet presAssocID="{55C6C32D-616F-4B4C-AA08-943711D6E5EB}" presName="horzTwo" presStyleCnt="0"/>
      <dgm:spPr/>
    </dgm:pt>
    <dgm:pt modelId="{3E1F974D-0BFD-4191-9D79-28B39C74EC62}" type="pres">
      <dgm:prSet presAssocID="{462D8911-3A5B-4E79-B34B-AE4883ED7D4A}" presName="sibSpaceTwo" presStyleCnt="0"/>
      <dgm:spPr/>
    </dgm:pt>
    <dgm:pt modelId="{40BAB234-6E67-4AC0-8B7C-FEB92B9D532E}" type="pres">
      <dgm:prSet presAssocID="{912919C5-494A-4576-8EA2-71351A5574CA}" presName="vertTwo" presStyleCnt="0"/>
      <dgm:spPr/>
    </dgm:pt>
    <dgm:pt modelId="{F3E083A4-B197-4E7B-86D0-1ED3303AC823}" type="pres">
      <dgm:prSet presAssocID="{912919C5-494A-4576-8EA2-71351A5574CA}" presName="txTwo" presStyleLbl="node2" presStyleIdx="4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C040556-AD97-43C8-A387-3187EF9AC0F9}" type="pres">
      <dgm:prSet presAssocID="{912919C5-494A-4576-8EA2-71351A5574CA}" presName="horzTwo" presStyleCnt="0"/>
      <dgm:spPr/>
    </dgm:pt>
    <dgm:pt modelId="{C05C406C-FC54-41C0-B536-0AA28F1CE308}" type="pres">
      <dgm:prSet presAssocID="{48A307B7-081C-4B39-B87C-EA0042330417}" presName="sibSpaceTwo" presStyleCnt="0"/>
      <dgm:spPr/>
    </dgm:pt>
    <dgm:pt modelId="{868238A5-69A1-4539-9F27-EADD6D136AD5}" type="pres">
      <dgm:prSet presAssocID="{24F44DED-D45F-47B6-8797-50092682C218}" presName="vertTwo" presStyleCnt="0"/>
      <dgm:spPr/>
    </dgm:pt>
    <dgm:pt modelId="{A717501D-949E-448C-87EB-9C46DFDAFDC6}" type="pres">
      <dgm:prSet presAssocID="{24F44DED-D45F-47B6-8797-50092682C218}" presName="txTwo" presStyleLbl="node2" presStyleIdx="5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82C44C3-6010-4DDF-9742-96C9B523EF39}" type="pres">
      <dgm:prSet presAssocID="{24F44DED-D45F-47B6-8797-50092682C218}" presName="horzTwo" presStyleCnt="0"/>
      <dgm:spPr/>
    </dgm:pt>
    <dgm:pt modelId="{1505647D-4AFE-433C-B47B-AB3089D238A2}" type="pres">
      <dgm:prSet presAssocID="{69CA454A-17F2-4E17-8048-C14E1412B39E}" presName="sibSpaceTwo" presStyleCnt="0"/>
      <dgm:spPr/>
    </dgm:pt>
    <dgm:pt modelId="{6E47E5E7-8214-45B4-BBA5-A691DC4859E9}" type="pres">
      <dgm:prSet presAssocID="{DF2560B0-E1CC-4E7A-A612-DE394551A464}" presName="vertTwo" presStyleCnt="0"/>
      <dgm:spPr/>
    </dgm:pt>
    <dgm:pt modelId="{FC9A4B58-5D5D-4987-BA8C-DD54F439E6D0}" type="pres">
      <dgm:prSet presAssocID="{DF2560B0-E1CC-4E7A-A612-DE394551A464}" presName="txTwo" presStyleLbl="node2" presStyleIdx="6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F50F77-87D2-48F8-B510-16DF126800A0}" type="pres">
      <dgm:prSet presAssocID="{DF2560B0-E1CC-4E7A-A612-DE394551A464}" presName="horzTwo" presStyleCnt="0"/>
      <dgm:spPr/>
    </dgm:pt>
    <dgm:pt modelId="{5A20A938-DB0A-40E9-9039-CFDCF490615F}" type="pres">
      <dgm:prSet presAssocID="{5D81E322-6F5A-416B-87C0-26BA63D97467}" presName="sibSpaceTwo" presStyleCnt="0"/>
      <dgm:spPr/>
    </dgm:pt>
    <dgm:pt modelId="{C7AB86A0-B855-48B8-B1EE-99F0E32F0732}" type="pres">
      <dgm:prSet presAssocID="{339AAEAD-FABD-4A34-AB16-A204918EC68D}" presName="vertTwo" presStyleCnt="0"/>
      <dgm:spPr/>
    </dgm:pt>
    <dgm:pt modelId="{6F5DC31C-7C5F-41F5-9981-4A8B5E747069}" type="pres">
      <dgm:prSet presAssocID="{339AAEAD-FABD-4A34-AB16-A204918EC68D}" presName="txTwo" presStyleLbl="node2" presStyleIdx="7" presStyleCnt="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7A8BB69-8E44-4BD3-8859-A79C8DA5C341}" type="pres">
      <dgm:prSet presAssocID="{339AAEAD-FABD-4A34-AB16-A204918EC68D}" presName="horzTwo" presStyleCnt="0"/>
      <dgm:spPr/>
    </dgm:pt>
    <dgm:pt modelId="{ED986E37-BCAA-4F75-8D60-0BC82FB3B6C6}" type="pres">
      <dgm:prSet presAssocID="{6A328B45-7884-4F8F-9B83-A7DEAB682F3A}" presName="sibSpaceTwo" presStyleCnt="0"/>
      <dgm:spPr/>
    </dgm:pt>
    <dgm:pt modelId="{152F8BE3-552A-4C94-9184-A901792102B1}" type="pres">
      <dgm:prSet presAssocID="{A6EE0A1E-3D8C-479B-8F29-DD96F23FF8D3}" presName="vertTwo" presStyleCnt="0"/>
      <dgm:spPr/>
    </dgm:pt>
    <dgm:pt modelId="{3135EB78-719E-446B-86B5-392E6B08B3B2}" type="pres">
      <dgm:prSet presAssocID="{A6EE0A1E-3D8C-479B-8F29-DD96F23FF8D3}" presName="txTwo" presStyleLbl="node2" presStyleIdx="8" presStyleCnt="9" custScaleX="100000" custScaleY="10000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F71DD36-27E9-488C-8428-52E2330B55BF}" type="pres">
      <dgm:prSet presAssocID="{A6EE0A1E-3D8C-479B-8F29-DD96F23FF8D3}" presName="horzTwo" presStyleCnt="0"/>
      <dgm:spPr/>
    </dgm:pt>
  </dgm:ptLst>
  <dgm:cxnLst>
    <dgm:cxn modelId="{71C930E0-579D-440A-A151-533790CEAA00}" type="presOf" srcId="{339AAEAD-FABD-4A34-AB16-A204918EC68D}" destId="{6F5DC31C-7C5F-41F5-9981-4A8B5E747069}" srcOrd="0" destOrd="0" presId="urn:microsoft.com/office/officeart/2005/8/layout/hierarchy4"/>
    <dgm:cxn modelId="{4D6E9486-68B7-4869-BE5B-D6F357FB18BF}" srcId="{7466867A-E1A9-41FF-99D5-B959058055F4}" destId="{A6EE0A1E-3D8C-479B-8F29-DD96F23FF8D3}" srcOrd="8" destOrd="0" parTransId="{2F287AA7-FDBE-427A-B191-94A26C365043}" sibTransId="{D9198AA4-59F7-43D5-BF3F-BFC92E8306AC}"/>
    <dgm:cxn modelId="{D9DE98F0-EACF-4915-9932-4F361DC460F2}" srcId="{7466867A-E1A9-41FF-99D5-B959058055F4}" destId="{55C6C32D-616F-4B4C-AA08-943711D6E5EB}" srcOrd="3" destOrd="0" parTransId="{052484C8-7ED8-4B54-9914-1D1AEEAF35E8}" sibTransId="{462D8911-3A5B-4E79-B34B-AE4883ED7D4A}"/>
    <dgm:cxn modelId="{782FDA04-F10C-4279-8EFA-75C2E7AF66B4}" srcId="{7466867A-E1A9-41FF-99D5-B959058055F4}" destId="{24F44DED-D45F-47B6-8797-50092682C218}" srcOrd="5" destOrd="0" parTransId="{9BA89A31-A179-4E69-9E68-9E81F332F03E}" sibTransId="{69CA454A-17F2-4E17-8048-C14E1412B39E}"/>
    <dgm:cxn modelId="{B04D2840-01C5-483E-8088-969A771C8179}" type="presOf" srcId="{24F44DED-D45F-47B6-8797-50092682C218}" destId="{A717501D-949E-448C-87EB-9C46DFDAFDC6}" srcOrd="0" destOrd="0" presId="urn:microsoft.com/office/officeart/2005/8/layout/hierarchy4"/>
    <dgm:cxn modelId="{FCC5506C-8EC5-4A1E-A8AB-4DC35B97FC05}" srcId="{7466867A-E1A9-41FF-99D5-B959058055F4}" destId="{2EB6AC3A-06F3-4E3D-AC8D-EBCCAC320A28}" srcOrd="2" destOrd="0" parTransId="{9F24336D-74FB-40ED-8F76-6E530F1E688F}" sibTransId="{743DBFEE-45F4-494A-9E8A-863B831F4D1F}"/>
    <dgm:cxn modelId="{7A38CB59-8D0F-45E8-85FD-974131D46843}" type="presOf" srcId="{D3A3172E-B90E-4A9B-95FA-19B5189D0E5F}" destId="{FE8A4AE4-7BA9-425C-8362-A23A1AD7B0B7}" srcOrd="0" destOrd="0" presId="urn:microsoft.com/office/officeart/2005/8/layout/hierarchy4"/>
    <dgm:cxn modelId="{56C07097-62AC-484E-947D-4335E021EF1E}" type="presOf" srcId="{2EB6AC3A-06F3-4E3D-AC8D-EBCCAC320A28}" destId="{0386F568-9604-4E81-BD0E-B397E1922E19}" srcOrd="0" destOrd="0" presId="urn:microsoft.com/office/officeart/2005/8/layout/hierarchy4"/>
    <dgm:cxn modelId="{ACBB36E9-AE2A-4E9B-8FB2-DEE2A8B981E4}" srcId="{7466867A-E1A9-41FF-99D5-B959058055F4}" destId="{912919C5-494A-4576-8EA2-71351A5574CA}" srcOrd="4" destOrd="0" parTransId="{9AD31686-0812-404E-8A56-B0D59A8B4747}" sibTransId="{48A307B7-081C-4B39-B87C-EA0042330417}"/>
    <dgm:cxn modelId="{37F49AD0-3CBD-49CD-9B85-2C64CB8D87D0}" srcId="{7466867A-E1A9-41FF-99D5-B959058055F4}" destId="{3A2E0152-05EE-4911-A494-AFA74DD934BE}" srcOrd="0" destOrd="0" parTransId="{9CE32FF6-6AC3-46B6-AE37-AD860BAE4A3E}" sibTransId="{D27BFF1B-2B92-440E-AC40-1F9236DED1CA}"/>
    <dgm:cxn modelId="{BA7D055D-93E5-4094-A5F6-96DBF2383629}" srcId="{7466867A-E1A9-41FF-99D5-B959058055F4}" destId="{DF2560B0-E1CC-4E7A-A612-DE394551A464}" srcOrd="6" destOrd="0" parTransId="{05DDB7F8-B661-4A44-BB06-DE79C9FF6DC6}" sibTransId="{5D81E322-6F5A-416B-87C0-26BA63D97467}"/>
    <dgm:cxn modelId="{7FA660BF-03A9-4DDC-8D71-7145608C2F62}" type="presOf" srcId="{7466867A-E1A9-41FF-99D5-B959058055F4}" destId="{88FCD873-0F7F-48B3-B8ED-70B6E4F731B6}" srcOrd="0" destOrd="0" presId="urn:microsoft.com/office/officeart/2005/8/layout/hierarchy4"/>
    <dgm:cxn modelId="{BE5ACA61-0FA4-4853-B965-443CED6224B9}" type="presOf" srcId="{3A2E0152-05EE-4911-A494-AFA74DD934BE}" destId="{D2981D20-5D75-4CEE-8536-CFB06E182660}" srcOrd="0" destOrd="0" presId="urn:microsoft.com/office/officeart/2005/8/layout/hierarchy4"/>
    <dgm:cxn modelId="{07A0803A-B52A-44E2-9A6F-9A315A11E2D6}" srcId="{D3A3172E-B90E-4A9B-95FA-19B5189D0E5F}" destId="{7466867A-E1A9-41FF-99D5-B959058055F4}" srcOrd="0" destOrd="0" parTransId="{8331CFBF-4451-4094-AF21-72F74D9AC3DB}" sibTransId="{FB14E466-3090-4F0D-8FB7-80406256792B}"/>
    <dgm:cxn modelId="{16B73502-53BA-40C4-B22B-8B5EDCC8D225}" srcId="{7466867A-E1A9-41FF-99D5-B959058055F4}" destId="{7FE7F202-CF31-4191-82AF-F3E5238748FC}" srcOrd="1" destOrd="0" parTransId="{74BEB15F-DEFD-45E0-A9B5-3BBC73C17F91}" sibTransId="{3CD1A443-9EEE-4F39-9DF9-B015874508BE}"/>
    <dgm:cxn modelId="{F629FFC0-1269-4A86-A2F2-B6DD6F66FFC3}" type="presOf" srcId="{DF2560B0-E1CC-4E7A-A612-DE394551A464}" destId="{FC9A4B58-5D5D-4987-BA8C-DD54F439E6D0}" srcOrd="0" destOrd="0" presId="urn:microsoft.com/office/officeart/2005/8/layout/hierarchy4"/>
    <dgm:cxn modelId="{B588557D-9359-4C7D-BA83-3475A6859019}" srcId="{7466867A-E1A9-41FF-99D5-B959058055F4}" destId="{339AAEAD-FABD-4A34-AB16-A204918EC68D}" srcOrd="7" destOrd="0" parTransId="{46749AAE-6CBC-4A08-88FA-0F293B37066F}" sibTransId="{6A328B45-7884-4F8F-9B83-A7DEAB682F3A}"/>
    <dgm:cxn modelId="{60F0FF84-A2CB-4196-9520-AAD99B56BBB2}" type="presOf" srcId="{A6EE0A1E-3D8C-479B-8F29-DD96F23FF8D3}" destId="{3135EB78-719E-446B-86B5-392E6B08B3B2}" srcOrd="0" destOrd="0" presId="urn:microsoft.com/office/officeart/2005/8/layout/hierarchy4"/>
    <dgm:cxn modelId="{EA35B732-4E78-4296-9676-0E0960AD4E0E}" type="presOf" srcId="{7FE7F202-CF31-4191-82AF-F3E5238748FC}" destId="{5A35546A-0FCF-4A29-95AA-C85701B18635}" srcOrd="0" destOrd="0" presId="urn:microsoft.com/office/officeart/2005/8/layout/hierarchy4"/>
    <dgm:cxn modelId="{5B5AF8B8-288A-4E17-A2E5-86CCFFFD6E05}" type="presOf" srcId="{55C6C32D-616F-4B4C-AA08-943711D6E5EB}" destId="{B202F091-C441-4C3A-A4C1-472D2DCDEC53}" srcOrd="0" destOrd="0" presId="urn:microsoft.com/office/officeart/2005/8/layout/hierarchy4"/>
    <dgm:cxn modelId="{F8E12185-D781-48A7-B72B-2EE2D6AE6969}" type="presOf" srcId="{912919C5-494A-4576-8EA2-71351A5574CA}" destId="{F3E083A4-B197-4E7B-86D0-1ED3303AC823}" srcOrd="0" destOrd="0" presId="urn:microsoft.com/office/officeart/2005/8/layout/hierarchy4"/>
    <dgm:cxn modelId="{E6D22C50-2A82-4D42-A056-70AA70CB1646}" type="presParOf" srcId="{FE8A4AE4-7BA9-425C-8362-A23A1AD7B0B7}" destId="{AACBEBE2-9920-4493-9B24-4AE183F5EE45}" srcOrd="0" destOrd="0" presId="urn:microsoft.com/office/officeart/2005/8/layout/hierarchy4"/>
    <dgm:cxn modelId="{56F4E487-4237-4525-AEC6-7CF813F15813}" type="presParOf" srcId="{AACBEBE2-9920-4493-9B24-4AE183F5EE45}" destId="{88FCD873-0F7F-48B3-B8ED-70B6E4F731B6}" srcOrd="0" destOrd="0" presId="urn:microsoft.com/office/officeart/2005/8/layout/hierarchy4"/>
    <dgm:cxn modelId="{B31DC555-2B1F-43C2-A09C-476F4AC598AE}" type="presParOf" srcId="{AACBEBE2-9920-4493-9B24-4AE183F5EE45}" destId="{AACA85BF-1B75-4559-8558-00C0C7DAB58E}" srcOrd="1" destOrd="0" presId="urn:microsoft.com/office/officeart/2005/8/layout/hierarchy4"/>
    <dgm:cxn modelId="{42576F80-F50B-4EC4-A656-D2579F3365D7}" type="presParOf" srcId="{AACBEBE2-9920-4493-9B24-4AE183F5EE45}" destId="{1EAC9E50-E317-4D8E-873E-51C8DD8741FE}" srcOrd="2" destOrd="0" presId="urn:microsoft.com/office/officeart/2005/8/layout/hierarchy4"/>
    <dgm:cxn modelId="{7AF5BE79-934C-485C-940D-868AA9FB9A73}" type="presParOf" srcId="{1EAC9E50-E317-4D8E-873E-51C8DD8741FE}" destId="{F989BFC2-8D31-4230-93ED-EDFA44FF11BF}" srcOrd="0" destOrd="0" presId="urn:microsoft.com/office/officeart/2005/8/layout/hierarchy4"/>
    <dgm:cxn modelId="{0B59E4A5-BD41-4070-8B61-84ED9499344E}" type="presParOf" srcId="{F989BFC2-8D31-4230-93ED-EDFA44FF11BF}" destId="{D2981D20-5D75-4CEE-8536-CFB06E182660}" srcOrd="0" destOrd="0" presId="urn:microsoft.com/office/officeart/2005/8/layout/hierarchy4"/>
    <dgm:cxn modelId="{BECE80B6-E025-4836-83AB-8E6A0AD9BD09}" type="presParOf" srcId="{F989BFC2-8D31-4230-93ED-EDFA44FF11BF}" destId="{254345EC-A6B8-4EB3-A1DE-429A482633B1}" srcOrd="1" destOrd="0" presId="urn:microsoft.com/office/officeart/2005/8/layout/hierarchy4"/>
    <dgm:cxn modelId="{FB2879FC-E313-4018-9EA2-5CCA71259FD7}" type="presParOf" srcId="{1EAC9E50-E317-4D8E-873E-51C8DD8741FE}" destId="{987935CE-6F04-4ECE-B4BA-BE07F069761E}" srcOrd="1" destOrd="0" presId="urn:microsoft.com/office/officeart/2005/8/layout/hierarchy4"/>
    <dgm:cxn modelId="{F2DA8B16-7EFD-443F-9480-31C5B2575FF1}" type="presParOf" srcId="{1EAC9E50-E317-4D8E-873E-51C8DD8741FE}" destId="{AC75469E-5045-4751-8771-670096BD928B}" srcOrd="2" destOrd="0" presId="urn:microsoft.com/office/officeart/2005/8/layout/hierarchy4"/>
    <dgm:cxn modelId="{B6C7ED27-3CB0-478B-BF8B-CF33E9064EA7}" type="presParOf" srcId="{AC75469E-5045-4751-8771-670096BD928B}" destId="{5A35546A-0FCF-4A29-95AA-C85701B18635}" srcOrd="0" destOrd="0" presId="urn:microsoft.com/office/officeart/2005/8/layout/hierarchy4"/>
    <dgm:cxn modelId="{703505BF-9645-4E32-B494-1F08F09CF43F}" type="presParOf" srcId="{AC75469E-5045-4751-8771-670096BD928B}" destId="{844B844A-0D7F-4696-8D24-B0B5DBFD2193}" srcOrd="1" destOrd="0" presId="urn:microsoft.com/office/officeart/2005/8/layout/hierarchy4"/>
    <dgm:cxn modelId="{00C57017-B5E8-49C8-BA28-767BD23F035B}" type="presParOf" srcId="{1EAC9E50-E317-4D8E-873E-51C8DD8741FE}" destId="{8BC49BA7-A49C-413C-ABCB-F3FC5B3C9EA9}" srcOrd="3" destOrd="0" presId="urn:microsoft.com/office/officeart/2005/8/layout/hierarchy4"/>
    <dgm:cxn modelId="{2D8105E2-512A-4435-BA11-A6DCE5E69574}" type="presParOf" srcId="{1EAC9E50-E317-4D8E-873E-51C8DD8741FE}" destId="{2B174C6F-824F-4D4E-BDFB-10CA97D96ABD}" srcOrd="4" destOrd="0" presId="urn:microsoft.com/office/officeart/2005/8/layout/hierarchy4"/>
    <dgm:cxn modelId="{7CD3806C-4A08-4B04-89B3-0EE62A6A9CB8}" type="presParOf" srcId="{2B174C6F-824F-4D4E-BDFB-10CA97D96ABD}" destId="{0386F568-9604-4E81-BD0E-B397E1922E19}" srcOrd="0" destOrd="0" presId="urn:microsoft.com/office/officeart/2005/8/layout/hierarchy4"/>
    <dgm:cxn modelId="{71260B9D-C3A6-4B56-AA40-B6B412481014}" type="presParOf" srcId="{2B174C6F-824F-4D4E-BDFB-10CA97D96ABD}" destId="{0794B9A6-81DD-44D5-82E2-B18C488A368D}" srcOrd="1" destOrd="0" presId="urn:microsoft.com/office/officeart/2005/8/layout/hierarchy4"/>
    <dgm:cxn modelId="{4C37193B-6902-467B-A292-970DCD1CB7A9}" type="presParOf" srcId="{1EAC9E50-E317-4D8E-873E-51C8DD8741FE}" destId="{4EA0CD1E-A6CE-4629-A98A-9B70EB4FB14B}" srcOrd="5" destOrd="0" presId="urn:microsoft.com/office/officeart/2005/8/layout/hierarchy4"/>
    <dgm:cxn modelId="{2B92BF97-C2BB-4316-9997-EA63210F62D2}" type="presParOf" srcId="{1EAC9E50-E317-4D8E-873E-51C8DD8741FE}" destId="{BDE40F06-A58A-4BAB-A411-C97D52181D91}" srcOrd="6" destOrd="0" presId="urn:microsoft.com/office/officeart/2005/8/layout/hierarchy4"/>
    <dgm:cxn modelId="{646E6C97-98EA-4045-B29B-2920B40EBC25}" type="presParOf" srcId="{BDE40F06-A58A-4BAB-A411-C97D52181D91}" destId="{B202F091-C441-4C3A-A4C1-472D2DCDEC53}" srcOrd="0" destOrd="0" presId="urn:microsoft.com/office/officeart/2005/8/layout/hierarchy4"/>
    <dgm:cxn modelId="{6FD899DE-C9C5-426A-8084-43CBBE0418E6}" type="presParOf" srcId="{BDE40F06-A58A-4BAB-A411-C97D52181D91}" destId="{9EA5FF86-B077-49E4-A5DD-5D04D4BDCA69}" srcOrd="1" destOrd="0" presId="urn:microsoft.com/office/officeart/2005/8/layout/hierarchy4"/>
    <dgm:cxn modelId="{934D88E6-7EAD-4D15-BC53-1BE02892574C}" type="presParOf" srcId="{1EAC9E50-E317-4D8E-873E-51C8DD8741FE}" destId="{3E1F974D-0BFD-4191-9D79-28B39C74EC62}" srcOrd="7" destOrd="0" presId="urn:microsoft.com/office/officeart/2005/8/layout/hierarchy4"/>
    <dgm:cxn modelId="{ECA94D86-D3C2-4DD0-8772-64B12F3EAE25}" type="presParOf" srcId="{1EAC9E50-E317-4D8E-873E-51C8DD8741FE}" destId="{40BAB234-6E67-4AC0-8B7C-FEB92B9D532E}" srcOrd="8" destOrd="0" presId="urn:microsoft.com/office/officeart/2005/8/layout/hierarchy4"/>
    <dgm:cxn modelId="{8A594FC7-D30E-45D2-8D68-1242041250CF}" type="presParOf" srcId="{40BAB234-6E67-4AC0-8B7C-FEB92B9D532E}" destId="{F3E083A4-B197-4E7B-86D0-1ED3303AC823}" srcOrd="0" destOrd="0" presId="urn:microsoft.com/office/officeart/2005/8/layout/hierarchy4"/>
    <dgm:cxn modelId="{2047CBFE-67D1-4980-8CB6-FD4188EBF82B}" type="presParOf" srcId="{40BAB234-6E67-4AC0-8B7C-FEB92B9D532E}" destId="{7C040556-AD97-43C8-A387-3187EF9AC0F9}" srcOrd="1" destOrd="0" presId="urn:microsoft.com/office/officeart/2005/8/layout/hierarchy4"/>
    <dgm:cxn modelId="{B955C1A5-29F0-447A-9AD9-9E1216F97B76}" type="presParOf" srcId="{1EAC9E50-E317-4D8E-873E-51C8DD8741FE}" destId="{C05C406C-FC54-41C0-B536-0AA28F1CE308}" srcOrd="9" destOrd="0" presId="urn:microsoft.com/office/officeart/2005/8/layout/hierarchy4"/>
    <dgm:cxn modelId="{A153246F-0CD3-45D1-9DEC-75AB68A731ED}" type="presParOf" srcId="{1EAC9E50-E317-4D8E-873E-51C8DD8741FE}" destId="{868238A5-69A1-4539-9F27-EADD6D136AD5}" srcOrd="10" destOrd="0" presId="urn:microsoft.com/office/officeart/2005/8/layout/hierarchy4"/>
    <dgm:cxn modelId="{99F20134-3885-4FA4-8C8F-AD51B7285668}" type="presParOf" srcId="{868238A5-69A1-4539-9F27-EADD6D136AD5}" destId="{A717501D-949E-448C-87EB-9C46DFDAFDC6}" srcOrd="0" destOrd="0" presId="urn:microsoft.com/office/officeart/2005/8/layout/hierarchy4"/>
    <dgm:cxn modelId="{52E18CE8-EB60-422B-819B-3CAC5B89E3FE}" type="presParOf" srcId="{868238A5-69A1-4539-9F27-EADD6D136AD5}" destId="{A82C44C3-6010-4DDF-9742-96C9B523EF39}" srcOrd="1" destOrd="0" presId="urn:microsoft.com/office/officeart/2005/8/layout/hierarchy4"/>
    <dgm:cxn modelId="{3D4B4AE4-A421-4B05-B590-F55015AF61E2}" type="presParOf" srcId="{1EAC9E50-E317-4D8E-873E-51C8DD8741FE}" destId="{1505647D-4AFE-433C-B47B-AB3089D238A2}" srcOrd="11" destOrd="0" presId="urn:microsoft.com/office/officeart/2005/8/layout/hierarchy4"/>
    <dgm:cxn modelId="{50038657-338E-4BE8-80DB-402632696113}" type="presParOf" srcId="{1EAC9E50-E317-4D8E-873E-51C8DD8741FE}" destId="{6E47E5E7-8214-45B4-BBA5-A691DC4859E9}" srcOrd="12" destOrd="0" presId="urn:microsoft.com/office/officeart/2005/8/layout/hierarchy4"/>
    <dgm:cxn modelId="{9AD9F13E-9006-42D1-B7CC-999BB7C1B32A}" type="presParOf" srcId="{6E47E5E7-8214-45B4-BBA5-A691DC4859E9}" destId="{FC9A4B58-5D5D-4987-BA8C-DD54F439E6D0}" srcOrd="0" destOrd="0" presId="urn:microsoft.com/office/officeart/2005/8/layout/hierarchy4"/>
    <dgm:cxn modelId="{3F1CCB31-64D7-4249-9080-686D37EB5A65}" type="presParOf" srcId="{6E47E5E7-8214-45B4-BBA5-A691DC4859E9}" destId="{BAF50F77-87D2-48F8-B510-16DF126800A0}" srcOrd="1" destOrd="0" presId="urn:microsoft.com/office/officeart/2005/8/layout/hierarchy4"/>
    <dgm:cxn modelId="{B7764890-4737-46C0-A35B-5FED49D93392}" type="presParOf" srcId="{1EAC9E50-E317-4D8E-873E-51C8DD8741FE}" destId="{5A20A938-DB0A-40E9-9039-CFDCF490615F}" srcOrd="13" destOrd="0" presId="urn:microsoft.com/office/officeart/2005/8/layout/hierarchy4"/>
    <dgm:cxn modelId="{883A03FF-D966-418B-8243-77A2416830E5}" type="presParOf" srcId="{1EAC9E50-E317-4D8E-873E-51C8DD8741FE}" destId="{C7AB86A0-B855-48B8-B1EE-99F0E32F0732}" srcOrd="14" destOrd="0" presId="urn:microsoft.com/office/officeart/2005/8/layout/hierarchy4"/>
    <dgm:cxn modelId="{2AA36F5F-170E-472B-8F26-DE533A77C6C4}" type="presParOf" srcId="{C7AB86A0-B855-48B8-B1EE-99F0E32F0732}" destId="{6F5DC31C-7C5F-41F5-9981-4A8B5E747069}" srcOrd="0" destOrd="0" presId="urn:microsoft.com/office/officeart/2005/8/layout/hierarchy4"/>
    <dgm:cxn modelId="{72DC8631-1373-4016-BF7C-EB4345DF5C31}" type="presParOf" srcId="{C7AB86A0-B855-48B8-B1EE-99F0E32F0732}" destId="{97A8BB69-8E44-4BD3-8859-A79C8DA5C341}" srcOrd="1" destOrd="0" presId="urn:microsoft.com/office/officeart/2005/8/layout/hierarchy4"/>
    <dgm:cxn modelId="{FBCE14D5-E9B0-4736-B8E4-479A02F6D61F}" type="presParOf" srcId="{1EAC9E50-E317-4D8E-873E-51C8DD8741FE}" destId="{ED986E37-BCAA-4F75-8D60-0BC82FB3B6C6}" srcOrd="15" destOrd="0" presId="urn:microsoft.com/office/officeart/2005/8/layout/hierarchy4"/>
    <dgm:cxn modelId="{4D6FF154-E6A8-41E5-8588-6AF82C4736AA}" type="presParOf" srcId="{1EAC9E50-E317-4D8E-873E-51C8DD8741FE}" destId="{152F8BE3-552A-4C94-9184-A901792102B1}" srcOrd="16" destOrd="0" presId="urn:microsoft.com/office/officeart/2005/8/layout/hierarchy4"/>
    <dgm:cxn modelId="{D5312880-5FE2-4084-AC79-6F67F96F0A2F}" type="presParOf" srcId="{152F8BE3-552A-4C94-9184-A901792102B1}" destId="{3135EB78-719E-446B-86B5-392E6B08B3B2}" srcOrd="0" destOrd="0" presId="urn:microsoft.com/office/officeart/2005/8/layout/hierarchy4"/>
    <dgm:cxn modelId="{6945A266-5CFD-4868-B53F-8BF4252CD6E1}" type="presParOf" srcId="{152F8BE3-552A-4C94-9184-A901792102B1}" destId="{5F71DD36-27E9-488C-8428-52E2330B55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A3172E-B90E-4A9B-95FA-19B5189D0E5F}" type="doc">
      <dgm:prSet loTypeId="urn:microsoft.com/office/officeart/2005/8/layout/lProcess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pPr rtl="1"/>
          <a:endParaRPr lang="fa-IR"/>
        </a:p>
      </dgm:t>
    </dgm:pt>
    <dgm:pt modelId="{7466867A-E1A9-41FF-99D5-B959058055F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ctr" rtl="1"/>
          <a:r>
            <a:rPr lang="ar-SA" sz="2800" b="1" cap="none" spc="0" dirty="0" smtClean="0">
              <a:ln>
                <a:noFill/>
              </a:ln>
              <a:solidFill>
                <a:schemeClr val="accent3"/>
              </a:solidFill>
              <a:effectLst/>
              <a:cs typeface="B Titr" pitchFamily="2" charset="-78"/>
            </a:rPr>
            <a:t>در عرصه </a:t>
          </a:r>
          <a:r>
            <a:rPr lang="fa-IR" sz="2800" b="1" cap="none" spc="0" dirty="0" smtClean="0">
              <a:ln>
                <a:noFill/>
              </a:ln>
              <a:solidFill>
                <a:schemeClr val="accent3"/>
              </a:solidFill>
              <a:effectLst/>
              <a:cs typeface="B Titr" pitchFamily="2" charset="-78"/>
            </a:rPr>
            <a:t>جنگ نرم</a:t>
          </a:r>
          <a:endParaRPr lang="fa-IR" sz="2800" b="1" cap="none" spc="0" dirty="0">
            <a:ln>
              <a:noFill/>
            </a:ln>
            <a:solidFill>
              <a:schemeClr val="accent3"/>
            </a:solidFill>
            <a:effectLst/>
            <a:cs typeface="B Titr" pitchFamily="2" charset="-78"/>
          </a:endParaRPr>
        </a:p>
      </dgm:t>
    </dgm:pt>
    <dgm:pt modelId="{8331CFBF-4451-4094-AF21-72F74D9AC3DB}" type="parTrans" cxnId="{07A0803A-B52A-44E2-9A6F-9A315A11E2D6}">
      <dgm:prSet/>
      <dgm:spPr/>
      <dgm:t>
        <a:bodyPr/>
        <a:lstStyle/>
        <a:p>
          <a:pPr rtl="1"/>
          <a:endParaRPr lang="fa-IR"/>
        </a:p>
      </dgm:t>
    </dgm:pt>
    <dgm:pt modelId="{FB14E466-3090-4F0D-8FB7-80406256792B}" type="sibTrans" cxnId="{07A0803A-B52A-44E2-9A6F-9A315A11E2D6}">
      <dgm:prSet/>
      <dgm:spPr/>
      <dgm:t>
        <a:bodyPr/>
        <a:lstStyle/>
        <a:p>
          <a:pPr rtl="1"/>
          <a:endParaRPr lang="fa-IR"/>
        </a:p>
      </dgm:t>
    </dgm:pt>
    <dgm:pt modelId="{3A2E0152-05EE-4911-A494-AFA74DD934B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dirty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تغییر باورها و ارزشها به صورت تدریجی از طریق رسانه هاي جمعی و مجازي؛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9CE32FF6-6AC3-46B6-AE37-AD860BAE4A3E}" type="parTrans" cxnId="{37F49AD0-3CBD-49CD-9B85-2C64CB8D87D0}">
      <dgm:prSet/>
      <dgm:spPr/>
      <dgm:t>
        <a:bodyPr/>
        <a:lstStyle/>
        <a:p>
          <a:pPr rtl="1"/>
          <a:endParaRPr lang="fa-IR"/>
        </a:p>
      </dgm:t>
    </dgm:pt>
    <dgm:pt modelId="{D27BFF1B-2B92-440E-AC40-1F9236DED1CA}" type="sibTrans" cxnId="{37F49AD0-3CBD-49CD-9B85-2C64CB8D87D0}">
      <dgm:prSet/>
      <dgm:spPr/>
      <dgm:t>
        <a:bodyPr/>
        <a:lstStyle/>
        <a:p>
          <a:pPr rtl="1"/>
          <a:endParaRPr lang="fa-IR"/>
        </a:p>
      </dgm:t>
    </dgm:pt>
    <dgm:pt modelId="{7FE7F202-CF31-4191-82AF-F3E5238748F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dirty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بی تفاوت سازي مردم و مسئولان؛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74BEB15F-DEFD-45E0-A9B5-3BBC73C17F91}" type="parTrans" cxnId="{16B73502-53BA-40C4-B22B-8B5EDCC8D225}">
      <dgm:prSet/>
      <dgm:spPr/>
      <dgm:t>
        <a:bodyPr/>
        <a:lstStyle/>
        <a:p>
          <a:pPr rtl="1"/>
          <a:endParaRPr lang="fa-IR"/>
        </a:p>
      </dgm:t>
    </dgm:pt>
    <dgm:pt modelId="{3CD1A443-9EEE-4F39-9DF9-B015874508BE}" type="sibTrans" cxnId="{16B73502-53BA-40C4-B22B-8B5EDCC8D225}">
      <dgm:prSet/>
      <dgm:spPr/>
      <dgm:t>
        <a:bodyPr/>
        <a:lstStyle/>
        <a:p>
          <a:pPr rtl="1"/>
          <a:endParaRPr lang="fa-IR"/>
        </a:p>
      </dgm:t>
    </dgm:pt>
    <dgm:pt modelId="{2EB6AC3A-06F3-4E3D-AC8D-EBCCAC320A2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dirty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ناکارآمد نمایی نظام سیاسی؛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9F24336D-74FB-40ED-8F76-6E530F1E688F}" type="parTrans" cxnId="{FCC5506C-8EC5-4A1E-A8AB-4DC35B97FC05}">
      <dgm:prSet/>
      <dgm:spPr/>
      <dgm:t>
        <a:bodyPr/>
        <a:lstStyle/>
        <a:p>
          <a:pPr rtl="1"/>
          <a:endParaRPr lang="fa-IR"/>
        </a:p>
      </dgm:t>
    </dgm:pt>
    <dgm:pt modelId="{743DBFEE-45F4-494A-9E8A-863B831F4D1F}" type="sibTrans" cxnId="{FCC5506C-8EC5-4A1E-A8AB-4DC35B97FC05}">
      <dgm:prSet/>
      <dgm:spPr/>
      <dgm:t>
        <a:bodyPr/>
        <a:lstStyle/>
        <a:p>
          <a:pPr rtl="1"/>
          <a:endParaRPr lang="fa-IR"/>
        </a:p>
      </dgm:t>
    </dgm:pt>
    <dgm:pt modelId="{55C6C32D-616F-4B4C-AA08-943711D6E5EB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گسست بین مردم و مسئولان؛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052484C8-7ED8-4B54-9914-1D1AEEAF35E8}" type="parTrans" cxnId="{D9DE98F0-EACF-4915-9932-4F361DC460F2}">
      <dgm:prSet/>
      <dgm:spPr/>
      <dgm:t>
        <a:bodyPr/>
        <a:lstStyle/>
        <a:p>
          <a:pPr rtl="1"/>
          <a:endParaRPr lang="fa-IR"/>
        </a:p>
      </dgm:t>
    </dgm:pt>
    <dgm:pt modelId="{462D8911-3A5B-4E79-B34B-AE4883ED7D4A}" type="sibTrans" cxnId="{D9DE98F0-EACF-4915-9932-4F361DC460F2}">
      <dgm:prSet/>
      <dgm:spPr/>
      <dgm:t>
        <a:bodyPr/>
        <a:lstStyle/>
        <a:p>
          <a:pPr rtl="1"/>
          <a:endParaRPr lang="fa-IR"/>
        </a:p>
      </dgm:t>
    </dgm:pt>
    <dgm:pt modelId="{912919C5-494A-4576-8EA2-71351A5574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تخریب مسئولان و مدیران عالی نظام؛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9AD31686-0812-404E-8A56-B0D59A8B4747}" type="parTrans" cxnId="{ACBB36E9-AE2A-4E9B-8FB2-DEE2A8B981E4}">
      <dgm:prSet/>
      <dgm:spPr/>
      <dgm:t>
        <a:bodyPr/>
        <a:lstStyle/>
        <a:p>
          <a:pPr rtl="1"/>
          <a:endParaRPr lang="fa-IR"/>
        </a:p>
      </dgm:t>
    </dgm:pt>
    <dgm:pt modelId="{48A307B7-081C-4B39-B87C-EA0042330417}" type="sibTrans" cxnId="{ACBB36E9-AE2A-4E9B-8FB2-DEE2A8B981E4}">
      <dgm:prSet/>
      <dgm:spPr/>
      <dgm:t>
        <a:bodyPr/>
        <a:lstStyle/>
        <a:p>
          <a:pPr rtl="1"/>
          <a:endParaRPr lang="fa-IR"/>
        </a:p>
      </dgm:t>
    </dgm:pt>
    <dgm:pt modelId="{A6EE0A1E-3D8C-479B-8F29-DD96F23FF8D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جدایی تدریجی و مستمر دین از سیاست؛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2F287AA7-FDBE-427A-B191-94A26C365043}" type="parTrans" cxnId="{4D6E9486-68B7-4869-BE5B-D6F357FB18BF}">
      <dgm:prSet/>
      <dgm:spPr/>
      <dgm:t>
        <a:bodyPr/>
        <a:lstStyle/>
        <a:p>
          <a:pPr rtl="1"/>
          <a:endParaRPr lang="fa-IR"/>
        </a:p>
      </dgm:t>
    </dgm:pt>
    <dgm:pt modelId="{D9198AA4-59F7-43D5-BF3F-BFC92E8306AC}" type="sibTrans" cxnId="{4D6E9486-68B7-4869-BE5B-D6F357FB18BF}">
      <dgm:prSet/>
      <dgm:spPr/>
      <dgm:t>
        <a:bodyPr/>
        <a:lstStyle/>
        <a:p>
          <a:pPr rtl="1"/>
          <a:endParaRPr lang="fa-IR"/>
        </a:p>
      </dgm:t>
    </dgm:pt>
    <dgm:pt modelId="{24F44DED-D45F-47B6-8797-50092682C21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تضعیف ولایت پذیري؛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9BA89A31-A179-4E69-9E68-9E81F332F03E}" type="parTrans" cxnId="{782FDA04-F10C-4279-8EFA-75C2E7AF66B4}">
      <dgm:prSet/>
      <dgm:spPr/>
      <dgm:t>
        <a:bodyPr/>
        <a:lstStyle/>
        <a:p>
          <a:pPr rtl="1"/>
          <a:endParaRPr lang="fa-IR"/>
        </a:p>
      </dgm:t>
    </dgm:pt>
    <dgm:pt modelId="{69CA454A-17F2-4E17-8048-C14E1412B39E}" type="sibTrans" cxnId="{782FDA04-F10C-4279-8EFA-75C2E7AF66B4}">
      <dgm:prSet/>
      <dgm:spPr/>
      <dgm:t>
        <a:bodyPr/>
        <a:lstStyle/>
        <a:p>
          <a:pPr rtl="1"/>
          <a:endParaRPr lang="fa-IR"/>
        </a:p>
      </dgm:t>
    </dgm:pt>
    <dgm:pt modelId="{DF2560B0-E1CC-4E7A-A612-DE394551A46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شبهه افکنی؛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05DDB7F8-B661-4A44-BB06-DE79C9FF6DC6}" type="parTrans" cxnId="{BA7D055D-93E5-4094-A5F6-96DBF2383629}">
      <dgm:prSet/>
      <dgm:spPr/>
      <dgm:t>
        <a:bodyPr/>
        <a:lstStyle/>
        <a:p>
          <a:pPr rtl="1"/>
          <a:endParaRPr lang="fa-IR"/>
        </a:p>
      </dgm:t>
    </dgm:pt>
    <dgm:pt modelId="{5D81E322-6F5A-416B-87C0-26BA63D97467}" type="sibTrans" cxnId="{BA7D055D-93E5-4094-A5F6-96DBF2383629}">
      <dgm:prSet/>
      <dgm:spPr/>
      <dgm:t>
        <a:bodyPr/>
        <a:lstStyle/>
        <a:p>
          <a:pPr rtl="1"/>
          <a:endParaRPr lang="fa-IR"/>
        </a:p>
      </dgm:t>
    </dgm:pt>
    <dgm:pt modelId="{339AAEAD-FABD-4A34-AB16-A204918EC68D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400" b="1" cap="all" spc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دامن زدن به نارضایتی هاي اجتماعی؛</a:t>
          </a:r>
          <a:endParaRPr lang="fa-IR" sz="14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46749AAE-6CBC-4A08-88FA-0F293B37066F}" type="parTrans" cxnId="{B588557D-9359-4C7D-BA83-3475A6859019}">
      <dgm:prSet/>
      <dgm:spPr/>
      <dgm:t>
        <a:bodyPr/>
        <a:lstStyle/>
        <a:p>
          <a:pPr rtl="1"/>
          <a:endParaRPr lang="fa-IR"/>
        </a:p>
      </dgm:t>
    </dgm:pt>
    <dgm:pt modelId="{6A328B45-7884-4F8F-9B83-A7DEAB682F3A}" type="sibTrans" cxnId="{B588557D-9359-4C7D-BA83-3475A6859019}">
      <dgm:prSet/>
      <dgm:spPr/>
      <dgm:t>
        <a:bodyPr/>
        <a:lstStyle/>
        <a:p>
          <a:pPr rtl="1"/>
          <a:endParaRPr lang="fa-IR"/>
        </a:p>
      </dgm:t>
    </dgm:pt>
    <dgm:pt modelId="{00795A52-4800-4B45-86B4-AA0BC2A89120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justLow" rtl="1"/>
          <a:r>
            <a:rPr lang="ar-SA" sz="1200" b="1" cap="all" spc="0" dirty="0" smtClean="0">
              <a:ln w="9000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effectLst/>
            </a:rPr>
            <a:t>تلاش هاي گسترده در ایجاد تفرقه و نفاق میان قومیت ها و مذاهب در داخل کشور به جهت گسست ملی؛</a:t>
          </a:r>
          <a:endParaRPr lang="fa-IR" sz="1200" b="1" cap="all" spc="0" dirty="0" smtClean="0">
            <a:ln w="9000" cmpd="sng">
              <a:noFill/>
              <a:prstDash val="solid"/>
            </a:ln>
            <a:solidFill>
              <a:schemeClr val="bg2">
                <a:lumMod val="10000"/>
              </a:schemeClr>
            </a:solidFill>
            <a:effectLst/>
            <a:cs typeface="B Titr" pitchFamily="2" charset="-78"/>
          </a:endParaRPr>
        </a:p>
      </dgm:t>
    </dgm:pt>
    <dgm:pt modelId="{5802F5E0-A03E-4140-913D-629A4415E388}" type="parTrans" cxnId="{3D57A71C-7330-4413-9641-A9FD1D2C49E8}">
      <dgm:prSet/>
      <dgm:spPr/>
      <dgm:t>
        <a:bodyPr/>
        <a:lstStyle/>
        <a:p>
          <a:pPr rtl="1"/>
          <a:endParaRPr lang="fa-IR"/>
        </a:p>
      </dgm:t>
    </dgm:pt>
    <dgm:pt modelId="{F963DD52-6A7D-4F25-87F7-8F13E0B8BDB1}" type="sibTrans" cxnId="{3D57A71C-7330-4413-9641-A9FD1D2C49E8}">
      <dgm:prSet/>
      <dgm:spPr/>
      <dgm:t>
        <a:bodyPr/>
        <a:lstStyle/>
        <a:p>
          <a:pPr rtl="1"/>
          <a:endParaRPr lang="fa-IR"/>
        </a:p>
      </dgm:t>
    </dgm:pt>
    <dgm:pt modelId="{5DC30AAA-BE9B-481E-8039-F083EA0C60EA}" type="pres">
      <dgm:prSet presAssocID="{D3A3172E-B90E-4A9B-95FA-19B5189D0E5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BA18CBA-FBD1-45B4-822E-7D5D8B320688}" type="pres">
      <dgm:prSet presAssocID="{7466867A-E1A9-41FF-99D5-B959058055F4}" presName="compNode" presStyleCnt="0"/>
      <dgm:spPr/>
    </dgm:pt>
    <dgm:pt modelId="{27FC0F90-EB44-4B21-9BEB-0DE47E132E24}" type="pres">
      <dgm:prSet presAssocID="{7466867A-E1A9-41FF-99D5-B959058055F4}" presName="aNode" presStyleLbl="bgShp" presStyleIdx="0" presStyleCnt="1"/>
      <dgm:spPr/>
      <dgm:t>
        <a:bodyPr/>
        <a:lstStyle/>
        <a:p>
          <a:pPr rtl="1"/>
          <a:endParaRPr lang="fa-IR"/>
        </a:p>
      </dgm:t>
    </dgm:pt>
    <dgm:pt modelId="{BB58CDFF-2749-4333-AFB4-23F838D5AF9D}" type="pres">
      <dgm:prSet presAssocID="{7466867A-E1A9-41FF-99D5-B959058055F4}" presName="textNode" presStyleLbl="bgShp" presStyleIdx="0" presStyleCnt="1"/>
      <dgm:spPr/>
      <dgm:t>
        <a:bodyPr/>
        <a:lstStyle/>
        <a:p>
          <a:pPr rtl="1"/>
          <a:endParaRPr lang="fa-IR"/>
        </a:p>
      </dgm:t>
    </dgm:pt>
    <dgm:pt modelId="{E3EBBC35-D57F-4DC5-82D0-7762228FDE0B}" type="pres">
      <dgm:prSet presAssocID="{7466867A-E1A9-41FF-99D5-B959058055F4}" presName="compChildNode" presStyleCnt="0"/>
      <dgm:spPr/>
    </dgm:pt>
    <dgm:pt modelId="{9402DE66-A567-402A-ACD1-FF60897BF2AD}" type="pres">
      <dgm:prSet presAssocID="{7466867A-E1A9-41FF-99D5-B959058055F4}" presName="theInnerList" presStyleCnt="0"/>
      <dgm:spPr/>
    </dgm:pt>
    <dgm:pt modelId="{5455E90B-6838-42B2-8600-FB952F7C6027}" type="pres">
      <dgm:prSet presAssocID="{3A2E0152-05EE-4911-A494-AFA74DD934BE}" presName="childNode" presStyleLbl="node1" presStyleIdx="0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8C0B2D4-69D0-4107-AC6F-E3CB3E7DA919}" type="pres">
      <dgm:prSet presAssocID="{3A2E0152-05EE-4911-A494-AFA74DD934BE}" presName="aSpace2" presStyleCnt="0"/>
      <dgm:spPr/>
    </dgm:pt>
    <dgm:pt modelId="{B6636325-2EB4-4100-BC83-AE80B26ACFD3}" type="pres">
      <dgm:prSet presAssocID="{7FE7F202-CF31-4191-82AF-F3E5238748FC}" presName="childNode" presStyleLbl="node1" presStyleIdx="1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372E11-CBA4-4AD9-A931-8E3FA0A04CC3}" type="pres">
      <dgm:prSet presAssocID="{7FE7F202-CF31-4191-82AF-F3E5238748FC}" presName="aSpace2" presStyleCnt="0"/>
      <dgm:spPr/>
    </dgm:pt>
    <dgm:pt modelId="{BA6E0CC9-0632-4512-A860-2759A46BD747}" type="pres">
      <dgm:prSet presAssocID="{2EB6AC3A-06F3-4E3D-AC8D-EBCCAC320A28}" presName="childNode" presStyleLbl="node1" presStyleIdx="2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D37F69F-D731-4F95-865E-31D870F9024E}" type="pres">
      <dgm:prSet presAssocID="{2EB6AC3A-06F3-4E3D-AC8D-EBCCAC320A28}" presName="aSpace2" presStyleCnt="0"/>
      <dgm:spPr/>
    </dgm:pt>
    <dgm:pt modelId="{3902BA8B-DF86-4BEE-90D4-7DE2AD61F5CA}" type="pres">
      <dgm:prSet presAssocID="{55C6C32D-616F-4B4C-AA08-943711D6E5EB}" presName="childNode" presStyleLbl="node1" presStyleIdx="3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D10997-35FA-4A93-9A39-644054819D7C}" type="pres">
      <dgm:prSet presAssocID="{55C6C32D-616F-4B4C-AA08-943711D6E5EB}" presName="aSpace2" presStyleCnt="0"/>
      <dgm:spPr/>
    </dgm:pt>
    <dgm:pt modelId="{7ED8DDB6-98F2-4768-B351-E6F57DB9816C}" type="pres">
      <dgm:prSet presAssocID="{912919C5-494A-4576-8EA2-71351A5574CA}" presName="childNode" presStyleLbl="node1" presStyleIdx="4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8A17AC8-50C9-4D5A-ADCC-EF5C669795EF}" type="pres">
      <dgm:prSet presAssocID="{912919C5-494A-4576-8EA2-71351A5574CA}" presName="aSpace2" presStyleCnt="0"/>
      <dgm:spPr/>
    </dgm:pt>
    <dgm:pt modelId="{5759513C-4CA6-4056-A450-614869EAF1EA}" type="pres">
      <dgm:prSet presAssocID="{24F44DED-D45F-47B6-8797-50092682C218}" presName="childNode" presStyleLbl="node1" presStyleIdx="5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E85F9CF-C1A3-4D7E-8EB0-8D72578F6410}" type="pres">
      <dgm:prSet presAssocID="{24F44DED-D45F-47B6-8797-50092682C218}" presName="aSpace2" presStyleCnt="0"/>
      <dgm:spPr/>
    </dgm:pt>
    <dgm:pt modelId="{0DE871C5-15CF-4E50-A206-D1B159EB6EB0}" type="pres">
      <dgm:prSet presAssocID="{DF2560B0-E1CC-4E7A-A612-DE394551A464}" presName="childNode" presStyleLbl="node1" presStyleIdx="6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A1D594-87C7-45E6-95AE-59744FE2841E}" type="pres">
      <dgm:prSet presAssocID="{DF2560B0-E1CC-4E7A-A612-DE394551A464}" presName="aSpace2" presStyleCnt="0"/>
      <dgm:spPr/>
    </dgm:pt>
    <dgm:pt modelId="{8836B56C-EC04-44BF-96B5-A615F07553B8}" type="pres">
      <dgm:prSet presAssocID="{339AAEAD-FABD-4A34-AB16-A204918EC68D}" presName="childNode" presStyleLbl="node1" presStyleIdx="7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074701-4EA7-4DD1-A042-C63A12EA8F7B}" type="pres">
      <dgm:prSet presAssocID="{339AAEAD-FABD-4A34-AB16-A204918EC68D}" presName="aSpace2" presStyleCnt="0"/>
      <dgm:spPr/>
    </dgm:pt>
    <dgm:pt modelId="{FF1D967D-FA6A-40AA-836E-7F44F9F4EC87}" type="pres">
      <dgm:prSet presAssocID="{A6EE0A1E-3D8C-479B-8F29-DD96F23FF8D3}" presName="childNode" presStyleLbl="node1" presStyleIdx="8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92EAD38-F46F-4676-B35F-6EBAB466D787}" type="pres">
      <dgm:prSet presAssocID="{A6EE0A1E-3D8C-479B-8F29-DD96F23FF8D3}" presName="aSpace2" presStyleCnt="0"/>
      <dgm:spPr/>
    </dgm:pt>
    <dgm:pt modelId="{1DA87617-7376-44B3-B59F-A501CE169E67}" type="pres">
      <dgm:prSet presAssocID="{00795A52-4800-4B45-86B4-AA0BC2A89120}" presName="childNode" presStyleLbl="node1" presStyleIdx="9" presStyleCnt="10" custScaleX="116736" custScaleY="20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D57A71C-7330-4413-9641-A9FD1D2C49E8}" srcId="{7466867A-E1A9-41FF-99D5-B959058055F4}" destId="{00795A52-4800-4B45-86B4-AA0BC2A89120}" srcOrd="9" destOrd="0" parTransId="{5802F5E0-A03E-4140-913D-629A4415E388}" sibTransId="{F963DD52-6A7D-4F25-87F7-8F13E0B8BDB1}"/>
    <dgm:cxn modelId="{4D6E9486-68B7-4869-BE5B-D6F357FB18BF}" srcId="{7466867A-E1A9-41FF-99D5-B959058055F4}" destId="{A6EE0A1E-3D8C-479B-8F29-DD96F23FF8D3}" srcOrd="8" destOrd="0" parTransId="{2F287AA7-FDBE-427A-B191-94A26C365043}" sibTransId="{D9198AA4-59F7-43D5-BF3F-BFC92E8306AC}"/>
    <dgm:cxn modelId="{D9DE98F0-EACF-4915-9932-4F361DC460F2}" srcId="{7466867A-E1A9-41FF-99D5-B959058055F4}" destId="{55C6C32D-616F-4B4C-AA08-943711D6E5EB}" srcOrd="3" destOrd="0" parTransId="{052484C8-7ED8-4B54-9914-1D1AEEAF35E8}" sibTransId="{462D8911-3A5B-4E79-B34B-AE4883ED7D4A}"/>
    <dgm:cxn modelId="{782FDA04-F10C-4279-8EFA-75C2E7AF66B4}" srcId="{7466867A-E1A9-41FF-99D5-B959058055F4}" destId="{24F44DED-D45F-47B6-8797-50092682C218}" srcOrd="5" destOrd="0" parTransId="{9BA89A31-A179-4E69-9E68-9E81F332F03E}" sibTransId="{69CA454A-17F2-4E17-8048-C14E1412B39E}"/>
    <dgm:cxn modelId="{FCC5506C-8EC5-4A1E-A8AB-4DC35B97FC05}" srcId="{7466867A-E1A9-41FF-99D5-B959058055F4}" destId="{2EB6AC3A-06F3-4E3D-AC8D-EBCCAC320A28}" srcOrd="2" destOrd="0" parTransId="{9F24336D-74FB-40ED-8F76-6E530F1E688F}" sibTransId="{743DBFEE-45F4-494A-9E8A-863B831F4D1F}"/>
    <dgm:cxn modelId="{D710610B-3E15-4976-9A7A-E4EC9C4EFB54}" type="presOf" srcId="{00795A52-4800-4B45-86B4-AA0BC2A89120}" destId="{1DA87617-7376-44B3-B59F-A501CE169E67}" srcOrd="0" destOrd="0" presId="urn:microsoft.com/office/officeart/2005/8/layout/lProcess2"/>
    <dgm:cxn modelId="{E713A84A-44FA-4310-8CF4-8C1CE983C6DD}" type="presOf" srcId="{912919C5-494A-4576-8EA2-71351A5574CA}" destId="{7ED8DDB6-98F2-4768-B351-E6F57DB9816C}" srcOrd="0" destOrd="0" presId="urn:microsoft.com/office/officeart/2005/8/layout/lProcess2"/>
    <dgm:cxn modelId="{F7BFDAAC-6DD7-4013-AF6D-038A1A382EB2}" type="presOf" srcId="{7466867A-E1A9-41FF-99D5-B959058055F4}" destId="{27FC0F90-EB44-4B21-9BEB-0DE47E132E24}" srcOrd="0" destOrd="0" presId="urn:microsoft.com/office/officeart/2005/8/layout/lProcess2"/>
    <dgm:cxn modelId="{96835271-16F7-425F-AFD1-7CD213AD1C10}" type="presOf" srcId="{55C6C32D-616F-4B4C-AA08-943711D6E5EB}" destId="{3902BA8B-DF86-4BEE-90D4-7DE2AD61F5CA}" srcOrd="0" destOrd="0" presId="urn:microsoft.com/office/officeart/2005/8/layout/lProcess2"/>
    <dgm:cxn modelId="{ACBB36E9-AE2A-4E9B-8FB2-DEE2A8B981E4}" srcId="{7466867A-E1A9-41FF-99D5-B959058055F4}" destId="{912919C5-494A-4576-8EA2-71351A5574CA}" srcOrd="4" destOrd="0" parTransId="{9AD31686-0812-404E-8A56-B0D59A8B4747}" sibTransId="{48A307B7-081C-4B39-B87C-EA0042330417}"/>
    <dgm:cxn modelId="{37F49AD0-3CBD-49CD-9B85-2C64CB8D87D0}" srcId="{7466867A-E1A9-41FF-99D5-B959058055F4}" destId="{3A2E0152-05EE-4911-A494-AFA74DD934BE}" srcOrd="0" destOrd="0" parTransId="{9CE32FF6-6AC3-46B6-AE37-AD860BAE4A3E}" sibTransId="{D27BFF1B-2B92-440E-AC40-1F9236DED1CA}"/>
    <dgm:cxn modelId="{80271F23-DAE4-4AE2-8FC9-F97AA74F2A8B}" type="presOf" srcId="{7FE7F202-CF31-4191-82AF-F3E5238748FC}" destId="{B6636325-2EB4-4100-BC83-AE80B26ACFD3}" srcOrd="0" destOrd="0" presId="urn:microsoft.com/office/officeart/2005/8/layout/lProcess2"/>
    <dgm:cxn modelId="{80809986-10CD-4CA7-BD3E-20EFAECC3BB7}" type="presOf" srcId="{339AAEAD-FABD-4A34-AB16-A204918EC68D}" destId="{8836B56C-EC04-44BF-96B5-A615F07553B8}" srcOrd="0" destOrd="0" presId="urn:microsoft.com/office/officeart/2005/8/layout/lProcess2"/>
    <dgm:cxn modelId="{BA7D055D-93E5-4094-A5F6-96DBF2383629}" srcId="{7466867A-E1A9-41FF-99D5-B959058055F4}" destId="{DF2560B0-E1CC-4E7A-A612-DE394551A464}" srcOrd="6" destOrd="0" parTransId="{05DDB7F8-B661-4A44-BB06-DE79C9FF6DC6}" sibTransId="{5D81E322-6F5A-416B-87C0-26BA63D97467}"/>
    <dgm:cxn modelId="{460B6699-9D6B-4807-8C4D-D0A82AA3A6D3}" type="presOf" srcId="{D3A3172E-B90E-4A9B-95FA-19B5189D0E5F}" destId="{5DC30AAA-BE9B-481E-8039-F083EA0C60EA}" srcOrd="0" destOrd="0" presId="urn:microsoft.com/office/officeart/2005/8/layout/lProcess2"/>
    <dgm:cxn modelId="{2B1FFCFE-5525-46B2-B5F7-711E3AD26C0E}" type="presOf" srcId="{DF2560B0-E1CC-4E7A-A612-DE394551A464}" destId="{0DE871C5-15CF-4E50-A206-D1B159EB6EB0}" srcOrd="0" destOrd="0" presId="urn:microsoft.com/office/officeart/2005/8/layout/lProcess2"/>
    <dgm:cxn modelId="{06998DD3-FAAE-48D1-A16B-DD0984B02B8B}" type="presOf" srcId="{3A2E0152-05EE-4911-A494-AFA74DD934BE}" destId="{5455E90B-6838-42B2-8600-FB952F7C6027}" srcOrd="0" destOrd="0" presId="urn:microsoft.com/office/officeart/2005/8/layout/lProcess2"/>
    <dgm:cxn modelId="{78AD0E46-5581-4F27-A97E-DB852DE1A43A}" type="presOf" srcId="{7466867A-E1A9-41FF-99D5-B959058055F4}" destId="{BB58CDFF-2749-4333-AFB4-23F838D5AF9D}" srcOrd="1" destOrd="0" presId="urn:microsoft.com/office/officeart/2005/8/layout/lProcess2"/>
    <dgm:cxn modelId="{07A0803A-B52A-44E2-9A6F-9A315A11E2D6}" srcId="{D3A3172E-B90E-4A9B-95FA-19B5189D0E5F}" destId="{7466867A-E1A9-41FF-99D5-B959058055F4}" srcOrd="0" destOrd="0" parTransId="{8331CFBF-4451-4094-AF21-72F74D9AC3DB}" sibTransId="{FB14E466-3090-4F0D-8FB7-80406256792B}"/>
    <dgm:cxn modelId="{16B73502-53BA-40C4-B22B-8B5EDCC8D225}" srcId="{7466867A-E1A9-41FF-99D5-B959058055F4}" destId="{7FE7F202-CF31-4191-82AF-F3E5238748FC}" srcOrd="1" destOrd="0" parTransId="{74BEB15F-DEFD-45E0-A9B5-3BBC73C17F91}" sibTransId="{3CD1A443-9EEE-4F39-9DF9-B015874508BE}"/>
    <dgm:cxn modelId="{B588557D-9359-4C7D-BA83-3475A6859019}" srcId="{7466867A-E1A9-41FF-99D5-B959058055F4}" destId="{339AAEAD-FABD-4A34-AB16-A204918EC68D}" srcOrd="7" destOrd="0" parTransId="{46749AAE-6CBC-4A08-88FA-0F293B37066F}" sibTransId="{6A328B45-7884-4F8F-9B83-A7DEAB682F3A}"/>
    <dgm:cxn modelId="{C27C163A-D8BE-405B-BA3A-C89768302AA2}" type="presOf" srcId="{A6EE0A1E-3D8C-479B-8F29-DD96F23FF8D3}" destId="{FF1D967D-FA6A-40AA-836E-7F44F9F4EC87}" srcOrd="0" destOrd="0" presId="urn:microsoft.com/office/officeart/2005/8/layout/lProcess2"/>
    <dgm:cxn modelId="{AC9C32F9-35E4-4DCB-A1B0-998BC531F356}" type="presOf" srcId="{2EB6AC3A-06F3-4E3D-AC8D-EBCCAC320A28}" destId="{BA6E0CC9-0632-4512-A860-2759A46BD747}" srcOrd="0" destOrd="0" presId="urn:microsoft.com/office/officeart/2005/8/layout/lProcess2"/>
    <dgm:cxn modelId="{994CF98D-5226-4931-A82B-D313F864F08B}" type="presOf" srcId="{24F44DED-D45F-47B6-8797-50092682C218}" destId="{5759513C-4CA6-4056-A450-614869EAF1EA}" srcOrd="0" destOrd="0" presId="urn:microsoft.com/office/officeart/2005/8/layout/lProcess2"/>
    <dgm:cxn modelId="{9BF0B9FA-6F4C-494A-831B-C5C876D62782}" type="presParOf" srcId="{5DC30AAA-BE9B-481E-8039-F083EA0C60EA}" destId="{9BA18CBA-FBD1-45B4-822E-7D5D8B320688}" srcOrd="0" destOrd="0" presId="urn:microsoft.com/office/officeart/2005/8/layout/lProcess2"/>
    <dgm:cxn modelId="{CD04F708-CF9F-4DC4-88C2-ECEDFE45906D}" type="presParOf" srcId="{9BA18CBA-FBD1-45B4-822E-7D5D8B320688}" destId="{27FC0F90-EB44-4B21-9BEB-0DE47E132E24}" srcOrd="0" destOrd="0" presId="urn:microsoft.com/office/officeart/2005/8/layout/lProcess2"/>
    <dgm:cxn modelId="{3FF1C8CE-C56C-4D41-BA9E-B26F89FAF78B}" type="presParOf" srcId="{9BA18CBA-FBD1-45B4-822E-7D5D8B320688}" destId="{BB58CDFF-2749-4333-AFB4-23F838D5AF9D}" srcOrd="1" destOrd="0" presId="urn:microsoft.com/office/officeart/2005/8/layout/lProcess2"/>
    <dgm:cxn modelId="{96B3B08B-4E85-4274-9688-C801F793ADD3}" type="presParOf" srcId="{9BA18CBA-FBD1-45B4-822E-7D5D8B320688}" destId="{E3EBBC35-D57F-4DC5-82D0-7762228FDE0B}" srcOrd="2" destOrd="0" presId="urn:microsoft.com/office/officeart/2005/8/layout/lProcess2"/>
    <dgm:cxn modelId="{8EB57236-47A5-47D2-8221-76A97E0B4159}" type="presParOf" srcId="{E3EBBC35-D57F-4DC5-82D0-7762228FDE0B}" destId="{9402DE66-A567-402A-ACD1-FF60897BF2AD}" srcOrd="0" destOrd="0" presId="urn:microsoft.com/office/officeart/2005/8/layout/lProcess2"/>
    <dgm:cxn modelId="{B7BCA056-A72F-4C1F-BB11-59FF27897B0E}" type="presParOf" srcId="{9402DE66-A567-402A-ACD1-FF60897BF2AD}" destId="{5455E90B-6838-42B2-8600-FB952F7C6027}" srcOrd="0" destOrd="0" presId="urn:microsoft.com/office/officeart/2005/8/layout/lProcess2"/>
    <dgm:cxn modelId="{A70E45B1-5900-4B98-9D0B-2A18BFB91E90}" type="presParOf" srcId="{9402DE66-A567-402A-ACD1-FF60897BF2AD}" destId="{C8C0B2D4-69D0-4107-AC6F-E3CB3E7DA919}" srcOrd="1" destOrd="0" presId="urn:microsoft.com/office/officeart/2005/8/layout/lProcess2"/>
    <dgm:cxn modelId="{CA6EEEB6-6B50-49B9-A25C-E19F817EC63F}" type="presParOf" srcId="{9402DE66-A567-402A-ACD1-FF60897BF2AD}" destId="{B6636325-2EB4-4100-BC83-AE80B26ACFD3}" srcOrd="2" destOrd="0" presId="urn:microsoft.com/office/officeart/2005/8/layout/lProcess2"/>
    <dgm:cxn modelId="{B30D151F-7FEA-4F13-A7F9-0B13C7EEAD9A}" type="presParOf" srcId="{9402DE66-A567-402A-ACD1-FF60897BF2AD}" destId="{47372E11-CBA4-4AD9-A931-8E3FA0A04CC3}" srcOrd="3" destOrd="0" presId="urn:microsoft.com/office/officeart/2005/8/layout/lProcess2"/>
    <dgm:cxn modelId="{6F96C52D-D170-4CCC-B256-AA1A6F95072B}" type="presParOf" srcId="{9402DE66-A567-402A-ACD1-FF60897BF2AD}" destId="{BA6E0CC9-0632-4512-A860-2759A46BD747}" srcOrd="4" destOrd="0" presId="urn:microsoft.com/office/officeart/2005/8/layout/lProcess2"/>
    <dgm:cxn modelId="{8C004B25-20AF-4010-88F8-EC12979042F3}" type="presParOf" srcId="{9402DE66-A567-402A-ACD1-FF60897BF2AD}" destId="{FD37F69F-D731-4F95-865E-31D870F9024E}" srcOrd="5" destOrd="0" presId="urn:microsoft.com/office/officeart/2005/8/layout/lProcess2"/>
    <dgm:cxn modelId="{4B261A4B-0E16-4CEC-9E1B-3524F4813CB8}" type="presParOf" srcId="{9402DE66-A567-402A-ACD1-FF60897BF2AD}" destId="{3902BA8B-DF86-4BEE-90D4-7DE2AD61F5CA}" srcOrd="6" destOrd="0" presId="urn:microsoft.com/office/officeart/2005/8/layout/lProcess2"/>
    <dgm:cxn modelId="{9601B856-6986-4E58-8376-2F39565A2F4E}" type="presParOf" srcId="{9402DE66-A567-402A-ACD1-FF60897BF2AD}" destId="{B7D10997-35FA-4A93-9A39-644054819D7C}" srcOrd="7" destOrd="0" presId="urn:microsoft.com/office/officeart/2005/8/layout/lProcess2"/>
    <dgm:cxn modelId="{DF0E6EB7-B124-4435-802D-6F372BF4A0F4}" type="presParOf" srcId="{9402DE66-A567-402A-ACD1-FF60897BF2AD}" destId="{7ED8DDB6-98F2-4768-B351-E6F57DB9816C}" srcOrd="8" destOrd="0" presId="urn:microsoft.com/office/officeart/2005/8/layout/lProcess2"/>
    <dgm:cxn modelId="{ABE65BB5-D3C1-4087-99E2-3A3184CDAB88}" type="presParOf" srcId="{9402DE66-A567-402A-ACD1-FF60897BF2AD}" destId="{78A17AC8-50C9-4D5A-ADCC-EF5C669795EF}" srcOrd="9" destOrd="0" presId="urn:microsoft.com/office/officeart/2005/8/layout/lProcess2"/>
    <dgm:cxn modelId="{DA2098AA-1F1A-4EF7-8F8A-EC4C75E4E43C}" type="presParOf" srcId="{9402DE66-A567-402A-ACD1-FF60897BF2AD}" destId="{5759513C-4CA6-4056-A450-614869EAF1EA}" srcOrd="10" destOrd="0" presId="urn:microsoft.com/office/officeart/2005/8/layout/lProcess2"/>
    <dgm:cxn modelId="{962A66DB-1250-4A42-9B7D-25D62926E807}" type="presParOf" srcId="{9402DE66-A567-402A-ACD1-FF60897BF2AD}" destId="{7E85F9CF-C1A3-4D7E-8EB0-8D72578F6410}" srcOrd="11" destOrd="0" presId="urn:microsoft.com/office/officeart/2005/8/layout/lProcess2"/>
    <dgm:cxn modelId="{62B6C270-E8FE-42D7-8AC0-1BBFE43EEF60}" type="presParOf" srcId="{9402DE66-A567-402A-ACD1-FF60897BF2AD}" destId="{0DE871C5-15CF-4E50-A206-D1B159EB6EB0}" srcOrd="12" destOrd="0" presId="urn:microsoft.com/office/officeart/2005/8/layout/lProcess2"/>
    <dgm:cxn modelId="{35BA3E30-5FF7-4992-B1C1-80DFD5F3CC9E}" type="presParOf" srcId="{9402DE66-A567-402A-ACD1-FF60897BF2AD}" destId="{2DA1D594-87C7-45E6-95AE-59744FE2841E}" srcOrd="13" destOrd="0" presId="urn:microsoft.com/office/officeart/2005/8/layout/lProcess2"/>
    <dgm:cxn modelId="{94D1B5F0-DE58-44E7-A3D2-6DAE398C0B46}" type="presParOf" srcId="{9402DE66-A567-402A-ACD1-FF60897BF2AD}" destId="{8836B56C-EC04-44BF-96B5-A615F07553B8}" srcOrd="14" destOrd="0" presId="urn:microsoft.com/office/officeart/2005/8/layout/lProcess2"/>
    <dgm:cxn modelId="{CFEDC200-4928-4A06-97ED-F05CE4C8411A}" type="presParOf" srcId="{9402DE66-A567-402A-ACD1-FF60897BF2AD}" destId="{E7074701-4EA7-4DD1-A042-C63A12EA8F7B}" srcOrd="15" destOrd="0" presId="urn:microsoft.com/office/officeart/2005/8/layout/lProcess2"/>
    <dgm:cxn modelId="{E2356FBE-9447-4BBB-B534-C35C08524C7B}" type="presParOf" srcId="{9402DE66-A567-402A-ACD1-FF60897BF2AD}" destId="{FF1D967D-FA6A-40AA-836E-7F44F9F4EC87}" srcOrd="16" destOrd="0" presId="urn:microsoft.com/office/officeart/2005/8/layout/lProcess2"/>
    <dgm:cxn modelId="{F94F4E51-66EE-4E7D-8501-0478924187E5}" type="presParOf" srcId="{9402DE66-A567-402A-ACD1-FF60897BF2AD}" destId="{692EAD38-F46F-4676-B35F-6EBAB466D787}" srcOrd="17" destOrd="0" presId="urn:microsoft.com/office/officeart/2005/8/layout/lProcess2"/>
    <dgm:cxn modelId="{827146C6-40CD-4799-9D4E-CD51A1DAD048}" type="presParOf" srcId="{9402DE66-A567-402A-ACD1-FF60897BF2AD}" destId="{1DA87617-7376-44B3-B59F-A501CE169E67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C988B2-5E0F-4696-B14E-324C6B068275}" type="doc">
      <dgm:prSet loTypeId="urn:microsoft.com/office/officeart/2005/8/layout/hierarchy2" loCatId="hierarchy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pPr rtl="1"/>
          <a:endParaRPr lang="fa-IR"/>
        </a:p>
      </dgm:t>
    </dgm:pt>
    <dgm:pt modelId="{FE599364-7E0D-4324-9C29-7666213FC6F9}">
      <dgm:prSet phldrT="[Text]" custT="1"/>
      <dgm:spPr/>
      <dgm:t>
        <a:bodyPr/>
        <a:lstStyle/>
        <a:p>
          <a:pPr rtl="1"/>
          <a:r>
            <a:rPr lang="ar-SA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rPr>
            <a:t>در عرصه تحریم اقتصادي</a:t>
          </a:r>
          <a:endParaRPr lang="fa-IR" sz="18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cs typeface="B Titr" pitchFamily="2" charset="-78"/>
          </a:endParaRPr>
        </a:p>
      </dgm:t>
    </dgm:pt>
    <dgm:pt modelId="{AA269001-0911-4A13-914F-3E3C88658B1D}" type="parTrans" cxnId="{F010462A-D3C4-4AAE-BCD0-7AF39C1F3808}">
      <dgm:prSet/>
      <dgm:spPr/>
      <dgm:t>
        <a:bodyPr/>
        <a:lstStyle/>
        <a:p>
          <a:pPr rtl="1"/>
          <a:endParaRPr lang="fa-IR"/>
        </a:p>
      </dgm:t>
    </dgm:pt>
    <dgm:pt modelId="{2247C483-B352-485E-B8ED-009E734F303A}" type="sibTrans" cxnId="{F010462A-D3C4-4AAE-BCD0-7AF39C1F3808}">
      <dgm:prSet/>
      <dgm:spPr/>
      <dgm:t>
        <a:bodyPr/>
        <a:lstStyle/>
        <a:p>
          <a:pPr rtl="1"/>
          <a:endParaRPr lang="fa-IR"/>
        </a:p>
      </dgm:t>
    </dgm:pt>
    <dgm:pt modelId="{340CD136-FD05-4437-9C6D-A2668CD5111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lin ang="10800000" scaled="1"/>
          <a:tileRect/>
        </a:gra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ar-SA" sz="1800" b="1" cap="all" spc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B Titr" pitchFamily="2" charset="-78"/>
            </a:rPr>
            <a:t>ناکارآمد سازي اقتصاد کشور از طریق محاصره اقتصادي؛</a:t>
          </a:r>
          <a:endParaRPr lang="fa-IR" sz="1800" b="1" cap="all" spc="0" dirty="0">
            <a:ln>
              <a:noFill/>
            </a:ln>
            <a:solidFill>
              <a:schemeClr val="bg2">
                <a:lumMod val="25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cs typeface="B Titr" pitchFamily="2" charset="-78"/>
          </a:endParaRPr>
        </a:p>
      </dgm:t>
    </dgm:pt>
    <dgm:pt modelId="{55E9861A-9E53-4DE8-98A6-FA244D98AFD3}" type="parTrans" cxnId="{6F639C74-E949-4765-B6E5-5DBD04DF2E97}">
      <dgm:prSet custT="1"/>
      <dgm:spPr/>
      <dgm:t>
        <a:bodyPr/>
        <a:lstStyle/>
        <a:p>
          <a:pPr rtl="1"/>
          <a:endParaRPr lang="fa-IR" sz="1800"/>
        </a:p>
      </dgm:t>
    </dgm:pt>
    <dgm:pt modelId="{9C22C687-2898-4FD9-A5EE-D78D4D198580}" type="sibTrans" cxnId="{6F639C74-E949-4765-B6E5-5DBD04DF2E97}">
      <dgm:prSet/>
      <dgm:spPr/>
      <dgm:t>
        <a:bodyPr/>
        <a:lstStyle/>
        <a:p>
          <a:pPr rtl="1"/>
          <a:endParaRPr lang="fa-IR"/>
        </a:p>
      </dgm:t>
    </dgm:pt>
    <dgm:pt modelId="{37ACED6E-93E1-44B8-A040-FBFFE19829B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lin ang="10800000" scaled="1"/>
          <a:tileRect/>
        </a:gra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ar-SA" sz="1800" b="1" cap="all" spc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B Titr" pitchFamily="2" charset="-78"/>
            </a:rPr>
            <a:t>اخلال در روند فعالیت‌هاي اقتصادي بنگاه‌ها؛</a:t>
          </a:r>
          <a:endParaRPr lang="fa-IR" sz="1800" b="1" cap="all" spc="0" dirty="0" smtClean="0">
            <a:ln>
              <a:noFill/>
            </a:ln>
            <a:solidFill>
              <a:schemeClr val="bg2">
                <a:lumMod val="25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cs typeface="B Titr" pitchFamily="2" charset="-78"/>
          </a:endParaRPr>
        </a:p>
      </dgm:t>
    </dgm:pt>
    <dgm:pt modelId="{9300D6C1-A81F-4F29-BD8C-CA3211F82C47}" type="parTrans" cxnId="{FC7F6F18-C046-43FD-9AEB-F5F873F70068}">
      <dgm:prSet custT="1"/>
      <dgm:spPr/>
      <dgm:t>
        <a:bodyPr/>
        <a:lstStyle/>
        <a:p>
          <a:pPr rtl="1"/>
          <a:endParaRPr lang="fa-IR" sz="1800"/>
        </a:p>
      </dgm:t>
    </dgm:pt>
    <dgm:pt modelId="{62CB403F-3ACC-448C-BEAF-1004BABDF031}" type="sibTrans" cxnId="{FC7F6F18-C046-43FD-9AEB-F5F873F70068}">
      <dgm:prSet/>
      <dgm:spPr/>
      <dgm:t>
        <a:bodyPr/>
        <a:lstStyle/>
        <a:p>
          <a:pPr rtl="1"/>
          <a:endParaRPr lang="fa-IR"/>
        </a:p>
      </dgm:t>
    </dgm:pt>
    <dgm:pt modelId="{68E7B32B-DA83-4DC7-8C32-45B8CF74368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lin ang="10800000" scaled="1"/>
          <a:tileRect/>
        </a:gra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ar-SA" sz="1800" b="1" cap="all" spc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B Titr" pitchFamily="2" charset="-78"/>
            </a:rPr>
            <a:t>جلوگیري از دستیابی ایران به مواد اولیه وکالاهاي واسطه‌اي؛</a:t>
          </a:r>
          <a:endParaRPr lang="fa-IR" sz="1800" b="1" cap="all" spc="0" dirty="0" smtClean="0">
            <a:ln>
              <a:noFill/>
            </a:ln>
            <a:solidFill>
              <a:schemeClr val="bg2">
                <a:lumMod val="25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cs typeface="B Titr" pitchFamily="2" charset="-78"/>
          </a:endParaRPr>
        </a:p>
      </dgm:t>
    </dgm:pt>
    <dgm:pt modelId="{723E0F39-8FAB-4141-B805-83B210AE7ABA}" type="parTrans" cxnId="{FC4F46A9-7A65-47A9-94BA-D90CDA541CCB}">
      <dgm:prSet custT="1"/>
      <dgm:spPr/>
      <dgm:t>
        <a:bodyPr/>
        <a:lstStyle/>
        <a:p>
          <a:pPr rtl="1"/>
          <a:endParaRPr lang="fa-IR" sz="1800"/>
        </a:p>
      </dgm:t>
    </dgm:pt>
    <dgm:pt modelId="{611B3D1F-434B-4CA5-B018-C9C02FC697E2}" type="sibTrans" cxnId="{FC4F46A9-7A65-47A9-94BA-D90CDA541CCB}">
      <dgm:prSet/>
      <dgm:spPr/>
      <dgm:t>
        <a:bodyPr/>
        <a:lstStyle/>
        <a:p>
          <a:pPr rtl="1"/>
          <a:endParaRPr lang="fa-IR"/>
        </a:p>
      </dgm:t>
    </dgm:pt>
    <dgm:pt modelId="{4BC20639-831A-48ED-BB60-1CA87EF288B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lin ang="10800000" scaled="1"/>
          <a:tileRect/>
        </a:gra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ar-SA" sz="1800" b="1" cap="all" spc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B Titr" pitchFamily="2" charset="-78"/>
            </a:rPr>
            <a:t>دامن زدن به شکاف اقتصادي در جامعه؛</a:t>
          </a:r>
          <a:endParaRPr lang="fa-IR" sz="1800" b="1" cap="all" spc="0" dirty="0" smtClean="0">
            <a:ln>
              <a:noFill/>
            </a:ln>
            <a:solidFill>
              <a:schemeClr val="bg2">
                <a:lumMod val="25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cs typeface="B Titr" pitchFamily="2" charset="-78"/>
          </a:endParaRPr>
        </a:p>
      </dgm:t>
    </dgm:pt>
    <dgm:pt modelId="{D9617EDE-3453-4C3B-9A57-2B4FB46E7413}" type="parTrans" cxnId="{1D44D9F2-9347-438C-989F-DC8C95E2AC68}">
      <dgm:prSet custT="1"/>
      <dgm:spPr/>
      <dgm:t>
        <a:bodyPr/>
        <a:lstStyle/>
        <a:p>
          <a:pPr rtl="1"/>
          <a:endParaRPr lang="fa-IR" sz="1800"/>
        </a:p>
      </dgm:t>
    </dgm:pt>
    <dgm:pt modelId="{7E1884FC-B90D-4CA2-8F7F-73FA4DB53D3E}" type="sibTrans" cxnId="{1D44D9F2-9347-438C-989F-DC8C95E2AC68}">
      <dgm:prSet/>
      <dgm:spPr/>
      <dgm:t>
        <a:bodyPr/>
        <a:lstStyle/>
        <a:p>
          <a:pPr rtl="1"/>
          <a:endParaRPr lang="fa-IR"/>
        </a:p>
      </dgm:t>
    </dgm:pt>
    <dgm:pt modelId="{E4BB1510-5CA3-401B-A3E4-2F7F1000B3E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lin ang="10800000" scaled="1"/>
          <a:tileRect/>
        </a:gra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ar-SA" sz="1800" b="1" cap="all" spc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B Titr" pitchFamily="2" charset="-78"/>
            </a:rPr>
            <a:t>نفوذ دادن جریان هاي مخرب در دستگاه هاي اقتصادي و سیاسی کشور؛</a:t>
          </a:r>
          <a:endParaRPr lang="fa-IR" sz="1800" b="1" cap="all" spc="0" dirty="0" smtClean="0">
            <a:ln>
              <a:noFill/>
            </a:ln>
            <a:solidFill>
              <a:schemeClr val="bg2">
                <a:lumMod val="25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cs typeface="B Titr" pitchFamily="2" charset="-78"/>
          </a:endParaRPr>
        </a:p>
      </dgm:t>
    </dgm:pt>
    <dgm:pt modelId="{38DC6A5B-38D5-4B51-B11B-4B0391271BE7}" type="parTrans" cxnId="{F5E471FA-63D7-46D4-86AF-471CACFACEB2}">
      <dgm:prSet custT="1"/>
      <dgm:spPr/>
      <dgm:t>
        <a:bodyPr/>
        <a:lstStyle/>
        <a:p>
          <a:pPr rtl="1"/>
          <a:endParaRPr lang="fa-IR" sz="1800"/>
        </a:p>
      </dgm:t>
    </dgm:pt>
    <dgm:pt modelId="{ED314058-3BC1-4F1D-BDF8-C14433769E86}" type="sibTrans" cxnId="{F5E471FA-63D7-46D4-86AF-471CACFACEB2}">
      <dgm:prSet/>
      <dgm:spPr/>
      <dgm:t>
        <a:bodyPr/>
        <a:lstStyle/>
        <a:p>
          <a:pPr rtl="1"/>
          <a:endParaRPr lang="fa-IR"/>
        </a:p>
      </dgm:t>
    </dgm:pt>
    <dgm:pt modelId="{269FF2D7-C865-42B3-BEF5-62CE5AA38F2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0">
          <a:lin ang="10800000" scaled="1"/>
          <a:tileRect/>
        </a:gradFill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rtl="1"/>
          <a:r>
            <a:rPr lang="ar-SA" sz="1800" b="1" cap="all" spc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  <a:cs typeface="B Titr" pitchFamily="2" charset="-78"/>
            </a:rPr>
            <a:t>تحریم هاي اقتصادي گسترده با هدف کاهش درآمدها، افزایش مشکلات اقتصادي مردم و افزایش بیکاري؛</a:t>
          </a:r>
          <a:endParaRPr lang="fa-IR" sz="1800" b="1" cap="all" spc="0" dirty="0" smtClean="0">
            <a:ln>
              <a:noFill/>
            </a:ln>
            <a:solidFill>
              <a:schemeClr val="bg2">
                <a:lumMod val="25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</a:effectLst>
            <a:cs typeface="B Titr" pitchFamily="2" charset="-78"/>
          </a:endParaRPr>
        </a:p>
      </dgm:t>
    </dgm:pt>
    <dgm:pt modelId="{BB5CA3D1-3EC2-4776-A62A-D7904E8B72F3}" type="parTrans" cxnId="{D906960A-4BD8-4C7E-A085-A4C151FC042B}">
      <dgm:prSet custT="1"/>
      <dgm:spPr/>
      <dgm:t>
        <a:bodyPr/>
        <a:lstStyle/>
        <a:p>
          <a:pPr rtl="1"/>
          <a:endParaRPr lang="fa-IR" sz="1800"/>
        </a:p>
      </dgm:t>
    </dgm:pt>
    <dgm:pt modelId="{455F1DBF-0C17-48EC-8DFD-3615453AD457}" type="sibTrans" cxnId="{D906960A-4BD8-4C7E-A085-A4C151FC042B}">
      <dgm:prSet/>
      <dgm:spPr/>
      <dgm:t>
        <a:bodyPr/>
        <a:lstStyle/>
        <a:p>
          <a:pPr rtl="1"/>
          <a:endParaRPr lang="fa-IR"/>
        </a:p>
      </dgm:t>
    </dgm:pt>
    <dgm:pt modelId="{83AA4F8E-2B30-4507-B165-69A427EFE176}" type="pres">
      <dgm:prSet presAssocID="{DDC988B2-5E0F-4696-B14E-324C6B06827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0456B29-7E85-471A-961D-117B768EBA81}" type="pres">
      <dgm:prSet presAssocID="{FE599364-7E0D-4324-9C29-7666213FC6F9}" presName="root1" presStyleCnt="0"/>
      <dgm:spPr/>
    </dgm:pt>
    <dgm:pt modelId="{B8CE6824-CB43-4F46-AFDD-410327F078FA}" type="pres">
      <dgm:prSet presAssocID="{FE599364-7E0D-4324-9C29-7666213FC6F9}" presName="LevelOneTextNode" presStyleLbl="node0" presStyleIdx="0" presStyleCnt="1" custScaleY="123013" custLinFactNeighborX="1807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CDFD819-E163-4387-981C-36A73673A8F1}" type="pres">
      <dgm:prSet presAssocID="{FE599364-7E0D-4324-9C29-7666213FC6F9}" presName="level2hierChild" presStyleCnt="0"/>
      <dgm:spPr/>
    </dgm:pt>
    <dgm:pt modelId="{966D1501-0F8E-412D-AE77-67C02784EBED}" type="pres">
      <dgm:prSet presAssocID="{55E9861A-9E53-4DE8-98A6-FA244D98AFD3}" presName="conn2-1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DD93C96E-F031-409C-B275-AEF0046074F5}" type="pres">
      <dgm:prSet presAssocID="{55E9861A-9E53-4DE8-98A6-FA244D98AFD3}" presName="connTx" presStyleLbl="parChTrans1D2" presStyleIdx="0" presStyleCnt="6"/>
      <dgm:spPr/>
      <dgm:t>
        <a:bodyPr/>
        <a:lstStyle/>
        <a:p>
          <a:pPr rtl="1"/>
          <a:endParaRPr lang="fa-IR"/>
        </a:p>
      </dgm:t>
    </dgm:pt>
    <dgm:pt modelId="{E7093816-2813-473E-8D55-1F40D115D615}" type="pres">
      <dgm:prSet presAssocID="{340CD136-FD05-4437-9C6D-A2668CD51113}" presName="root2" presStyleCnt="0"/>
      <dgm:spPr/>
    </dgm:pt>
    <dgm:pt modelId="{F7C712D6-3D89-40A6-89EB-D09999A17750}" type="pres">
      <dgm:prSet presAssocID="{340CD136-FD05-4437-9C6D-A2668CD51113}" presName="LevelTwoTextNode" presStyleLbl="node2" presStyleIdx="0" presStyleCnt="6" custScaleX="4232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B56438A-8D8A-47A7-A03F-0E5732355767}" type="pres">
      <dgm:prSet presAssocID="{340CD136-FD05-4437-9C6D-A2668CD51113}" presName="level3hierChild" presStyleCnt="0"/>
      <dgm:spPr/>
    </dgm:pt>
    <dgm:pt modelId="{F7990515-03BA-4582-913A-C8E05E9646B2}" type="pres">
      <dgm:prSet presAssocID="{9300D6C1-A81F-4F29-BD8C-CA3211F82C47}" presName="conn2-1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DA668F56-2724-4592-ABC7-8F90BE8FC7EE}" type="pres">
      <dgm:prSet presAssocID="{9300D6C1-A81F-4F29-BD8C-CA3211F82C47}" presName="connTx" presStyleLbl="parChTrans1D2" presStyleIdx="1" presStyleCnt="6"/>
      <dgm:spPr/>
      <dgm:t>
        <a:bodyPr/>
        <a:lstStyle/>
        <a:p>
          <a:pPr rtl="1"/>
          <a:endParaRPr lang="fa-IR"/>
        </a:p>
      </dgm:t>
    </dgm:pt>
    <dgm:pt modelId="{083231D0-C471-4340-8F70-916A45D378B8}" type="pres">
      <dgm:prSet presAssocID="{37ACED6E-93E1-44B8-A040-FBFFE19829B6}" presName="root2" presStyleCnt="0"/>
      <dgm:spPr/>
    </dgm:pt>
    <dgm:pt modelId="{48C4C8B2-B02B-4EDD-8BAC-884FBCE95A44}" type="pres">
      <dgm:prSet presAssocID="{37ACED6E-93E1-44B8-A040-FBFFE19829B6}" presName="LevelTwoTextNode" presStyleLbl="node2" presStyleIdx="1" presStyleCnt="6" custScaleX="4232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F0E8C4A-4564-4EE4-BB8D-8BB07BD265E9}" type="pres">
      <dgm:prSet presAssocID="{37ACED6E-93E1-44B8-A040-FBFFE19829B6}" presName="level3hierChild" presStyleCnt="0"/>
      <dgm:spPr/>
    </dgm:pt>
    <dgm:pt modelId="{3A1A0227-75CA-4511-9736-B812C3149583}" type="pres">
      <dgm:prSet presAssocID="{723E0F39-8FAB-4141-B805-83B210AE7ABA}" presName="conn2-1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E6181BF9-C756-4168-B4B5-2501B7FCD0B2}" type="pres">
      <dgm:prSet presAssocID="{723E0F39-8FAB-4141-B805-83B210AE7ABA}" presName="connTx" presStyleLbl="parChTrans1D2" presStyleIdx="2" presStyleCnt="6"/>
      <dgm:spPr/>
      <dgm:t>
        <a:bodyPr/>
        <a:lstStyle/>
        <a:p>
          <a:pPr rtl="1"/>
          <a:endParaRPr lang="fa-IR"/>
        </a:p>
      </dgm:t>
    </dgm:pt>
    <dgm:pt modelId="{15A12ACA-F54A-48F0-932C-635DFE9749BE}" type="pres">
      <dgm:prSet presAssocID="{68E7B32B-DA83-4DC7-8C32-45B8CF743681}" presName="root2" presStyleCnt="0"/>
      <dgm:spPr/>
    </dgm:pt>
    <dgm:pt modelId="{9B601E2E-7BCA-4D44-93A9-74EAF10AD408}" type="pres">
      <dgm:prSet presAssocID="{68E7B32B-DA83-4DC7-8C32-45B8CF743681}" presName="LevelTwoTextNode" presStyleLbl="node2" presStyleIdx="2" presStyleCnt="6" custScaleX="4232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C834090-63A9-4AB3-ACED-F2B592ED0BBD}" type="pres">
      <dgm:prSet presAssocID="{68E7B32B-DA83-4DC7-8C32-45B8CF743681}" presName="level3hierChild" presStyleCnt="0"/>
      <dgm:spPr/>
    </dgm:pt>
    <dgm:pt modelId="{A0C46AEC-406D-4430-8EB5-F2646A6C6DFA}" type="pres">
      <dgm:prSet presAssocID="{D9617EDE-3453-4C3B-9A57-2B4FB46E7413}" presName="conn2-1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25DA3B44-F330-4128-8A71-14119B969E6B}" type="pres">
      <dgm:prSet presAssocID="{D9617EDE-3453-4C3B-9A57-2B4FB46E7413}" presName="connTx" presStyleLbl="parChTrans1D2" presStyleIdx="3" presStyleCnt="6"/>
      <dgm:spPr/>
      <dgm:t>
        <a:bodyPr/>
        <a:lstStyle/>
        <a:p>
          <a:pPr rtl="1"/>
          <a:endParaRPr lang="fa-IR"/>
        </a:p>
      </dgm:t>
    </dgm:pt>
    <dgm:pt modelId="{83A894BE-EDC2-45E1-8725-8BF6A680424C}" type="pres">
      <dgm:prSet presAssocID="{4BC20639-831A-48ED-BB60-1CA87EF288BD}" presName="root2" presStyleCnt="0"/>
      <dgm:spPr/>
    </dgm:pt>
    <dgm:pt modelId="{5F256153-7D8F-425A-BC7E-C62939E8CA3D}" type="pres">
      <dgm:prSet presAssocID="{4BC20639-831A-48ED-BB60-1CA87EF288BD}" presName="LevelTwoTextNode" presStyleLbl="node2" presStyleIdx="3" presStyleCnt="6" custScaleX="4232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433CF73-710B-4A9F-9157-0DA830841566}" type="pres">
      <dgm:prSet presAssocID="{4BC20639-831A-48ED-BB60-1CA87EF288BD}" presName="level3hierChild" presStyleCnt="0"/>
      <dgm:spPr/>
    </dgm:pt>
    <dgm:pt modelId="{1F2AC472-C347-4082-854E-8B0C84C80568}" type="pres">
      <dgm:prSet presAssocID="{BB5CA3D1-3EC2-4776-A62A-D7904E8B72F3}" presName="conn2-1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47612883-8496-4FCA-9C74-06F352997D95}" type="pres">
      <dgm:prSet presAssocID="{BB5CA3D1-3EC2-4776-A62A-D7904E8B72F3}" presName="connTx" presStyleLbl="parChTrans1D2" presStyleIdx="4" presStyleCnt="6"/>
      <dgm:spPr/>
      <dgm:t>
        <a:bodyPr/>
        <a:lstStyle/>
        <a:p>
          <a:pPr rtl="1"/>
          <a:endParaRPr lang="fa-IR"/>
        </a:p>
      </dgm:t>
    </dgm:pt>
    <dgm:pt modelId="{1FD716E5-AAF4-4532-9B50-6A0508BAB7AC}" type="pres">
      <dgm:prSet presAssocID="{269FF2D7-C865-42B3-BEF5-62CE5AA38F29}" presName="root2" presStyleCnt="0"/>
      <dgm:spPr/>
    </dgm:pt>
    <dgm:pt modelId="{A0A334EC-B047-463B-A4A4-83E211067EFF}" type="pres">
      <dgm:prSet presAssocID="{269FF2D7-C865-42B3-BEF5-62CE5AA38F29}" presName="LevelTwoTextNode" presStyleLbl="node2" presStyleIdx="4" presStyleCnt="6" custScaleX="4232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13BE24-4004-4311-9FB3-803623FF98DD}" type="pres">
      <dgm:prSet presAssocID="{269FF2D7-C865-42B3-BEF5-62CE5AA38F29}" presName="level3hierChild" presStyleCnt="0"/>
      <dgm:spPr/>
    </dgm:pt>
    <dgm:pt modelId="{18A1401F-E5C7-49C4-9005-B20C5046143F}" type="pres">
      <dgm:prSet presAssocID="{38DC6A5B-38D5-4B51-B11B-4B0391271BE7}" presName="conn2-1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A94B899F-F6DF-4C9D-9719-8219682F5376}" type="pres">
      <dgm:prSet presAssocID="{38DC6A5B-38D5-4B51-B11B-4B0391271BE7}" presName="connTx" presStyleLbl="parChTrans1D2" presStyleIdx="5" presStyleCnt="6"/>
      <dgm:spPr/>
      <dgm:t>
        <a:bodyPr/>
        <a:lstStyle/>
        <a:p>
          <a:pPr rtl="1"/>
          <a:endParaRPr lang="fa-IR"/>
        </a:p>
      </dgm:t>
    </dgm:pt>
    <dgm:pt modelId="{13F4E84F-0BCF-4ADA-9FDD-B14ACAC8A9F4}" type="pres">
      <dgm:prSet presAssocID="{E4BB1510-5CA3-401B-A3E4-2F7F1000B3E5}" presName="root2" presStyleCnt="0"/>
      <dgm:spPr/>
    </dgm:pt>
    <dgm:pt modelId="{A459753D-C150-4437-BAB3-7CBF6CE9E47B}" type="pres">
      <dgm:prSet presAssocID="{E4BB1510-5CA3-401B-A3E4-2F7F1000B3E5}" presName="LevelTwoTextNode" presStyleLbl="node2" presStyleIdx="5" presStyleCnt="6" custScaleX="42325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6CC9F0-6A65-4A77-96CF-C68B9BEFF30E}" type="pres">
      <dgm:prSet presAssocID="{E4BB1510-5CA3-401B-A3E4-2F7F1000B3E5}" presName="level3hierChild" presStyleCnt="0"/>
      <dgm:spPr/>
    </dgm:pt>
  </dgm:ptLst>
  <dgm:cxnLst>
    <dgm:cxn modelId="{65624FF9-5547-45C4-9E53-A97599EA2DCF}" type="presOf" srcId="{37ACED6E-93E1-44B8-A040-FBFFE19829B6}" destId="{48C4C8B2-B02B-4EDD-8BAC-884FBCE95A44}" srcOrd="0" destOrd="0" presId="urn:microsoft.com/office/officeart/2005/8/layout/hierarchy2"/>
    <dgm:cxn modelId="{CD15A991-4398-4529-93CE-B4E46ED260F2}" type="presOf" srcId="{55E9861A-9E53-4DE8-98A6-FA244D98AFD3}" destId="{DD93C96E-F031-409C-B275-AEF0046074F5}" srcOrd="1" destOrd="0" presId="urn:microsoft.com/office/officeart/2005/8/layout/hierarchy2"/>
    <dgm:cxn modelId="{A4DEF8A5-B51B-497E-8DF2-D413FF8A7DD4}" type="presOf" srcId="{4BC20639-831A-48ED-BB60-1CA87EF288BD}" destId="{5F256153-7D8F-425A-BC7E-C62939E8CA3D}" srcOrd="0" destOrd="0" presId="urn:microsoft.com/office/officeart/2005/8/layout/hierarchy2"/>
    <dgm:cxn modelId="{210FFDCC-E1DF-4B2E-91FE-65063EF3C885}" type="presOf" srcId="{BB5CA3D1-3EC2-4776-A62A-D7904E8B72F3}" destId="{47612883-8496-4FCA-9C74-06F352997D95}" srcOrd="1" destOrd="0" presId="urn:microsoft.com/office/officeart/2005/8/layout/hierarchy2"/>
    <dgm:cxn modelId="{D906960A-4BD8-4C7E-A085-A4C151FC042B}" srcId="{FE599364-7E0D-4324-9C29-7666213FC6F9}" destId="{269FF2D7-C865-42B3-BEF5-62CE5AA38F29}" srcOrd="4" destOrd="0" parTransId="{BB5CA3D1-3EC2-4776-A62A-D7904E8B72F3}" sibTransId="{455F1DBF-0C17-48EC-8DFD-3615453AD457}"/>
    <dgm:cxn modelId="{869BC2EA-1D55-47B7-922A-DB36B01D1911}" type="presOf" srcId="{38DC6A5B-38D5-4B51-B11B-4B0391271BE7}" destId="{A94B899F-F6DF-4C9D-9719-8219682F5376}" srcOrd="1" destOrd="0" presId="urn:microsoft.com/office/officeart/2005/8/layout/hierarchy2"/>
    <dgm:cxn modelId="{44552502-0FC4-4492-8780-15F51303970C}" type="presOf" srcId="{68E7B32B-DA83-4DC7-8C32-45B8CF743681}" destId="{9B601E2E-7BCA-4D44-93A9-74EAF10AD408}" srcOrd="0" destOrd="0" presId="urn:microsoft.com/office/officeart/2005/8/layout/hierarchy2"/>
    <dgm:cxn modelId="{FC4F46A9-7A65-47A9-94BA-D90CDA541CCB}" srcId="{FE599364-7E0D-4324-9C29-7666213FC6F9}" destId="{68E7B32B-DA83-4DC7-8C32-45B8CF743681}" srcOrd="2" destOrd="0" parTransId="{723E0F39-8FAB-4141-B805-83B210AE7ABA}" sibTransId="{611B3D1F-434B-4CA5-B018-C9C02FC697E2}"/>
    <dgm:cxn modelId="{2C784F99-6793-471F-B56E-30AD18CA635D}" type="presOf" srcId="{D9617EDE-3453-4C3B-9A57-2B4FB46E7413}" destId="{25DA3B44-F330-4128-8A71-14119B969E6B}" srcOrd="1" destOrd="0" presId="urn:microsoft.com/office/officeart/2005/8/layout/hierarchy2"/>
    <dgm:cxn modelId="{3E1D99B0-EA1C-4FFC-9E2D-258163A46942}" type="presOf" srcId="{723E0F39-8FAB-4141-B805-83B210AE7ABA}" destId="{3A1A0227-75CA-4511-9736-B812C3149583}" srcOrd="0" destOrd="0" presId="urn:microsoft.com/office/officeart/2005/8/layout/hierarchy2"/>
    <dgm:cxn modelId="{EEF9A1AF-4B08-463B-A0C6-80F4A6A6B636}" type="presOf" srcId="{9300D6C1-A81F-4F29-BD8C-CA3211F82C47}" destId="{DA668F56-2724-4592-ABC7-8F90BE8FC7EE}" srcOrd="1" destOrd="0" presId="urn:microsoft.com/office/officeart/2005/8/layout/hierarchy2"/>
    <dgm:cxn modelId="{DE811082-6752-4A45-A1AF-24A7E4BF0A4F}" type="presOf" srcId="{FE599364-7E0D-4324-9C29-7666213FC6F9}" destId="{B8CE6824-CB43-4F46-AFDD-410327F078FA}" srcOrd="0" destOrd="0" presId="urn:microsoft.com/office/officeart/2005/8/layout/hierarchy2"/>
    <dgm:cxn modelId="{A33F3056-0FA5-4913-AE89-B51E02A40AEA}" type="presOf" srcId="{DDC988B2-5E0F-4696-B14E-324C6B068275}" destId="{83AA4F8E-2B30-4507-B165-69A427EFE176}" srcOrd="0" destOrd="0" presId="urn:microsoft.com/office/officeart/2005/8/layout/hierarchy2"/>
    <dgm:cxn modelId="{685CD3E7-7729-49FB-A77C-93E0B58A87A1}" type="presOf" srcId="{55E9861A-9E53-4DE8-98A6-FA244D98AFD3}" destId="{966D1501-0F8E-412D-AE77-67C02784EBED}" srcOrd="0" destOrd="0" presId="urn:microsoft.com/office/officeart/2005/8/layout/hierarchy2"/>
    <dgm:cxn modelId="{FC7F6F18-C046-43FD-9AEB-F5F873F70068}" srcId="{FE599364-7E0D-4324-9C29-7666213FC6F9}" destId="{37ACED6E-93E1-44B8-A040-FBFFE19829B6}" srcOrd="1" destOrd="0" parTransId="{9300D6C1-A81F-4F29-BD8C-CA3211F82C47}" sibTransId="{62CB403F-3ACC-448C-BEAF-1004BABDF031}"/>
    <dgm:cxn modelId="{6F639C74-E949-4765-B6E5-5DBD04DF2E97}" srcId="{FE599364-7E0D-4324-9C29-7666213FC6F9}" destId="{340CD136-FD05-4437-9C6D-A2668CD51113}" srcOrd="0" destOrd="0" parTransId="{55E9861A-9E53-4DE8-98A6-FA244D98AFD3}" sibTransId="{9C22C687-2898-4FD9-A5EE-D78D4D198580}"/>
    <dgm:cxn modelId="{97BB6FB2-6593-4364-AF08-04441F4BA38C}" type="presOf" srcId="{269FF2D7-C865-42B3-BEF5-62CE5AA38F29}" destId="{A0A334EC-B047-463B-A4A4-83E211067EFF}" srcOrd="0" destOrd="0" presId="urn:microsoft.com/office/officeart/2005/8/layout/hierarchy2"/>
    <dgm:cxn modelId="{1BDCC0EE-8363-4DBC-BAE8-C1DCB9A50B78}" type="presOf" srcId="{BB5CA3D1-3EC2-4776-A62A-D7904E8B72F3}" destId="{1F2AC472-C347-4082-854E-8B0C84C80568}" srcOrd="0" destOrd="0" presId="urn:microsoft.com/office/officeart/2005/8/layout/hierarchy2"/>
    <dgm:cxn modelId="{9969FB35-C471-4161-B254-73620FC25D30}" type="presOf" srcId="{E4BB1510-5CA3-401B-A3E4-2F7F1000B3E5}" destId="{A459753D-C150-4437-BAB3-7CBF6CE9E47B}" srcOrd="0" destOrd="0" presId="urn:microsoft.com/office/officeart/2005/8/layout/hierarchy2"/>
    <dgm:cxn modelId="{32BBFB89-792F-477B-B04A-18BCA33042B2}" type="presOf" srcId="{D9617EDE-3453-4C3B-9A57-2B4FB46E7413}" destId="{A0C46AEC-406D-4430-8EB5-F2646A6C6DFA}" srcOrd="0" destOrd="0" presId="urn:microsoft.com/office/officeart/2005/8/layout/hierarchy2"/>
    <dgm:cxn modelId="{6A81B52B-8816-43E8-A69A-83A72F7285E8}" type="presOf" srcId="{9300D6C1-A81F-4F29-BD8C-CA3211F82C47}" destId="{F7990515-03BA-4582-913A-C8E05E9646B2}" srcOrd="0" destOrd="0" presId="urn:microsoft.com/office/officeart/2005/8/layout/hierarchy2"/>
    <dgm:cxn modelId="{F5E471FA-63D7-46D4-86AF-471CACFACEB2}" srcId="{FE599364-7E0D-4324-9C29-7666213FC6F9}" destId="{E4BB1510-5CA3-401B-A3E4-2F7F1000B3E5}" srcOrd="5" destOrd="0" parTransId="{38DC6A5B-38D5-4B51-B11B-4B0391271BE7}" sibTransId="{ED314058-3BC1-4F1D-BDF8-C14433769E86}"/>
    <dgm:cxn modelId="{1D44D9F2-9347-438C-989F-DC8C95E2AC68}" srcId="{FE599364-7E0D-4324-9C29-7666213FC6F9}" destId="{4BC20639-831A-48ED-BB60-1CA87EF288BD}" srcOrd="3" destOrd="0" parTransId="{D9617EDE-3453-4C3B-9A57-2B4FB46E7413}" sibTransId="{7E1884FC-B90D-4CA2-8F7F-73FA4DB53D3E}"/>
    <dgm:cxn modelId="{7175795E-E2F1-4225-8AB3-EA35D09F6D99}" type="presOf" srcId="{340CD136-FD05-4437-9C6D-A2668CD51113}" destId="{F7C712D6-3D89-40A6-89EB-D09999A17750}" srcOrd="0" destOrd="0" presId="urn:microsoft.com/office/officeart/2005/8/layout/hierarchy2"/>
    <dgm:cxn modelId="{F010462A-D3C4-4AAE-BCD0-7AF39C1F3808}" srcId="{DDC988B2-5E0F-4696-B14E-324C6B068275}" destId="{FE599364-7E0D-4324-9C29-7666213FC6F9}" srcOrd="0" destOrd="0" parTransId="{AA269001-0911-4A13-914F-3E3C88658B1D}" sibTransId="{2247C483-B352-485E-B8ED-009E734F303A}"/>
    <dgm:cxn modelId="{8E5CC392-C1A2-4C04-A992-AF8ABE0B14A7}" type="presOf" srcId="{723E0F39-8FAB-4141-B805-83B210AE7ABA}" destId="{E6181BF9-C756-4168-B4B5-2501B7FCD0B2}" srcOrd="1" destOrd="0" presId="urn:microsoft.com/office/officeart/2005/8/layout/hierarchy2"/>
    <dgm:cxn modelId="{21CE9C4D-DD50-4964-B99D-D8636DDD99E9}" type="presOf" srcId="{38DC6A5B-38D5-4B51-B11B-4B0391271BE7}" destId="{18A1401F-E5C7-49C4-9005-B20C5046143F}" srcOrd="0" destOrd="0" presId="urn:microsoft.com/office/officeart/2005/8/layout/hierarchy2"/>
    <dgm:cxn modelId="{DD7DD418-0C51-4B39-8A29-FEAD6953A7CD}" type="presParOf" srcId="{83AA4F8E-2B30-4507-B165-69A427EFE176}" destId="{E0456B29-7E85-471A-961D-117B768EBA81}" srcOrd="0" destOrd="0" presId="urn:microsoft.com/office/officeart/2005/8/layout/hierarchy2"/>
    <dgm:cxn modelId="{A7E7087C-F2B2-4858-939E-FD9470F4BE6D}" type="presParOf" srcId="{E0456B29-7E85-471A-961D-117B768EBA81}" destId="{B8CE6824-CB43-4F46-AFDD-410327F078FA}" srcOrd="0" destOrd="0" presId="urn:microsoft.com/office/officeart/2005/8/layout/hierarchy2"/>
    <dgm:cxn modelId="{DFA6AD18-0FE2-4DEA-B7D7-882906EB5E60}" type="presParOf" srcId="{E0456B29-7E85-471A-961D-117B768EBA81}" destId="{3CDFD819-E163-4387-981C-36A73673A8F1}" srcOrd="1" destOrd="0" presId="urn:microsoft.com/office/officeart/2005/8/layout/hierarchy2"/>
    <dgm:cxn modelId="{7D30D0F5-1DE6-4205-8FD8-344871192F60}" type="presParOf" srcId="{3CDFD819-E163-4387-981C-36A73673A8F1}" destId="{966D1501-0F8E-412D-AE77-67C02784EBED}" srcOrd="0" destOrd="0" presId="urn:microsoft.com/office/officeart/2005/8/layout/hierarchy2"/>
    <dgm:cxn modelId="{7438C34C-8AB3-44F5-BAFF-5BD1FEA66E2A}" type="presParOf" srcId="{966D1501-0F8E-412D-AE77-67C02784EBED}" destId="{DD93C96E-F031-409C-B275-AEF0046074F5}" srcOrd="0" destOrd="0" presId="urn:microsoft.com/office/officeart/2005/8/layout/hierarchy2"/>
    <dgm:cxn modelId="{8F9F553D-0CF2-4A25-8AC2-158D2D4C8179}" type="presParOf" srcId="{3CDFD819-E163-4387-981C-36A73673A8F1}" destId="{E7093816-2813-473E-8D55-1F40D115D615}" srcOrd="1" destOrd="0" presId="urn:microsoft.com/office/officeart/2005/8/layout/hierarchy2"/>
    <dgm:cxn modelId="{CB040C3C-915E-4973-B4F4-17501E91EEA4}" type="presParOf" srcId="{E7093816-2813-473E-8D55-1F40D115D615}" destId="{F7C712D6-3D89-40A6-89EB-D09999A17750}" srcOrd="0" destOrd="0" presId="urn:microsoft.com/office/officeart/2005/8/layout/hierarchy2"/>
    <dgm:cxn modelId="{DF81DF47-4FAD-4732-8971-C15A7B36771C}" type="presParOf" srcId="{E7093816-2813-473E-8D55-1F40D115D615}" destId="{3B56438A-8D8A-47A7-A03F-0E5732355767}" srcOrd="1" destOrd="0" presId="urn:microsoft.com/office/officeart/2005/8/layout/hierarchy2"/>
    <dgm:cxn modelId="{F0E010A8-142F-40C5-9AFD-8CD67BA398AE}" type="presParOf" srcId="{3CDFD819-E163-4387-981C-36A73673A8F1}" destId="{F7990515-03BA-4582-913A-C8E05E9646B2}" srcOrd="2" destOrd="0" presId="urn:microsoft.com/office/officeart/2005/8/layout/hierarchy2"/>
    <dgm:cxn modelId="{C402BD3A-C2C8-46E8-93CD-1FAAE9B4DD2A}" type="presParOf" srcId="{F7990515-03BA-4582-913A-C8E05E9646B2}" destId="{DA668F56-2724-4592-ABC7-8F90BE8FC7EE}" srcOrd="0" destOrd="0" presId="urn:microsoft.com/office/officeart/2005/8/layout/hierarchy2"/>
    <dgm:cxn modelId="{6156CF19-93C9-434C-909A-971D85E63AF9}" type="presParOf" srcId="{3CDFD819-E163-4387-981C-36A73673A8F1}" destId="{083231D0-C471-4340-8F70-916A45D378B8}" srcOrd="3" destOrd="0" presId="urn:microsoft.com/office/officeart/2005/8/layout/hierarchy2"/>
    <dgm:cxn modelId="{13A46C3D-900F-4813-9B76-304D2CB7364A}" type="presParOf" srcId="{083231D0-C471-4340-8F70-916A45D378B8}" destId="{48C4C8B2-B02B-4EDD-8BAC-884FBCE95A44}" srcOrd="0" destOrd="0" presId="urn:microsoft.com/office/officeart/2005/8/layout/hierarchy2"/>
    <dgm:cxn modelId="{599E0C1F-B809-4840-900B-8E288FD57A39}" type="presParOf" srcId="{083231D0-C471-4340-8F70-916A45D378B8}" destId="{6F0E8C4A-4564-4EE4-BB8D-8BB07BD265E9}" srcOrd="1" destOrd="0" presId="urn:microsoft.com/office/officeart/2005/8/layout/hierarchy2"/>
    <dgm:cxn modelId="{6ABE0E8F-8A7A-4A92-B8D2-8D5D277FB203}" type="presParOf" srcId="{3CDFD819-E163-4387-981C-36A73673A8F1}" destId="{3A1A0227-75CA-4511-9736-B812C3149583}" srcOrd="4" destOrd="0" presId="urn:microsoft.com/office/officeart/2005/8/layout/hierarchy2"/>
    <dgm:cxn modelId="{D4E5B018-B359-4507-8CA0-CF5872F46E6A}" type="presParOf" srcId="{3A1A0227-75CA-4511-9736-B812C3149583}" destId="{E6181BF9-C756-4168-B4B5-2501B7FCD0B2}" srcOrd="0" destOrd="0" presId="urn:microsoft.com/office/officeart/2005/8/layout/hierarchy2"/>
    <dgm:cxn modelId="{0E3DE028-C357-4998-8361-C83D3515F351}" type="presParOf" srcId="{3CDFD819-E163-4387-981C-36A73673A8F1}" destId="{15A12ACA-F54A-48F0-932C-635DFE9749BE}" srcOrd="5" destOrd="0" presId="urn:microsoft.com/office/officeart/2005/8/layout/hierarchy2"/>
    <dgm:cxn modelId="{CF3924FB-FDC2-4D3D-A291-1FB2F67FDA1F}" type="presParOf" srcId="{15A12ACA-F54A-48F0-932C-635DFE9749BE}" destId="{9B601E2E-7BCA-4D44-93A9-74EAF10AD408}" srcOrd="0" destOrd="0" presId="urn:microsoft.com/office/officeart/2005/8/layout/hierarchy2"/>
    <dgm:cxn modelId="{024C02AC-A78A-40D2-8969-42E96CD5B143}" type="presParOf" srcId="{15A12ACA-F54A-48F0-932C-635DFE9749BE}" destId="{0C834090-63A9-4AB3-ACED-F2B592ED0BBD}" srcOrd="1" destOrd="0" presId="urn:microsoft.com/office/officeart/2005/8/layout/hierarchy2"/>
    <dgm:cxn modelId="{270C1D49-C7BC-4A72-925B-00B33805CE92}" type="presParOf" srcId="{3CDFD819-E163-4387-981C-36A73673A8F1}" destId="{A0C46AEC-406D-4430-8EB5-F2646A6C6DFA}" srcOrd="6" destOrd="0" presId="urn:microsoft.com/office/officeart/2005/8/layout/hierarchy2"/>
    <dgm:cxn modelId="{ECA3D60B-C7BC-4109-B47B-E81A78A3B2E2}" type="presParOf" srcId="{A0C46AEC-406D-4430-8EB5-F2646A6C6DFA}" destId="{25DA3B44-F330-4128-8A71-14119B969E6B}" srcOrd="0" destOrd="0" presId="urn:microsoft.com/office/officeart/2005/8/layout/hierarchy2"/>
    <dgm:cxn modelId="{F44BAFDF-3FA0-432A-8B7E-73641C192732}" type="presParOf" srcId="{3CDFD819-E163-4387-981C-36A73673A8F1}" destId="{83A894BE-EDC2-45E1-8725-8BF6A680424C}" srcOrd="7" destOrd="0" presId="urn:microsoft.com/office/officeart/2005/8/layout/hierarchy2"/>
    <dgm:cxn modelId="{A8B363D3-572A-411F-8F39-2E4CF805CD0E}" type="presParOf" srcId="{83A894BE-EDC2-45E1-8725-8BF6A680424C}" destId="{5F256153-7D8F-425A-BC7E-C62939E8CA3D}" srcOrd="0" destOrd="0" presId="urn:microsoft.com/office/officeart/2005/8/layout/hierarchy2"/>
    <dgm:cxn modelId="{01980F50-7446-4E86-AFE1-109959BD97AB}" type="presParOf" srcId="{83A894BE-EDC2-45E1-8725-8BF6A680424C}" destId="{6433CF73-710B-4A9F-9157-0DA830841566}" srcOrd="1" destOrd="0" presId="urn:microsoft.com/office/officeart/2005/8/layout/hierarchy2"/>
    <dgm:cxn modelId="{6605F3FF-2C33-426C-BB65-D9253D67D3E1}" type="presParOf" srcId="{3CDFD819-E163-4387-981C-36A73673A8F1}" destId="{1F2AC472-C347-4082-854E-8B0C84C80568}" srcOrd="8" destOrd="0" presId="urn:microsoft.com/office/officeart/2005/8/layout/hierarchy2"/>
    <dgm:cxn modelId="{31D82813-8987-4647-85B5-BEF95F23051D}" type="presParOf" srcId="{1F2AC472-C347-4082-854E-8B0C84C80568}" destId="{47612883-8496-4FCA-9C74-06F352997D95}" srcOrd="0" destOrd="0" presId="urn:microsoft.com/office/officeart/2005/8/layout/hierarchy2"/>
    <dgm:cxn modelId="{333E04E5-8001-465C-9BCB-9D000519A1C1}" type="presParOf" srcId="{3CDFD819-E163-4387-981C-36A73673A8F1}" destId="{1FD716E5-AAF4-4532-9B50-6A0508BAB7AC}" srcOrd="9" destOrd="0" presId="urn:microsoft.com/office/officeart/2005/8/layout/hierarchy2"/>
    <dgm:cxn modelId="{7C8CB0AA-2851-49B1-9FBD-AEB116639788}" type="presParOf" srcId="{1FD716E5-AAF4-4532-9B50-6A0508BAB7AC}" destId="{A0A334EC-B047-463B-A4A4-83E211067EFF}" srcOrd="0" destOrd="0" presId="urn:microsoft.com/office/officeart/2005/8/layout/hierarchy2"/>
    <dgm:cxn modelId="{D307E3BE-07AF-4C05-A25D-A007ACABF29C}" type="presParOf" srcId="{1FD716E5-AAF4-4532-9B50-6A0508BAB7AC}" destId="{E713BE24-4004-4311-9FB3-803623FF98DD}" srcOrd="1" destOrd="0" presId="urn:microsoft.com/office/officeart/2005/8/layout/hierarchy2"/>
    <dgm:cxn modelId="{1DD6E887-1AA9-45B7-BAEC-D31027F6DC68}" type="presParOf" srcId="{3CDFD819-E163-4387-981C-36A73673A8F1}" destId="{18A1401F-E5C7-49C4-9005-B20C5046143F}" srcOrd="10" destOrd="0" presId="urn:microsoft.com/office/officeart/2005/8/layout/hierarchy2"/>
    <dgm:cxn modelId="{E58E89ED-71B7-46E0-BD7D-304AC6D6C0E6}" type="presParOf" srcId="{18A1401F-E5C7-49C4-9005-B20C5046143F}" destId="{A94B899F-F6DF-4C9D-9719-8219682F5376}" srcOrd="0" destOrd="0" presId="urn:microsoft.com/office/officeart/2005/8/layout/hierarchy2"/>
    <dgm:cxn modelId="{E4B7B73D-0B95-4E62-9909-2F661B79F776}" type="presParOf" srcId="{3CDFD819-E163-4387-981C-36A73673A8F1}" destId="{13F4E84F-0BCF-4ADA-9FDD-B14ACAC8A9F4}" srcOrd="11" destOrd="0" presId="urn:microsoft.com/office/officeart/2005/8/layout/hierarchy2"/>
    <dgm:cxn modelId="{19CCF20C-F9B2-4E71-BBD0-E0D424ADDBCE}" type="presParOf" srcId="{13F4E84F-0BCF-4ADA-9FDD-B14ACAC8A9F4}" destId="{A459753D-C150-4437-BAB3-7CBF6CE9E47B}" srcOrd="0" destOrd="0" presId="urn:microsoft.com/office/officeart/2005/8/layout/hierarchy2"/>
    <dgm:cxn modelId="{B8962696-56F6-4A12-8515-8E82491761CD}" type="presParOf" srcId="{13F4E84F-0BCF-4ADA-9FDD-B14ACAC8A9F4}" destId="{946CC9F0-6A65-4A77-96CF-C68B9BEFF3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83BFCD-7B08-40E4-AD0A-619419D8146D}" type="doc">
      <dgm:prSet loTypeId="urn:microsoft.com/office/officeart/2005/8/layout/hierarchy2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8B3485B-E2D0-4C40-BD15-EBCF9A415BE9}">
      <dgm:prSet phldrT="[Text]" custT="1"/>
      <dgm:spPr/>
      <dgm:t>
        <a:bodyPr/>
        <a:lstStyle/>
        <a:p>
          <a:r>
            <a:rPr lang="ar-SA" sz="1900" b="1" dirty="0" smtClean="0">
              <a:cs typeface="B Titr" pitchFamily="2" charset="-78"/>
            </a:rPr>
            <a:t>در عرصه فضاي مجازي و تکنولوژي هاي ارتباطی</a:t>
          </a:r>
          <a:endParaRPr lang="en-US" sz="1900" dirty="0">
            <a:cs typeface="B Titr" pitchFamily="2" charset="-78"/>
          </a:endParaRPr>
        </a:p>
      </dgm:t>
    </dgm:pt>
    <dgm:pt modelId="{1109073B-8B07-4E8D-A1DD-37B1199C96A4}" type="parTrans" cxnId="{09426F31-3A78-40D2-8C82-DF9910E56F91}">
      <dgm:prSet/>
      <dgm:spPr/>
      <dgm:t>
        <a:bodyPr/>
        <a:lstStyle/>
        <a:p>
          <a:endParaRPr lang="en-US"/>
        </a:p>
      </dgm:t>
    </dgm:pt>
    <dgm:pt modelId="{EA877356-431F-44E7-A5BD-C94E1A1B950A}" type="sibTrans" cxnId="{09426F31-3A78-40D2-8C82-DF9910E56F91}">
      <dgm:prSet/>
      <dgm:spPr/>
      <dgm:t>
        <a:bodyPr/>
        <a:lstStyle/>
        <a:p>
          <a:endParaRPr lang="en-US"/>
        </a:p>
      </dgm:t>
    </dgm:pt>
    <dgm:pt modelId="{D1498425-8456-47F5-9B5E-2AA49A6762F2}">
      <dgm:prSet phldrT="[Text]" custT="1"/>
      <dgm:spPr/>
      <dgm:t>
        <a:bodyPr/>
        <a:lstStyle/>
        <a:p>
          <a:r>
            <a:rPr lang="ar-SA" sz="2000" dirty="0" smtClean="0">
              <a:cs typeface="B Titr" pitchFamily="2" charset="-78"/>
            </a:rPr>
            <a:t>قطع دستیابی مردم ایران به تکنولوژي ها و فناوري هاي پیشرفته؛</a:t>
          </a:r>
          <a:endParaRPr lang="en-US" sz="2000" dirty="0">
            <a:cs typeface="B Titr" pitchFamily="2" charset="-78"/>
          </a:endParaRPr>
        </a:p>
      </dgm:t>
    </dgm:pt>
    <dgm:pt modelId="{EE0D1026-D5D9-4311-9822-1C6982451329}" type="parTrans" cxnId="{DFCCAADE-E29A-45A5-99CB-CF6C9D4995C8}">
      <dgm:prSet/>
      <dgm:spPr/>
      <dgm:t>
        <a:bodyPr/>
        <a:lstStyle/>
        <a:p>
          <a:endParaRPr lang="en-US"/>
        </a:p>
      </dgm:t>
    </dgm:pt>
    <dgm:pt modelId="{53131BFD-E3E9-42BD-B2E8-2994DE6A8F08}" type="sibTrans" cxnId="{DFCCAADE-E29A-45A5-99CB-CF6C9D4995C8}">
      <dgm:prSet/>
      <dgm:spPr/>
      <dgm:t>
        <a:bodyPr/>
        <a:lstStyle/>
        <a:p>
          <a:endParaRPr lang="en-US"/>
        </a:p>
      </dgm:t>
    </dgm:pt>
    <dgm:pt modelId="{63AD620C-AFB1-41C0-B41B-2E10CBB59627}">
      <dgm:prSet phldrT="[Text]" custT="1"/>
      <dgm:spPr/>
      <dgm:t>
        <a:bodyPr/>
        <a:lstStyle/>
        <a:p>
          <a:r>
            <a:rPr lang="ar-SA" sz="2000" dirty="0" smtClean="0">
              <a:cs typeface="B Titr" pitchFamily="2" charset="-78"/>
            </a:rPr>
            <a:t>حمایت از سایت‌ها و شبکه هاي مخالف ایران؛</a:t>
          </a:r>
          <a:endParaRPr lang="en-US" sz="2000" dirty="0">
            <a:cs typeface="B Titr" pitchFamily="2" charset="-78"/>
          </a:endParaRPr>
        </a:p>
      </dgm:t>
    </dgm:pt>
    <dgm:pt modelId="{F15A7FFE-9BAD-42AC-998D-D191DE04E2A6}" type="parTrans" cxnId="{5E5AB7BF-AC26-40C6-83AE-C821378B7033}">
      <dgm:prSet/>
      <dgm:spPr/>
      <dgm:t>
        <a:bodyPr/>
        <a:lstStyle/>
        <a:p>
          <a:endParaRPr lang="en-US"/>
        </a:p>
      </dgm:t>
    </dgm:pt>
    <dgm:pt modelId="{756EA024-9769-4E56-9928-46A175C6AC16}" type="sibTrans" cxnId="{5E5AB7BF-AC26-40C6-83AE-C821378B7033}">
      <dgm:prSet/>
      <dgm:spPr/>
      <dgm:t>
        <a:bodyPr/>
        <a:lstStyle/>
        <a:p>
          <a:endParaRPr lang="en-US"/>
        </a:p>
      </dgm:t>
    </dgm:pt>
    <dgm:pt modelId="{F1D1AF63-B576-4905-8AB1-EA9F236E9C33}">
      <dgm:prSet phldrT="[Text]" custT="1"/>
      <dgm:spPr/>
      <dgm:t>
        <a:bodyPr/>
        <a:lstStyle/>
        <a:p>
          <a:r>
            <a:rPr lang="ar-SA" sz="2000" dirty="0" smtClean="0">
              <a:cs typeface="B Titr" pitchFamily="2" charset="-78"/>
            </a:rPr>
            <a:t>اخلال در شبکه ها و سایت‌هاي ایران(جنگ سایبري)؛</a:t>
          </a:r>
          <a:endParaRPr lang="en-US" sz="2000" dirty="0" smtClean="0">
            <a:cs typeface="B Titr" pitchFamily="2" charset="-78"/>
          </a:endParaRPr>
        </a:p>
      </dgm:t>
    </dgm:pt>
    <dgm:pt modelId="{A34CE450-53C0-4ABD-9739-1DBFABDFD22A}" type="parTrans" cxnId="{5F18D8CB-F9C0-4B3B-9D5F-ECBEDD4DCB53}">
      <dgm:prSet/>
      <dgm:spPr/>
      <dgm:t>
        <a:bodyPr/>
        <a:lstStyle/>
        <a:p>
          <a:endParaRPr lang="en-US"/>
        </a:p>
      </dgm:t>
    </dgm:pt>
    <dgm:pt modelId="{83E3FA89-2CB3-4872-AAF6-708D942DCC95}" type="sibTrans" cxnId="{5F18D8CB-F9C0-4B3B-9D5F-ECBEDD4DCB53}">
      <dgm:prSet/>
      <dgm:spPr/>
      <dgm:t>
        <a:bodyPr/>
        <a:lstStyle/>
        <a:p>
          <a:endParaRPr lang="en-US"/>
        </a:p>
      </dgm:t>
    </dgm:pt>
    <dgm:pt modelId="{D68D739D-B89B-40C0-BFFD-DF6348448004}">
      <dgm:prSet phldrT="[Text]" custT="1"/>
      <dgm:spPr/>
      <dgm:t>
        <a:bodyPr/>
        <a:lstStyle/>
        <a:p>
          <a:r>
            <a:rPr lang="ar-SA" sz="2000" dirty="0" smtClean="0">
              <a:cs typeface="B Titr" pitchFamily="2" charset="-78"/>
            </a:rPr>
            <a:t>حمایت هاي گسترده سیاسی- اقتصادي از تشکل هاي خصوصی و سازمان یافته مخالف نظام در شبکه هاي اجتماعی؛</a:t>
          </a:r>
          <a:endParaRPr lang="en-US" sz="2000" dirty="0" smtClean="0">
            <a:cs typeface="B Titr" pitchFamily="2" charset="-78"/>
          </a:endParaRPr>
        </a:p>
      </dgm:t>
    </dgm:pt>
    <dgm:pt modelId="{08C4049D-ADCC-489A-85CD-7C9CB38A5A9E}" type="parTrans" cxnId="{1AA83B06-08B6-477D-8594-FF096E3650DF}">
      <dgm:prSet/>
      <dgm:spPr/>
      <dgm:t>
        <a:bodyPr/>
        <a:lstStyle/>
        <a:p>
          <a:endParaRPr lang="en-US"/>
        </a:p>
      </dgm:t>
    </dgm:pt>
    <dgm:pt modelId="{30214F1C-F750-4551-919F-1528C147F673}" type="sibTrans" cxnId="{1AA83B06-08B6-477D-8594-FF096E3650DF}">
      <dgm:prSet/>
      <dgm:spPr/>
      <dgm:t>
        <a:bodyPr/>
        <a:lstStyle/>
        <a:p>
          <a:endParaRPr lang="en-US"/>
        </a:p>
      </dgm:t>
    </dgm:pt>
    <dgm:pt modelId="{7E2A9C30-ACE4-4619-9963-B6F86198397C}">
      <dgm:prSet phldrT="[Text]" custT="1"/>
      <dgm:spPr/>
      <dgm:t>
        <a:bodyPr/>
        <a:lstStyle/>
        <a:p>
          <a:pPr>
            <a:lnSpc>
              <a:spcPct val="70000"/>
            </a:lnSpc>
          </a:pPr>
          <a:r>
            <a:rPr lang="ar-SA" sz="2000" dirty="0" smtClean="0">
              <a:cs typeface="B Titr" pitchFamily="2" charset="-78"/>
            </a:rPr>
            <a:t>ایجاد موانع و سنگ اندازي در ایجاد شبکه ملی اطلاعات با بهره‌گیري از جریانات نفوذي در داخل و خارج از کشور؛</a:t>
          </a:r>
          <a:endParaRPr lang="en-US" sz="2000" dirty="0" smtClean="0">
            <a:cs typeface="B Titr" pitchFamily="2" charset="-78"/>
          </a:endParaRPr>
        </a:p>
      </dgm:t>
    </dgm:pt>
    <dgm:pt modelId="{B6E1119D-A0FF-4169-BA31-CA787DC720A7}" type="parTrans" cxnId="{33D933D8-DC4D-4B0B-84CF-F18984EFF891}">
      <dgm:prSet/>
      <dgm:spPr/>
      <dgm:t>
        <a:bodyPr/>
        <a:lstStyle/>
        <a:p>
          <a:endParaRPr lang="en-US"/>
        </a:p>
      </dgm:t>
    </dgm:pt>
    <dgm:pt modelId="{934D29F1-250A-4305-B88E-BF5F8880B003}" type="sibTrans" cxnId="{33D933D8-DC4D-4B0B-84CF-F18984EFF891}">
      <dgm:prSet/>
      <dgm:spPr/>
      <dgm:t>
        <a:bodyPr/>
        <a:lstStyle/>
        <a:p>
          <a:endParaRPr lang="en-US"/>
        </a:p>
      </dgm:t>
    </dgm:pt>
    <dgm:pt modelId="{DF4AF8A1-D0C7-45CA-9F6B-1AF7FA6FDB57}">
      <dgm:prSet phldrT="[Text]" custT="1"/>
      <dgm:spPr/>
      <dgm:t>
        <a:bodyPr/>
        <a:lstStyle/>
        <a:p>
          <a:r>
            <a:rPr lang="ar-SA" sz="1800" dirty="0" smtClean="0">
              <a:cs typeface="B Titr" pitchFamily="2" charset="-78"/>
            </a:rPr>
            <a:t>در اختیار نهادن تمامی زیرساخت هاي ارتباطی مدرن در اختیار معاندین نظام؛</a:t>
          </a:r>
          <a:endParaRPr lang="en-US" sz="1800" dirty="0" smtClean="0">
            <a:cs typeface="B Titr" pitchFamily="2" charset="-78"/>
          </a:endParaRPr>
        </a:p>
      </dgm:t>
    </dgm:pt>
    <dgm:pt modelId="{9A8047D4-702E-48DC-BEC7-FA27943B59F0}" type="parTrans" cxnId="{BC437443-0468-4168-84B3-76DBC91CB7AE}">
      <dgm:prSet/>
      <dgm:spPr/>
      <dgm:t>
        <a:bodyPr/>
        <a:lstStyle/>
        <a:p>
          <a:endParaRPr lang="en-US"/>
        </a:p>
      </dgm:t>
    </dgm:pt>
    <dgm:pt modelId="{7ECAFC16-A65E-4E9E-BD3C-62264FCDCC85}" type="sibTrans" cxnId="{BC437443-0468-4168-84B3-76DBC91CB7AE}">
      <dgm:prSet/>
      <dgm:spPr/>
      <dgm:t>
        <a:bodyPr/>
        <a:lstStyle/>
        <a:p>
          <a:endParaRPr lang="en-US"/>
        </a:p>
      </dgm:t>
    </dgm:pt>
    <dgm:pt modelId="{3F240392-E201-4D07-9964-26A1921DB157}" type="pres">
      <dgm:prSet presAssocID="{4983BFCD-7B08-40E4-AD0A-619419D8146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7AB75-B40D-4D6E-B028-9A1712E873E7}" type="pres">
      <dgm:prSet presAssocID="{D8B3485B-E2D0-4C40-BD15-EBCF9A415BE9}" presName="root1" presStyleCnt="0"/>
      <dgm:spPr/>
    </dgm:pt>
    <dgm:pt modelId="{2D1A899A-5A61-4846-BF7C-5E59D16982FC}" type="pres">
      <dgm:prSet presAssocID="{D8B3485B-E2D0-4C40-BD15-EBCF9A415BE9}" presName="LevelOneTextNode" presStyleLbl="node0" presStyleIdx="0" presStyleCnt="1" custScaleY="442231" custLinFactNeighborX="16831" custLinFactNeighborY="-94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DEE29-ABFC-4DBB-A2EA-8B405EF54A75}" type="pres">
      <dgm:prSet presAssocID="{D8B3485B-E2D0-4C40-BD15-EBCF9A415BE9}" presName="level2hierChild" presStyleCnt="0"/>
      <dgm:spPr/>
    </dgm:pt>
    <dgm:pt modelId="{6610311B-D26E-471A-9DD5-0D9515A88634}" type="pres">
      <dgm:prSet presAssocID="{EE0D1026-D5D9-4311-9822-1C6982451329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CD09C17D-C3A1-409E-BFC9-600F226149C4}" type="pres">
      <dgm:prSet presAssocID="{EE0D1026-D5D9-4311-9822-1C698245132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0E44F4E-8EF7-445E-B35D-A1E3E2080929}" type="pres">
      <dgm:prSet presAssocID="{D1498425-8456-47F5-9B5E-2AA49A6762F2}" presName="root2" presStyleCnt="0"/>
      <dgm:spPr/>
    </dgm:pt>
    <dgm:pt modelId="{20D02CD9-E660-44D6-818B-FD47C13A0417}" type="pres">
      <dgm:prSet presAssocID="{D1498425-8456-47F5-9B5E-2AA49A6762F2}" presName="LevelTwoTextNode" presStyleLbl="node2" presStyleIdx="0" presStyleCnt="6" custScaleX="549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E540F6-0AEA-4FF2-9A2A-A991E62D8AEA}" type="pres">
      <dgm:prSet presAssocID="{D1498425-8456-47F5-9B5E-2AA49A6762F2}" presName="level3hierChild" presStyleCnt="0"/>
      <dgm:spPr/>
    </dgm:pt>
    <dgm:pt modelId="{7AB75B9E-8A8D-485F-8A76-1B08D3DC45BE}" type="pres">
      <dgm:prSet presAssocID="{F15A7FFE-9BAD-42AC-998D-D191DE04E2A6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2F2D4DCB-25A5-4E01-AE70-455A8940CCDC}" type="pres">
      <dgm:prSet presAssocID="{F15A7FFE-9BAD-42AC-998D-D191DE04E2A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50ABB6E-E02F-49EB-9A40-61166351106E}" type="pres">
      <dgm:prSet presAssocID="{63AD620C-AFB1-41C0-B41B-2E10CBB59627}" presName="root2" presStyleCnt="0"/>
      <dgm:spPr/>
    </dgm:pt>
    <dgm:pt modelId="{BDEDFADA-BA11-4076-8715-D2B433640DD5}" type="pres">
      <dgm:prSet presAssocID="{63AD620C-AFB1-41C0-B41B-2E10CBB59627}" presName="LevelTwoTextNode" presStyleLbl="node2" presStyleIdx="1" presStyleCnt="6" custScaleX="549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A8440-60F0-413C-B876-C77B481BFD05}" type="pres">
      <dgm:prSet presAssocID="{63AD620C-AFB1-41C0-B41B-2E10CBB59627}" presName="level3hierChild" presStyleCnt="0"/>
      <dgm:spPr/>
    </dgm:pt>
    <dgm:pt modelId="{D7778E8F-1282-466E-92C3-E4373C93839F}" type="pres">
      <dgm:prSet presAssocID="{A34CE450-53C0-4ABD-9739-1DBFABDFD22A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7C450DB9-6A2D-462B-8011-F79D66B89A98}" type="pres">
      <dgm:prSet presAssocID="{A34CE450-53C0-4ABD-9739-1DBFABDFD22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512A5E74-4E97-4D60-8CAF-49E4991786D9}" type="pres">
      <dgm:prSet presAssocID="{F1D1AF63-B576-4905-8AB1-EA9F236E9C33}" presName="root2" presStyleCnt="0"/>
      <dgm:spPr/>
    </dgm:pt>
    <dgm:pt modelId="{2FAA7421-AE9B-4D53-A8F1-AB228B91BED4}" type="pres">
      <dgm:prSet presAssocID="{F1D1AF63-B576-4905-8AB1-EA9F236E9C33}" presName="LevelTwoTextNode" presStyleLbl="node2" presStyleIdx="2" presStyleCnt="6" custScaleX="549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09F80C-FAD4-4ECE-93FD-710D6DB0D148}" type="pres">
      <dgm:prSet presAssocID="{F1D1AF63-B576-4905-8AB1-EA9F236E9C33}" presName="level3hierChild" presStyleCnt="0"/>
      <dgm:spPr/>
    </dgm:pt>
    <dgm:pt modelId="{6E37AFF9-34ED-406D-88BD-56059E5372B2}" type="pres">
      <dgm:prSet presAssocID="{08C4049D-ADCC-489A-85CD-7C9CB38A5A9E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B746FEE7-1044-478E-9094-8B718C56E1E4}" type="pres">
      <dgm:prSet presAssocID="{08C4049D-ADCC-489A-85CD-7C9CB38A5A9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6F48D23F-F640-4F6C-862C-C78F09CD0470}" type="pres">
      <dgm:prSet presAssocID="{D68D739D-B89B-40C0-BFFD-DF6348448004}" presName="root2" presStyleCnt="0"/>
      <dgm:spPr/>
    </dgm:pt>
    <dgm:pt modelId="{68258110-CF53-494C-8297-A2DCA1264E23}" type="pres">
      <dgm:prSet presAssocID="{D68D739D-B89B-40C0-BFFD-DF6348448004}" presName="LevelTwoTextNode" presStyleLbl="node2" presStyleIdx="3" presStyleCnt="6" custScaleX="549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2FE6F1-4C12-4C17-823B-8BCACE4B6918}" type="pres">
      <dgm:prSet presAssocID="{D68D739D-B89B-40C0-BFFD-DF6348448004}" presName="level3hierChild" presStyleCnt="0"/>
      <dgm:spPr/>
    </dgm:pt>
    <dgm:pt modelId="{7C7CAE5B-CE19-4708-A8DD-773DFBADA357}" type="pres">
      <dgm:prSet presAssocID="{9A8047D4-702E-48DC-BEC7-FA27943B59F0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8770082F-3BAE-430F-B6A8-4B661CD5833F}" type="pres">
      <dgm:prSet presAssocID="{9A8047D4-702E-48DC-BEC7-FA27943B59F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9A4F5C1D-8524-49D9-AC60-3872961BB40C}" type="pres">
      <dgm:prSet presAssocID="{DF4AF8A1-D0C7-45CA-9F6B-1AF7FA6FDB57}" presName="root2" presStyleCnt="0"/>
      <dgm:spPr/>
    </dgm:pt>
    <dgm:pt modelId="{FC4851E6-5828-4E25-87DD-87FBD2E0E97C}" type="pres">
      <dgm:prSet presAssocID="{DF4AF8A1-D0C7-45CA-9F6B-1AF7FA6FDB57}" presName="LevelTwoTextNode" presStyleLbl="node2" presStyleIdx="4" presStyleCnt="6" custScaleX="549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6DF681-A087-4D83-8BED-C3906C543DCC}" type="pres">
      <dgm:prSet presAssocID="{DF4AF8A1-D0C7-45CA-9F6B-1AF7FA6FDB57}" presName="level3hierChild" presStyleCnt="0"/>
      <dgm:spPr/>
    </dgm:pt>
    <dgm:pt modelId="{8162D562-C324-4259-B6BB-01442B1F8DE2}" type="pres">
      <dgm:prSet presAssocID="{B6E1119D-A0FF-4169-BA31-CA787DC720A7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37322315-CA4E-4736-9310-51F7DDEBB4C9}" type="pres">
      <dgm:prSet presAssocID="{B6E1119D-A0FF-4169-BA31-CA787DC720A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1C7E6F1-9031-4B8E-9B5E-B67B973D6A29}" type="pres">
      <dgm:prSet presAssocID="{7E2A9C30-ACE4-4619-9963-B6F86198397C}" presName="root2" presStyleCnt="0"/>
      <dgm:spPr/>
    </dgm:pt>
    <dgm:pt modelId="{F1128836-A69D-486A-8090-F8C516BAAFBB}" type="pres">
      <dgm:prSet presAssocID="{7E2A9C30-ACE4-4619-9963-B6F86198397C}" presName="LevelTwoTextNode" presStyleLbl="node2" presStyleIdx="5" presStyleCnt="6" custScaleX="5491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168AED-076A-433F-A617-0B5DADDC3DF7}" type="pres">
      <dgm:prSet presAssocID="{7E2A9C30-ACE4-4619-9963-B6F86198397C}" presName="level3hierChild" presStyleCnt="0"/>
      <dgm:spPr/>
    </dgm:pt>
  </dgm:ptLst>
  <dgm:cxnLst>
    <dgm:cxn modelId="{7BAE5722-B81D-4633-9620-1A2BBF52C8F3}" type="presOf" srcId="{F15A7FFE-9BAD-42AC-998D-D191DE04E2A6}" destId="{7AB75B9E-8A8D-485F-8A76-1B08D3DC45BE}" srcOrd="0" destOrd="0" presId="urn:microsoft.com/office/officeart/2005/8/layout/hierarchy2"/>
    <dgm:cxn modelId="{09426F31-3A78-40D2-8C82-DF9910E56F91}" srcId="{4983BFCD-7B08-40E4-AD0A-619419D8146D}" destId="{D8B3485B-E2D0-4C40-BD15-EBCF9A415BE9}" srcOrd="0" destOrd="0" parTransId="{1109073B-8B07-4E8D-A1DD-37B1199C96A4}" sibTransId="{EA877356-431F-44E7-A5BD-C94E1A1B950A}"/>
    <dgm:cxn modelId="{C01DBA61-07F5-4A79-A936-9302A0E3C8B4}" type="presOf" srcId="{D1498425-8456-47F5-9B5E-2AA49A6762F2}" destId="{20D02CD9-E660-44D6-818B-FD47C13A0417}" srcOrd="0" destOrd="0" presId="urn:microsoft.com/office/officeart/2005/8/layout/hierarchy2"/>
    <dgm:cxn modelId="{5E5AB7BF-AC26-40C6-83AE-C821378B7033}" srcId="{D8B3485B-E2D0-4C40-BD15-EBCF9A415BE9}" destId="{63AD620C-AFB1-41C0-B41B-2E10CBB59627}" srcOrd="1" destOrd="0" parTransId="{F15A7FFE-9BAD-42AC-998D-D191DE04E2A6}" sibTransId="{756EA024-9769-4E56-9928-46A175C6AC16}"/>
    <dgm:cxn modelId="{9B3F166E-66FA-4B9F-82BA-46915F24C64D}" type="presOf" srcId="{4983BFCD-7B08-40E4-AD0A-619419D8146D}" destId="{3F240392-E201-4D07-9964-26A1921DB157}" srcOrd="0" destOrd="0" presId="urn:microsoft.com/office/officeart/2005/8/layout/hierarchy2"/>
    <dgm:cxn modelId="{1AA83B06-08B6-477D-8594-FF096E3650DF}" srcId="{D8B3485B-E2D0-4C40-BD15-EBCF9A415BE9}" destId="{D68D739D-B89B-40C0-BFFD-DF6348448004}" srcOrd="3" destOrd="0" parTransId="{08C4049D-ADCC-489A-85CD-7C9CB38A5A9E}" sibTransId="{30214F1C-F750-4551-919F-1528C147F673}"/>
    <dgm:cxn modelId="{D49B9DEE-535A-451B-8E2A-B0C592BDADCC}" type="presOf" srcId="{F15A7FFE-9BAD-42AC-998D-D191DE04E2A6}" destId="{2F2D4DCB-25A5-4E01-AE70-455A8940CCDC}" srcOrd="1" destOrd="0" presId="urn:microsoft.com/office/officeart/2005/8/layout/hierarchy2"/>
    <dgm:cxn modelId="{5F18D8CB-F9C0-4B3B-9D5F-ECBEDD4DCB53}" srcId="{D8B3485B-E2D0-4C40-BD15-EBCF9A415BE9}" destId="{F1D1AF63-B576-4905-8AB1-EA9F236E9C33}" srcOrd="2" destOrd="0" parTransId="{A34CE450-53C0-4ABD-9739-1DBFABDFD22A}" sibTransId="{83E3FA89-2CB3-4872-AAF6-708D942DCC95}"/>
    <dgm:cxn modelId="{14C8CAE1-D409-4661-8821-293226C4DFED}" type="presOf" srcId="{08C4049D-ADCC-489A-85CD-7C9CB38A5A9E}" destId="{6E37AFF9-34ED-406D-88BD-56059E5372B2}" srcOrd="0" destOrd="0" presId="urn:microsoft.com/office/officeart/2005/8/layout/hierarchy2"/>
    <dgm:cxn modelId="{17186061-0075-4938-9233-9552F0E4742E}" type="presOf" srcId="{B6E1119D-A0FF-4169-BA31-CA787DC720A7}" destId="{8162D562-C324-4259-B6BB-01442B1F8DE2}" srcOrd="0" destOrd="0" presId="urn:microsoft.com/office/officeart/2005/8/layout/hierarchy2"/>
    <dgm:cxn modelId="{BEC5069A-ED97-4F1C-923E-D5FF9219FF8D}" type="presOf" srcId="{9A8047D4-702E-48DC-BEC7-FA27943B59F0}" destId="{8770082F-3BAE-430F-B6A8-4B661CD5833F}" srcOrd="1" destOrd="0" presId="urn:microsoft.com/office/officeart/2005/8/layout/hierarchy2"/>
    <dgm:cxn modelId="{C4B05D6A-750C-41D5-9599-7C7900877476}" type="presOf" srcId="{F1D1AF63-B576-4905-8AB1-EA9F236E9C33}" destId="{2FAA7421-AE9B-4D53-A8F1-AB228B91BED4}" srcOrd="0" destOrd="0" presId="urn:microsoft.com/office/officeart/2005/8/layout/hierarchy2"/>
    <dgm:cxn modelId="{470D263E-980D-4D71-BA5D-60B37B8AD40A}" type="presOf" srcId="{63AD620C-AFB1-41C0-B41B-2E10CBB59627}" destId="{BDEDFADA-BA11-4076-8715-D2B433640DD5}" srcOrd="0" destOrd="0" presId="urn:microsoft.com/office/officeart/2005/8/layout/hierarchy2"/>
    <dgm:cxn modelId="{A9D04611-0FFA-4221-857E-52AE9118D07A}" type="presOf" srcId="{B6E1119D-A0FF-4169-BA31-CA787DC720A7}" destId="{37322315-CA4E-4736-9310-51F7DDEBB4C9}" srcOrd="1" destOrd="0" presId="urn:microsoft.com/office/officeart/2005/8/layout/hierarchy2"/>
    <dgm:cxn modelId="{EDFFD977-F54F-4184-8112-5F077C3F09E6}" type="presOf" srcId="{DF4AF8A1-D0C7-45CA-9F6B-1AF7FA6FDB57}" destId="{FC4851E6-5828-4E25-87DD-87FBD2E0E97C}" srcOrd="0" destOrd="0" presId="urn:microsoft.com/office/officeart/2005/8/layout/hierarchy2"/>
    <dgm:cxn modelId="{154DB13F-A882-47F8-87A7-FDADC502F498}" type="presOf" srcId="{EE0D1026-D5D9-4311-9822-1C6982451329}" destId="{6610311B-D26E-471A-9DD5-0D9515A88634}" srcOrd="0" destOrd="0" presId="urn:microsoft.com/office/officeart/2005/8/layout/hierarchy2"/>
    <dgm:cxn modelId="{8E7C3201-AAE0-4A3A-BD0D-823BAB70211B}" type="presOf" srcId="{A34CE450-53C0-4ABD-9739-1DBFABDFD22A}" destId="{7C450DB9-6A2D-462B-8011-F79D66B89A98}" srcOrd="1" destOrd="0" presId="urn:microsoft.com/office/officeart/2005/8/layout/hierarchy2"/>
    <dgm:cxn modelId="{BC437443-0468-4168-84B3-76DBC91CB7AE}" srcId="{D8B3485B-E2D0-4C40-BD15-EBCF9A415BE9}" destId="{DF4AF8A1-D0C7-45CA-9F6B-1AF7FA6FDB57}" srcOrd="4" destOrd="0" parTransId="{9A8047D4-702E-48DC-BEC7-FA27943B59F0}" sibTransId="{7ECAFC16-A65E-4E9E-BD3C-62264FCDCC85}"/>
    <dgm:cxn modelId="{46185ACE-5DF3-43F8-AB99-B88CEAF764CC}" type="presOf" srcId="{7E2A9C30-ACE4-4619-9963-B6F86198397C}" destId="{F1128836-A69D-486A-8090-F8C516BAAFBB}" srcOrd="0" destOrd="0" presId="urn:microsoft.com/office/officeart/2005/8/layout/hierarchy2"/>
    <dgm:cxn modelId="{19961861-49E9-424B-ADC5-EBA69B03B16C}" type="presOf" srcId="{D8B3485B-E2D0-4C40-BD15-EBCF9A415BE9}" destId="{2D1A899A-5A61-4846-BF7C-5E59D16982FC}" srcOrd="0" destOrd="0" presId="urn:microsoft.com/office/officeart/2005/8/layout/hierarchy2"/>
    <dgm:cxn modelId="{FAFCA9B0-56E0-4D1B-8B19-922EAD1AA979}" type="presOf" srcId="{A34CE450-53C0-4ABD-9739-1DBFABDFD22A}" destId="{D7778E8F-1282-466E-92C3-E4373C93839F}" srcOrd="0" destOrd="0" presId="urn:microsoft.com/office/officeart/2005/8/layout/hierarchy2"/>
    <dgm:cxn modelId="{33D933D8-DC4D-4B0B-84CF-F18984EFF891}" srcId="{D8B3485B-E2D0-4C40-BD15-EBCF9A415BE9}" destId="{7E2A9C30-ACE4-4619-9963-B6F86198397C}" srcOrd="5" destOrd="0" parTransId="{B6E1119D-A0FF-4169-BA31-CA787DC720A7}" sibTransId="{934D29F1-250A-4305-B88E-BF5F8880B003}"/>
    <dgm:cxn modelId="{7FFB7604-A7DB-4F6F-B132-BB5DFC69776E}" type="presOf" srcId="{D68D739D-B89B-40C0-BFFD-DF6348448004}" destId="{68258110-CF53-494C-8297-A2DCA1264E23}" srcOrd="0" destOrd="0" presId="urn:microsoft.com/office/officeart/2005/8/layout/hierarchy2"/>
    <dgm:cxn modelId="{DFCCAADE-E29A-45A5-99CB-CF6C9D4995C8}" srcId="{D8B3485B-E2D0-4C40-BD15-EBCF9A415BE9}" destId="{D1498425-8456-47F5-9B5E-2AA49A6762F2}" srcOrd="0" destOrd="0" parTransId="{EE0D1026-D5D9-4311-9822-1C6982451329}" sibTransId="{53131BFD-E3E9-42BD-B2E8-2994DE6A8F08}"/>
    <dgm:cxn modelId="{55FD0726-B06D-4EF5-B505-AA152CFD8C70}" type="presOf" srcId="{EE0D1026-D5D9-4311-9822-1C6982451329}" destId="{CD09C17D-C3A1-409E-BFC9-600F226149C4}" srcOrd="1" destOrd="0" presId="urn:microsoft.com/office/officeart/2005/8/layout/hierarchy2"/>
    <dgm:cxn modelId="{36F6997C-D9CE-49A8-8753-908F6096C4D7}" type="presOf" srcId="{9A8047D4-702E-48DC-BEC7-FA27943B59F0}" destId="{7C7CAE5B-CE19-4708-A8DD-773DFBADA357}" srcOrd="0" destOrd="0" presId="urn:microsoft.com/office/officeart/2005/8/layout/hierarchy2"/>
    <dgm:cxn modelId="{8A52FB7E-416E-4752-BC51-731C16B0C546}" type="presOf" srcId="{08C4049D-ADCC-489A-85CD-7C9CB38A5A9E}" destId="{B746FEE7-1044-478E-9094-8B718C56E1E4}" srcOrd="1" destOrd="0" presId="urn:microsoft.com/office/officeart/2005/8/layout/hierarchy2"/>
    <dgm:cxn modelId="{066AF00D-67AA-41E5-B512-68973E11442B}" type="presParOf" srcId="{3F240392-E201-4D07-9964-26A1921DB157}" destId="{8907AB75-B40D-4D6E-B028-9A1712E873E7}" srcOrd="0" destOrd="0" presId="urn:microsoft.com/office/officeart/2005/8/layout/hierarchy2"/>
    <dgm:cxn modelId="{75413762-7BDF-4E62-8324-431696AD6607}" type="presParOf" srcId="{8907AB75-B40D-4D6E-B028-9A1712E873E7}" destId="{2D1A899A-5A61-4846-BF7C-5E59D16982FC}" srcOrd="0" destOrd="0" presId="urn:microsoft.com/office/officeart/2005/8/layout/hierarchy2"/>
    <dgm:cxn modelId="{9D6D8C7C-BC15-4047-B03F-DE78ACBCAF6B}" type="presParOf" srcId="{8907AB75-B40D-4D6E-B028-9A1712E873E7}" destId="{FEBDEE29-ABFC-4DBB-A2EA-8B405EF54A75}" srcOrd="1" destOrd="0" presId="urn:microsoft.com/office/officeart/2005/8/layout/hierarchy2"/>
    <dgm:cxn modelId="{4894AB3A-30C7-4B77-9FFF-D7BA716B59F3}" type="presParOf" srcId="{FEBDEE29-ABFC-4DBB-A2EA-8B405EF54A75}" destId="{6610311B-D26E-471A-9DD5-0D9515A88634}" srcOrd="0" destOrd="0" presId="urn:microsoft.com/office/officeart/2005/8/layout/hierarchy2"/>
    <dgm:cxn modelId="{763FB0C1-1471-4D77-8867-EC71B9275C5C}" type="presParOf" srcId="{6610311B-D26E-471A-9DD5-0D9515A88634}" destId="{CD09C17D-C3A1-409E-BFC9-600F226149C4}" srcOrd="0" destOrd="0" presId="urn:microsoft.com/office/officeart/2005/8/layout/hierarchy2"/>
    <dgm:cxn modelId="{B592B997-091C-4D90-85DD-4AF128AA5E1E}" type="presParOf" srcId="{FEBDEE29-ABFC-4DBB-A2EA-8B405EF54A75}" destId="{10E44F4E-8EF7-445E-B35D-A1E3E2080929}" srcOrd="1" destOrd="0" presId="urn:microsoft.com/office/officeart/2005/8/layout/hierarchy2"/>
    <dgm:cxn modelId="{7EA07A25-B4CF-44E8-BF61-CC5E8F6733EC}" type="presParOf" srcId="{10E44F4E-8EF7-445E-B35D-A1E3E2080929}" destId="{20D02CD9-E660-44D6-818B-FD47C13A0417}" srcOrd="0" destOrd="0" presId="urn:microsoft.com/office/officeart/2005/8/layout/hierarchy2"/>
    <dgm:cxn modelId="{BDAEE26D-CEE4-4EA1-9D5F-160E3D5971CB}" type="presParOf" srcId="{10E44F4E-8EF7-445E-B35D-A1E3E2080929}" destId="{AEE540F6-0AEA-4FF2-9A2A-A991E62D8AEA}" srcOrd="1" destOrd="0" presId="urn:microsoft.com/office/officeart/2005/8/layout/hierarchy2"/>
    <dgm:cxn modelId="{A2EA1190-6C63-41A9-9002-8E6EC05A95AD}" type="presParOf" srcId="{FEBDEE29-ABFC-4DBB-A2EA-8B405EF54A75}" destId="{7AB75B9E-8A8D-485F-8A76-1B08D3DC45BE}" srcOrd="2" destOrd="0" presId="urn:microsoft.com/office/officeart/2005/8/layout/hierarchy2"/>
    <dgm:cxn modelId="{677D6D00-B73D-4D17-813E-CFB665A9C807}" type="presParOf" srcId="{7AB75B9E-8A8D-485F-8A76-1B08D3DC45BE}" destId="{2F2D4DCB-25A5-4E01-AE70-455A8940CCDC}" srcOrd="0" destOrd="0" presId="urn:microsoft.com/office/officeart/2005/8/layout/hierarchy2"/>
    <dgm:cxn modelId="{1118BD44-F107-43AF-A306-ED4EBCD4CF79}" type="presParOf" srcId="{FEBDEE29-ABFC-4DBB-A2EA-8B405EF54A75}" destId="{C50ABB6E-E02F-49EB-9A40-61166351106E}" srcOrd="3" destOrd="0" presId="urn:microsoft.com/office/officeart/2005/8/layout/hierarchy2"/>
    <dgm:cxn modelId="{C9EABD28-4975-4CEF-8B26-B559FD6FA43F}" type="presParOf" srcId="{C50ABB6E-E02F-49EB-9A40-61166351106E}" destId="{BDEDFADA-BA11-4076-8715-D2B433640DD5}" srcOrd="0" destOrd="0" presId="urn:microsoft.com/office/officeart/2005/8/layout/hierarchy2"/>
    <dgm:cxn modelId="{FE92F5C7-ED5F-4EB2-BB16-53579FDCFB2E}" type="presParOf" srcId="{C50ABB6E-E02F-49EB-9A40-61166351106E}" destId="{561A8440-60F0-413C-B876-C77B481BFD05}" srcOrd="1" destOrd="0" presId="urn:microsoft.com/office/officeart/2005/8/layout/hierarchy2"/>
    <dgm:cxn modelId="{831EBFD1-D196-45E7-9192-4DB41EF7605C}" type="presParOf" srcId="{FEBDEE29-ABFC-4DBB-A2EA-8B405EF54A75}" destId="{D7778E8F-1282-466E-92C3-E4373C93839F}" srcOrd="4" destOrd="0" presId="urn:microsoft.com/office/officeart/2005/8/layout/hierarchy2"/>
    <dgm:cxn modelId="{31AEB190-B8BF-450A-A03C-600EB885683F}" type="presParOf" srcId="{D7778E8F-1282-466E-92C3-E4373C93839F}" destId="{7C450DB9-6A2D-462B-8011-F79D66B89A98}" srcOrd="0" destOrd="0" presId="urn:microsoft.com/office/officeart/2005/8/layout/hierarchy2"/>
    <dgm:cxn modelId="{E0CAE184-B644-4CB3-9EC6-32A2C67D423C}" type="presParOf" srcId="{FEBDEE29-ABFC-4DBB-A2EA-8B405EF54A75}" destId="{512A5E74-4E97-4D60-8CAF-49E4991786D9}" srcOrd="5" destOrd="0" presId="urn:microsoft.com/office/officeart/2005/8/layout/hierarchy2"/>
    <dgm:cxn modelId="{A566106A-AFA2-4148-8A87-FD40FC2CFB32}" type="presParOf" srcId="{512A5E74-4E97-4D60-8CAF-49E4991786D9}" destId="{2FAA7421-AE9B-4D53-A8F1-AB228B91BED4}" srcOrd="0" destOrd="0" presId="urn:microsoft.com/office/officeart/2005/8/layout/hierarchy2"/>
    <dgm:cxn modelId="{488DA0BF-29CF-48F9-97B8-9666B64B48C2}" type="presParOf" srcId="{512A5E74-4E97-4D60-8CAF-49E4991786D9}" destId="{6709F80C-FAD4-4ECE-93FD-710D6DB0D148}" srcOrd="1" destOrd="0" presId="urn:microsoft.com/office/officeart/2005/8/layout/hierarchy2"/>
    <dgm:cxn modelId="{BB3B3876-692B-429F-AA08-8E80E2FFF87C}" type="presParOf" srcId="{FEBDEE29-ABFC-4DBB-A2EA-8B405EF54A75}" destId="{6E37AFF9-34ED-406D-88BD-56059E5372B2}" srcOrd="6" destOrd="0" presId="urn:microsoft.com/office/officeart/2005/8/layout/hierarchy2"/>
    <dgm:cxn modelId="{CA99A4E2-8851-49E1-97B8-CA6DFC6CA218}" type="presParOf" srcId="{6E37AFF9-34ED-406D-88BD-56059E5372B2}" destId="{B746FEE7-1044-478E-9094-8B718C56E1E4}" srcOrd="0" destOrd="0" presId="urn:microsoft.com/office/officeart/2005/8/layout/hierarchy2"/>
    <dgm:cxn modelId="{4DDE1B00-B246-4C65-8CBF-F64ABF86DF60}" type="presParOf" srcId="{FEBDEE29-ABFC-4DBB-A2EA-8B405EF54A75}" destId="{6F48D23F-F640-4F6C-862C-C78F09CD0470}" srcOrd="7" destOrd="0" presId="urn:microsoft.com/office/officeart/2005/8/layout/hierarchy2"/>
    <dgm:cxn modelId="{7D4FA452-801C-4D02-8D19-1BCF69D81D6F}" type="presParOf" srcId="{6F48D23F-F640-4F6C-862C-C78F09CD0470}" destId="{68258110-CF53-494C-8297-A2DCA1264E23}" srcOrd="0" destOrd="0" presId="urn:microsoft.com/office/officeart/2005/8/layout/hierarchy2"/>
    <dgm:cxn modelId="{13F46030-3A2B-427D-9464-C54274FADDE0}" type="presParOf" srcId="{6F48D23F-F640-4F6C-862C-C78F09CD0470}" destId="{712FE6F1-4C12-4C17-823B-8BCACE4B6918}" srcOrd="1" destOrd="0" presId="urn:microsoft.com/office/officeart/2005/8/layout/hierarchy2"/>
    <dgm:cxn modelId="{7D870C97-1B73-4A7C-9582-00B4A6981403}" type="presParOf" srcId="{FEBDEE29-ABFC-4DBB-A2EA-8B405EF54A75}" destId="{7C7CAE5B-CE19-4708-A8DD-773DFBADA357}" srcOrd="8" destOrd="0" presId="urn:microsoft.com/office/officeart/2005/8/layout/hierarchy2"/>
    <dgm:cxn modelId="{C76265CF-7056-4DEE-BB7D-F2E90B1FF4EE}" type="presParOf" srcId="{7C7CAE5B-CE19-4708-A8DD-773DFBADA357}" destId="{8770082F-3BAE-430F-B6A8-4B661CD5833F}" srcOrd="0" destOrd="0" presId="urn:microsoft.com/office/officeart/2005/8/layout/hierarchy2"/>
    <dgm:cxn modelId="{8C3386C4-F3CA-468E-B7EC-1053AF11E134}" type="presParOf" srcId="{FEBDEE29-ABFC-4DBB-A2EA-8B405EF54A75}" destId="{9A4F5C1D-8524-49D9-AC60-3872961BB40C}" srcOrd="9" destOrd="0" presId="urn:microsoft.com/office/officeart/2005/8/layout/hierarchy2"/>
    <dgm:cxn modelId="{5C771D67-41AB-4E20-85D1-17EEAB8573AA}" type="presParOf" srcId="{9A4F5C1D-8524-49D9-AC60-3872961BB40C}" destId="{FC4851E6-5828-4E25-87DD-87FBD2E0E97C}" srcOrd="0" destOrd="0" presId="urn:microsoft.com/office/officeart/2005/8/layout/hierarchy2"/>
    <dgm:cxn modelId="{57406CA6-FB14-4114-A9C0-E46CE2AB084E}" type="presParOf" srcId="{9A4F5C1D-8524-49D9-AC60-3872961BB40C}" destId="{246DF681-A087-4D83-8BED-C3906C543DCC}" srcOrd="1" destOrd="0" presId="urn:microsoft.com/office/officeart/2005/8/layout/hierarchy2"/>
    <dgm:cxn modelId="{13093942-514E-4440-B6D7-44231BCACC5E}" type="presParOf" srcId="{FEBDEE29-ABFC-4DBB-A2EA-8B405EF54A75}" destId="{8162D562-C324-4259-B6BB-01442B1F8DE2}" srcOrd="10" destOrd="0" presId="urn:microsoft.com/office/officeart/2005/8/layout/hierarchy2"/>
    <dgm:cxn modelId="{9748E2F6-120F-4AFE-9E93-17FDC93F05A9}" type="presParOf" srcId="{8162D562-C324-4259-B6BB-01442B1F8DE2}" destId="{37322315-CA4E-4736-9310-51F7DDEBB4C9}" srcOrd="0" destOrd="0" presId="urn:microsoft.com/office/officeart/2005/8/layout/hierarchy2"/>
    <dgm:cxn modelId="{45FC4A2C-52AF-4E0F-9EAC-7767DA3856F6}" type="presParOf" srcId="{FEBDEE29-ABFC-4DBB-A2EA-8B405EF54A75}" destId="{C1C7E6F1-9031-4B8E-9B5E-B67B973D6A29}" srcOrd="11" destOrd="0" presId="urn:microsoft.com/office/officeart/2005/8/layout/hierarchy2"/>
    <dgm:cxn modelId="{92D8058E-D4F7-4AAA-98C6-F3BC28D44527}" type="presParOf" srcId="{C1C7E6F1-9031-4B8E-9B5E-B67B973D6A29}" destId="{F1128836-A69D-486A-8090-F8C516BAAFBB}" srcOrd="0" destOrd="0" presId="urn:microsoft.com/office/officeart/2005/8/layout/hierarchy2"/>
    <dgm:cxn modelId="{EF03C0C4-3492-4255-A828-6BDD1CD07BFC}" type="presParOf" srcId="{C1C7E6F1-9031-4B8E-9B5E-B67B973D6A29}" destId="{FA168AED-076A-433F-A617-0B5DADDC3D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E8693-EFEE-4C1A-A191-FAD6202B9D81}">
      <dsp:nvSpPr>
        <dsp:cNvPr id="0" name=""/>
        <dsp:cNvSpPr/>
      </dsp:nvSpPr>
      <dsp:spPr>
        <a:xfrm>
          <a:off x="1221589" y="0"/>
          <a:ext cx="6922342" cy="1509718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Low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cs typeface="B Titr" pitchFamily="2" charset="-78"/>
            </a:rPr>
            <a:t>ظرفیت و توانایی(پتانسیل) نهفته در روابط بین افراد و گروه هاي یک جامعه است که باعث انجام امور آنها می شود</a:t>
          </a:r>
          <a:r>
            <a:rPr lang="en-US" sz="2400" kern="1200" dirty="0" smtClean="0">
              <a:cs typeface="B Titr" pitchFamily="2" charset="-78"/>
            </a:rPr>
            <a:t>.</a:t>
          </a:r>
          <a:endParaRPr lang="en-US" sz="2400" kern="1200" dirty="0">
            <a:cs typeface="B Titr" pitchFamily="2" charset="-78"/>
          </a:endParaRPr>
        </a:p>
      </dsp:txBody>
      <dsp:txXfrm>
        <a:off x="2786849" y="44218"/>
        <a:ext cx="5312864" cy="1421282"/>
      </dsp:txXfrm>
    </dsp:sp>
    <dsp:sp modelId="{452E81E9-52F1-44C6-9A25-197B13AD83C7}">
      <dsp:nvSpPr>
        <dsp:cNvPr id="0" name=""/>
        <dsp:cNvSpPr/>
      </dsp:nvSpPr>
      <dsp:spPr>
        <a:xfrm>
          <a:off x="610794" y="1761338"/>
          <a:ext cx="6922342" cy="150971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Low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cs typeface="B Titr" pitchFamily="2" charset="-78"/>
            </a:rPr>
            <a:t>به عنوان یک متغیر پنهان، مجموعه‌اي منسجم از هنجارها، روابط، تعهدات و ارزش‌هاي مادي و معنوي یک جامعه است که از طریق مولفه هایی مانند: اعتماد، صداقت، تعهد، مشارکت، تلاش مستمر و عدالت قابل شناسایی و ارزیابی است.</a:t>
          </a:r>
          <a:endParaRPr lang="en-US" sz="1800" kern="1200" dirty="0" smtClean="0">
            <a:cs typeface="B Titr" pitchFamily="2" charset="-78"/>
          </a:endParaRPr>
        </a:p>
      </dsp:txBody>
      <dsp:txXfrm>
        <a:off x="2247125" y="1805556"/>
        <a:ext cx="5241794" cy="1421282"/>
      </dsp:txXfrm>
    </dsp:sp>
    <dsp:sp modelId="{B8E86AE5-9EA0-4110-8ED2-B81CD3996C4C}">
      <dsp:nvSpPr>
        <dsp:cNvPr id="0" name=""/>
        <dsp:cNvSpPr/>
      </dsp:nvSpPr>
      <dsp:spPr>
        <a:xfrm>
          <a:off x="0" y="3522677"/>
          <a:ext cx="6922342" cy="150971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Low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cs typeface="B Titr" pitchFamily="2" charset="-78"/>
            </a:rPr>
            <a:t>در عرف اجتماعی به معناي آبرو و اعتبار حاکمیت و میزان اعتمادي است که مردم به نظام سیاسی دارند. </a:t>
          </a:r>
          <a:endParaRPr lang="en-US" sz="2400" kern="1200" dirty="0" smtClean="0">
            <a:cs typeface="B Titr" pitchFamily="2" charset="-78"/>
          </a:endParaRPr>
        </a:p>
      </dsp:txBody>
      <dsp:txXfrm>
        <a:off x="1636330" y="3566895"/>
        <a:ext cx="5241794" cy="1421282"/>
      </dsp:txXfrm>
    </dsp:sp>
    <dsp:sp modelId="{58DEF110-02BC-4CE9-B719-C32FC5441BB7}">
      <dsp:nvSpPr>
        <dsp:cNvPr id="0" name=""/>
        <dsp:cNvSpPr/>
      </dsp:nvSpPr>
      <dsp:spPr>
        <a:xfrm>
          <a:off x="1221589" y="1144870"/>
          <a:ext cx="981317" cy="981317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1442385" y="1144870"/>
        <a:ext cx="539725" cy="738441"/>
      </dsp:txXfrm>
    </dsp:sp>
    <dsp:sp modelId="{70B17E16-03C5-4BE3-8B7C-70C489680806}">
      <dsp:nvSpPr>
        <dsp:cNvPr id="0" name=""/>
        <dsp:cNvSpPr/>
      </dsp:nvSpPr>
      <dsp:spPr>
        <a:xfrm>
          <a:off x="610794" y="2896143"/>
          <a:ext cx="981317" cy="981317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31590" y="2896143"/>
        <a:ext cx="539725" cy="738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92450-B3A1-4B40-81E7-625EA6971821}">
      <dsp:nvSpPr>
        <dsp:cNvPr id="0" name=""/>
        <dsp:cNvSpPr/>
      </dsp:nvSpPr>
      <dsp:spPr>
        <a:xfrm>
          <a:off x="1402322" y="0"/>
          <a:ext cx="5695637" cy="477838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FA14EB-E39D-4F73-BD64-4E2CCE2654AE}">
      <dsp:nvSpPr>
        <dsp:cNvPr id="0" name=""/>
        <dsp:cNvSpPr/>
      </dsp:nvSpPr>
      <dsp:spPr>
        <a:xfrm>
          <a:off x="1413747" y="478304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فاصله مردم و حاکمیت؛</a:t>
          </a:r>
          <a:r>
            <a:rPr lang="fa-IR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  </a:t>
          </a:r>
        </a:p>
      </dsp:txBody>
      <dsp:txXfrm>
        <a:off x="1434476" y="499033"/>
        <a:ext cx="5620497" cy="383183"/>
      </dsp:txXfrm>
    </dsp:sp>
    <dsp:sp modelId="{E8552BB1-D055-43E5-930C-A9528FCEC007}">
      <dsp:nvSpPr>
        <dsp:cNvPr id="0" name=""/>
        <dsp:cNvSpPr/>
      </dsp:nvSpPr>
      <dsp:spPr>
        <a:xfrm>
          <a:off x="1413747" y="956025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تغییر در سبک زندگی مردم و گرایش به سبک زندگی غربی؛</a:t>
          </a:r>
          <a:endParaRPr lang="fa-IR" sz="1800" b="1" kern="1200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sp:txBody>
      <dsp:txXfrm>
        <a:off x="1434476" y="976754"/>
        <a:ext cx="5620497" cy="383183"/>
      </dsp:txXfrm>
    </dsp:sp>
    <dsp:sp modelId="{4D247FBC-A4B4-4F90-8F85-E204E847BDAF}">
      <dsp:nvSpPr>
        <dsp:cNvPr id="0" name=""/>
        <dsp:cNvSpPr/>
      </dsp:nvSpPr>
      <dsp:spPr>
        <a:xfrm>
          <a:off x="1413747" y="1433747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جابجایی ارزش‌ها و نفوذ ارزش‌هاي غیر دینی در بدنه اجتماعی؛</a:t>
          </a:r>
          <a:endParaRPr lang="fa-IR" sz="1800" b="1" kern="1200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sp:txBody>
      <dsp:txXfrm>
        <a:off x="1434476" y="1454476"/>
        <a:ext cx="5620497" cy="383183"/>
      </dsp:txXfrm>
    </dsp:sp>
    <dsp:sp modelId="{9343D340-BEC4-4748-8542-340678B6F98A}">
      <dsp:nvSpPr>
        <dsp:cNvPr id="0" name=""/>
        <dsp:cNvSpPr/>
      </dsp:nvSpPr>
      <dsp:spPr>
        <a:xfrm>
          <a:off x="1413747" y="1911468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کم توجهی مردم به قوانین موضوعه؛</a:t>
          </a:r>
          <a:endParaRPr lang="fa-IR" sz="1800" b="1" kern="1200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sp:txBody>
      <dsp:txXfrm>
        <a:off x="1434476" y="1932197"/>
        <a:ext cx="5620497" cy="383183"/>
      </dsp:txXfrm>
    </dsp:sp>
    <dsp:sp modelId="{5D66B08D-695C-4946-9385-821E2F790166}">
      <dsp:nvSpPr>
        <dsp:cNvPr id="0" name=""/>
        <dsp:cNvSpPr/>
      </dsp:nvSpPr>
      <dsp:spPr>
        <a:xfrm>
          <a:off x="1413747" y="2389190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تقلیل مشارکت اجتماعی- سیاسی؛</a:t>
          </a:r>
          <a:endParaRPr lang="fa-IR" sz="1800" b="1" kern="1200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sp:txBody>
      <dsp:txXfrm>
        <a:off x="1434476" y="2409919"/>
        <a:ext cx="5620497" cy="383183"/>
      </dsp:txXfrm>
    </dsp:sp>
    <dsp:sp modelId="{2B04A5B6-EB27-4706-A7EA-2365A2B577A7}">
      <dsp:nvSpPr>
        <dsp:cNvPr id="0" name=""/>
        <dsp:cNvSpPr/>
      </dsp:nvSpPr>
      <dsp:spPr>
        <a:xfrm>
          <a:off x="1413747" y="2866911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جابجایی منزلت هاي اجتماعی وگروه‌هاي مرجع؛</a:t>
          </a:r>
          <a:endParaRPr lang="fa-IR" sz="1800" b="1" kern="1200" cap="all" spc="0" dirty="0" smtClean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/>
            <a:cs typeface="B Titr" pitchFamily="2" charset="-78"/>
          </a:endParaRPr>
        </a:p>
      </dsp:txBody>
      <dsp:txXfrm>
        <a:off x="1434476" y="2887640"/>
        <a:ext cx="5620497" cy="383183"/>
      </dsp:txXfrm>
    </dsp:sp>
    <dsp:sp modelId="{BDACD7EF-3F1F-494C-86CA-838EAB378974}">
      <dsp:nvSpPr>
        <dsp:cNvPr id="0" name=""/>
        <dsp:cNvSpPr/>
      </dsp:nvSpPr>
      <dsp:spPr>
        <a:xfrm>
          <a:off x="1413747" y="3344632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هویت زدایی؛</a:t>
          </a:r>
          <a:r>
            <a:rPr lang="fa-IR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 </a:t>
          </a:r>
        </a:p>
      </dsp:txBody>
      <dsp:txXfrm>
        <a:off x="1434476" y="3365361"/>
        <a:ext cx="5620497" cy="383183"/>
      </dsp:txXfrm>
    </dsp:sp>
    <dsp:sp modelId="{B559C93E-878A-40FC-9157-7BE0202E94A9}">
      <dsp:nvSpPr>
        <dsp:cNvPr id="0" name=""/>
        <dsp:cNvSpPr/>
      </dsp:nvSpPr>
      <dsp:spPr>
        <a:xfrm>
          <a:off x="1413747" y="3822354"/>
          <a:ext cx="5661955" cy="4246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extrusionH="57150" contourW="6350" prstMaterial="metal">
            <a:bevelT w="127000" h="31750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بیگانه ستایی؛</a:t>
          </a:r>
          <a:r>
            <a:rPr lang="fa-IR" sz="18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cs typeface="B Titr" pitchFamily="2" charset="-78"/>
            </a:rPr>
            <a:t>  </a:t>
          </a:r>
        </a:p>
      </dsp:txBody>
      <dsp:txXfrm>
        <a:off x="1434476" y="3843083"/>
        <a:ext cx="5620497" cy="383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017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2F82-8FBB-4600-BE29-2EE10DF2159B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59F2-0176-42A9-A97B-5D53DF4790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D453-C79C-4FD0-B9E8-D298DB5AC92E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6770-796F-4B58-A15D-D27CCDE1758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85784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D2BB-96C5-41CF-ADB6-DB64D38F27D7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45D1-0190-4809-85BE-7B231A2A9FA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68153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2EBE-85A5-4EC7-9B89-F7CD9B8FA368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4B02-A76A-4761-A7D0-D7A92C5B88B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8985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8163-1983-4638-944D-A115FC185042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1A81-0BE0-454E-BE3F-FCF2CE1B594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31863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E427-4EF1-4905-9A85-34B06CB247BC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110C-DE81-4EB5-B0ED-8ECAA481159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5864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B56-2B11-4133-BC95-BBE2D3C73189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1468-CEE5-4817-AD27-205C11DCE80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43877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2758-4B64-4BB5-95B0-D1AF5EBA8927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0BB3-14EC-4515-8101-4F853FDC7D0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6434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F070-5322-4D13-9796-D998003037B2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0C84-0C2D-4734-8ECF-A7E01DAF83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10535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7002-C331-4772-913D-C2BEA9E78A3E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3F2B-C979-4E04-9C7A-F0A87BD377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9401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61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F50B-5AF6-4B39-89F4-E43BB19AE73F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E566-857D-43D8-B200-83E8435872A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5619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F8E0C3-C203-4195-9B64-391EA6F26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2E14-206F-47DD-A705-6F9A41ACF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5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45A6-4956-4FCC-911F-76F280DD8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0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7E96-8665-4C3A-9FF8-C0830D5FF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78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4C9F-466D-48AD-81B7-4F4A79211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57C4-3B84-4E65-BF67-593B7F89F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23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9692-689C-4477-AFC3-9DF294B33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35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B8511-0C14-4785-8378-5A215C5A6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06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BB50-1265-4D0B-9BCD-F640D2362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F8E0C3-C203-4195-9B64-391EA6F26D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09E56-6F94-43DA-853E-069B8CA7D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19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10D0C-84D8-4ED9-AE83-3C6B622D3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726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12F82-8FBB-4600-BE29-2EE10DF2159B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759F2-0176-42A9-A97B-5D53DF4790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>
            <a:lvl1pPr>
              <a:defRPr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5D453-C79C-4FD0-B9E8-D298DB5AC92E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6770-796F-4B58-A15D-D27CCDE1758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D2BB-96C5-41CF-ADB6-DB64D38F27D7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F45D1-0190-4809-85BE-7B231A2A9FA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2EBE-85A5-4EC7-9B89-F7CD9B8FA368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4B02-A76A-4761-A7D0-D7A92C5B88B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8163-1983-4638-944D-A115FC185042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81A81-0BE0-454E-BE3F-FCF2CE1B594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E427-4EF1-4905-9A85-34B06CB247BC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110C-DE81-4EB5-B0ED-8ECAA481159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B56-2B11-4133-BC95-BBE2D3C73189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1468-CEE5-4817-AD27-205C11DCE80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2758-4B64-4BB5-95B0-D1AF5EBA8927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10BB3-14EC-4515-8101-4F853FDC7D0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62E14-206F-47DD-A705-6F9A41ACF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54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F070-5322-4D13-9796-D998003037B2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0C84-0C2D-4734-8ECF-A7E01DAF83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7002-C331-4772-913D-C2BEA9E78A3E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3F2B-C979-4E04-9C7A-F0A87BD377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9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1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F50B-5AF6-4B39-89F4-E43BB19AE73F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5E566-857D-43D8-B200-83E8435872A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745A6-4956-4FCC-911F-76F280DD8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7E96-8665-4C3A-9FF8-C0830D5FF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F4C9F-466D-48AD-81B7-4F4A79211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57C4-3B84-4E65-BF67-593B7F89F6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22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9692-689C-4477-AFC3-9DF294B33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93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B8511-0C14-4785-8378-5A215C5A6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9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78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BB50-1265-4D0B-9BCD-F640D23620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09E56-6F94-43DA-853E-069B8CA7D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9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10D0C-84D8-4ED9-AE83-3C6B622D32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7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112F82-8FBB-4600-BE29-2EE10DF2159B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759F2-0176-42A9-A97B-5D53DF4790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854177"/>
      </p:ext>
    </p:extLst>
  </p:cSld>
  <p:clrMapOvr>
    <a:masterClrMapping/>
  </p:clrMapOvr>
  <p:transition spd="slow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5D453-C79C-4FD0-B9E8-D298DB5AC92E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56770-796F-4B58-A15D-D27CCDE1758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9819320"/>
      </p:ext>
    </p:extLst>
  </p:cSld>
  <p:clrMapOvr>
    <a:masterClrMapping/>
  </p:clrMapOvr>
  <p:transition spd="slow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AD2BB-96C5-41CF-ADB6-DB64D38F27D7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F45D1-0190-4809-85BE-7B231A2A9FA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234312"/>
      </p:ext>
    </p:extLst>
  </p:cSld>
  <p:clrMapOvr>
    <a:masterClrMapping/>
  </p:clrMapOvr>
  <p:transition spd="slow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02EBE-85A5-4EC7-9B89-F7CD9B8FA368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74B02-A76A-4761-A7D0-D7A92C5B88B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9847421"/>
      </p:ext>
    </p:extLst>
  </p:cSld>
  <p:clrMapOvr>
    <a:masterClrMapping/>
  </p:clrMapOvr>
  <p:transition spd="slow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9C8163-1983-4638-944D-A115FC185042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81A81-0BE0-454E-BE3F-FCF2CE1B594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7475708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1E427-4EF1-4905-9A85-34B06CB247BC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8110C-DE81-4EB5-B0ED-8ECAA481159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924561"/>
      </p:ext>
    </p:extLst>
  </p:cSld>
  <p:clrMapOvr>
    <a:masterClrMapping/>
  </p:clrMapOvr>
  <p:transition spd="slow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EB7B56-2B11-4133-BC95-BBE2D3C73189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31468-CEE5-4817-AD27-205C11DCE80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385352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15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52758-4B64-4BB5-95B0-D1AF5EBA8927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10BB3-14EC-4515-8101-4F853FDC7D0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700327"/>
      </p:ext>
    </p:extLst>
  </p:cSld>
  <p:clrMapOvr>
    <a:masterClrMapping/>
  </p:clrMapOvr>
  <p:transition spd="slow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6F070-5322-4D13-9796-D998003037B2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D0C84-0C2D-4734-8ECF-A7E01DAF83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5900297"/>
      </p:ext>
    </p:extLst>
  </p:cSld>
  <p:clrMapOvr>
    <a:masterClrMapping/>
  </p:clrMapOvr>
  <p:transition spd="slow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E27002-C331-4772-913D-C2BEA9E78A3E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F3F2B-C979-4E04-9C7A-F0A87BD377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8748"/>
      </p:ext>
    </p:extLst>
  </p:cSld>
  <p:clrMapOvr>
    <a:masterClrMapping/>
  </p:clrMapOvr>
  <p:transition spd="slow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F7F50B-5AF6-4B39-89F4-E43BB19AE73F}" type="datetimeFigureOut">
              <a:rPr lang="en-GB" smtClean="0"/>
              <a:pPr>
                <a:defRPr/>
              </a:pPr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5E566-857D-43D8-B200-83E8435872A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6720305"/>
      </p:ext>
    </p:extLst>
  </p:cSld>
  <p:clrMapOvr>
    <a:masterClrMapping/>
  </p:clrMapOvr>
  <p:transition spd="slow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468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4109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2910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4952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0190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364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8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6018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279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9804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9365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5528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1260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8850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4799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02030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72464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86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24269"/>
      </p:ext>
    </p:extLst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78746"/>
      </p:ext>
    </p:extLst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65732"/>
      </p:ext>
    </p:extLst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156"/>
      </p:ext>
    </p:extLst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7928"/>
      </p:ext>
    </p:extLst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87219"/>
      </p:ext>
    </p:extLst>
  </p:cSld>
  <p:clrMapOvr>
    <a:masterClrMapping/>
  </p:clrMapOvr>
  <p:transition spd="slow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63747"/>
      </p:ext>
    </p:extLst>
  </p:cSld>
  <p:clrMapOvr>
    <a:masterClrMapping/>
  </p:clrMapOvr>
  <p:transition spd="slow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3187"/>
      </p:ext>
    </p:extLst>
  </p:cSld>
  <p:clrMapOvr>
    <a:masterClrMapping/>
  </p:clrMapOvr>
  <p:transition spd="slow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46192"/>
      </p:ext>
    </p:extLst>
  </p:cSld>
  <p:clrMapOvr>
    <a:masterClrMapping/>
  </p:clrMapOvr>
  <p:transition spd="slow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28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6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22559"/>
      </p:ext>
    </p:extLst>
  </p:cSld>
  <p:clrMapOvr>
    <a:masterClrMapping/>
  </p:clrMapOvr>
  <p:transition spd="slow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15981"/>
      </p:ext>
    </p:extLst>
  </p:cSld>
  <p:clrMapOvr>
    <a:masterClrMapping/>
  </p:clrMapOvr>
  <p:transition spd="slow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43171"/>
      </p:ext>
    </p:extLst>
  </p:cSld>
  <p:clrMapOvr>
    <a:masterClrMapping/>
  </p:clrMapOvr>
  <p:transition spd="slow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81067"/>
      </p:ext>
    </p:extLst>
  </p:cSld>
  <p:clrMapOvr>
    <a:masterClrMapping/>
  </p:clrMapOvr>
  <p:transition spd="slow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84918"/>
      </p:ext>
    </p:extLst>
  </p:cSld>
  <p:clrMapOvr>
    <a:masterClrMapping/>
  </p:clrMapOvr>
  <p:transition spd="slow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6957"/>
      </p:ext>
    </p:extLst>
  </p:cSld>
  <p:clrMapOvr>
    <a:masterClrMapping/>
  </p:clrMapOvr>
  <p:transition spd="slow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4983"/>
      </p:ext>
    </p:extLst>
  </p:cSld>
  <p:clrMapOvr>
    <a:masterClrMapping/>
  </p:clrMapOvr>
  <p:transition spd="slow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35739"/>
      </p:ext>
    </p:extLst>
  </p:cSld>
  <p:clrMapOvr>
    <a:masterClrMapping/>
  </p:clrMapOvr>
  <p:transition spd="slow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72566"/>
      </p:ext>
    </p:extLst>
  </p:cSld>
  <p:clrMapOvr>
    <a:masterClrMapping/>
  </p:clrMapOvr>
  <p:transition spd="slow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50498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77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55625"/>
      </p:ext>
    </p:extLst>
  </p:cSld>
  <p:clrMapOvr>
    <a:masterClrMapping/>
  </p:clrMapOvr>
  <p:transition spd="slow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8476"/>
      </p:ext>
    </p:extLst>
  </p:cSld>
  <p:clrMapOvr>
    <a:masterClrMapping/>
  </p:clrMapOvr>
  <p:transition spd="slow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99358"/>
      </p:ext>
    </p:extLst>
  </p:cSld>
  <p:clrMapOvr>
    <a:masterClrMapping/>
  </p:clrMapOvr>
  <p:transition spd="slow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43823"/>
      </p:ext>
    </p:extLst>
  </p:cSld>
  <p:clrMapOvr>
    <a:masterClrMapping/>
  </p:clrMapOvr>
  <p:transition spd="slow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39563"/>
      </p:ext>
    </p:extLst>
  </p:cSld>
  <p:clrMapOvr>
    <a:masterClrMapping/>
  </p:clrMapOvr>
  <p:transition spd="slow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33227"/>
      </p:ext>
    </p:extLst>
  </p:cSld>
  <p:clrMapOvr>
    <a:masterClrMapping/>
  </p:clrMapOvr>
  <p:transition spd="slow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41677"/>
      </p:ext>
    </p:extLst>
  </p:cSld>
  <p:clrMapOvr>
    <a:masterClrMapping/>
  </p:clrMapOvr>
  <p:transition spd="slow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37021"/>
      </p:ext>
    </p:extLst>
  </p:cSld>
  <p:clrMapOvr>
    <a:masterClrMapping/>
  </p:clrMapOvr>
  <p:transition spd="slow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25898"/>
      </p:ext>
    </p:extLst>
  </p:cSld>
  <p:clrMapOvr>
    <a:masterClrMapping/>
  </p:clrMapOvr>
  <p:transition spd="slow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3078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40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98853"/>
      </p:ext>
    </p:extLst>
  </p:cSld>
  <p:clrMapOvr>
    <a:masterClrMapping/>
  </p:clrMapOvr>
  <p:transition spd="slow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53609"/>
      </p:ext>
    </p:extLst>
  </p:cSld>
  <p:clrMapOvr>
    <a:masterClrMapping/>
  </p:clrMapOvr>
  <p:transition spd="slow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69456"/>
      </p:ext>
    </p:extLst>
  </p:cSld>
  <p:clrMapOvr>
    <a:masterClrMapping/>
  </p:clrMapOvr>
  <p:transition spd="slow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3014"/>
      </p:ext>
    </p:extLst>
  </p:cSld>
  <p:clrMapOvr>
    <a:masterClrMapping/>
  </p:clrMapOvr>
  <p:transition spd="slow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09603"/>
      </p:ext>
    </p:extLst>
  </p:cSld>
  <p:clrMapOvr>
    <a:masterClrMapping/>
  </p:clrMapOvr>
  <p:transition spd="slow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38269"/>
      </p:ext>
    </p:extLst>
  </p:cSld>
  <p:clrMapOvr>
    <a:masterClrMapping/>
  </p:clrMapOvr>
  <p:transition spd="slow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43751"/>
      </p:ext>
    </p:extLst>
  </p:cSld>
  <p:clrMapOvr>
    <a:masterClrMapping/>
  </p:clrMapOvr>
  <p:transition spd="slow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962"/>
      </p:ext>
    </p:extLst>
  </p:cSld>
  <p:clrMapOvr>
    <a:masterClrMapping/>
  </p:clrMapOvr>
  <p:transition spd="slow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8555"/>
      </p:ext>
    </p:extLst>
  </p:cSld>
  <p:clrMapOvr>
    <a:masterClrMapping/>
  </p:clrMapOvr>
  <p:transition spd="slow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33356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535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08703"/>
      </p:ext>
    </p:extLst>
  </p:cSld>
  <p:clrMapOvr>
    <a:masterClrMapping/>
  </p:clrMapOvr>
  <p:transition spd="slow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38353"/>
      </p:ext>
    </p:extLst>
  </p:cSld>
  <p:clrMapOvr>
    <a:masterClrMapping/>
  </p:clrMapOvr>
  <p:transition spd="slow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49779"/>
      </p:ext>
    </p:extLst>
  </p:cSld>
  <p:clrMapOvr>
    <a:masterClrMapping/>
  </p:clrMapOvr>
  <p:transition spd="slow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90720"/>
      </p:ext>
    </p:extLst>
  </p:cSld>
  <p:clrMapOvr>
    <a:masterClrMapping/>
  </p:clrMapOvr>
  <p:transition spd="slow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8751"/>
      </p:ext>
    </p:extLst>
  </p:cSld>
  <p:clrMapOvr>
    <a:masterClrMapping/>
  </p:clrMapOvr>
  <p:transition spd="slow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94817"/>
      </p:ext>
    </p:extLst>
  </p:cSld>
  <p:clrMapOvr>
    <a:masterClrMapping/>
  </p:clrMapOvr>
  <p:transition spd="slow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13259"/>
      </p:ext>
    </p:extLst>
  </p:cSld>
  <p:clrMapOvr>
    <a:masterClrMapping/>
  </p:clrMapOvr>
  <p:transition spd="slow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60434"/>
      </p:ext>
    </p:extLst>
  </p:cSld>
  <p:clrMapOvr>
    <a:masterClrMapping/>
  </p:clrMapOvr>
  <p:transition spd="slow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6049"/>
      </p:ext>
    </p:extLst>
  </p:cSld>
  <p:clrMapOvr>
    <a:masterClrMapping/>
  </p:clrMapOvr>
  <p:transition spd="slow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51445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1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341343" y="5799922"/>
            <a:ext cx="195008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Powershow.ir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341343" y="5799922"/>
            <a:ext cx="1950086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</a:t>
            </a:r>
            <a:r>
              <a:rPr lang="en-US" sz="1200" dirty="0" smtClean="0">
                <a:solidFill>
                  <a:prstClr val="black"/>
                </a:solidFill>
              </a:rPr>
              <a:t>Powershow.ir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8051E9-C2D4-4BC4-A389-1286D38E50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631" y="4371975"/>
            <a:ext cx="651216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9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r" rtl="1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r" rtl="1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r" rtl="1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r" rtl="1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r" rtl="1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8051E9-C2D4-4BC4-A389-1286D38E50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8BBD-0EC6-4181-A3B6-031B3B376678}" type="datetimeFigureOut">
              <a:rPr lang="en-US" smtClean="0"/>
              <a:pPr/>
              <a:t>8/6/2018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DCF47-E1A0-4EE8-86FD-6E7FA9BB0D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7DAC-A9FD-483A-B7B7-97A615E7F5D5}" type="datetimeFigureOut">
              <a:rPr lang="fa-IR" smtClean="0"/>
              <a:pPr/>
              <a:t>1439/11/25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97AD-A51D-44E3-934B-7EBA5295DE7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43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6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slow"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slow"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 spd="slow"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A23B-EB9A-4926-BD3B-66D0C1902FC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1439/11/25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D6450-D3F5-45A1-A268-63CBC30D462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split orient="vert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عوامل موثر در کاهش سرمایه اجتماعی در کشور</a:t>
            </a:r>
            <a:endParaRPr lang="fa-IR" sz="3600" b="1" dirty="0" smtClean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8275" y="928670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عوامل </a:t>
            </a:r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خارجی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1428736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FC0F90-EB44-4B21-9BEB-0DE47E13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FC0F90-EB44-4B21-9BEB-0DE47E13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27FC0F90-EB44-4B21-9BEB-0DE47E132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27FC0F90-EB44-4B21-9BEB-0DE47E132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3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55E90B-6838-42B2-8600-FB952F7C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5455E90B-6838-42B2-8600-FB952F7C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5455E90B-6838-42B2-8600-FB952F7C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5455E90B-6838-42B2-8600-FB952F7C6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636325-2EB4-4100-BC83-AE80B26AC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B6636325-2EB4-4100-BC83-AE80B26AC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B6636325-2EB4-4100-BC83-AE80B26AC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B6636325-2EB4-4100-BC83-AE80B26AC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3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6E0CC9-0632-4512-A860-2759A46BD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BA6E0CC9-0632-4512-A860-2759A46BD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BA6E0CC9-0632-4512-A860-2759A46BD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BA6E0CC9-0632-4512-A860-2759A46BD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8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02BA8B-DF86-4BEE-90D4-7DE2AD61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graphicEl>
                                              <a:dgm id="{3902BA8B-DF86-4BEE-90D4-7DE2AD61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graphicEl>
                                              <a:dgm id="{3902BA8B-DF86-4BEE-90D4-7DE2AD61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3902BA8B-DF86-4BEE-90D4-7DE2AD61F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3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D8DDB6-98F2-4768-B351-E6F57DB98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graphicEl>
                                              <a:dgm id="{7ED8DDB6-98F2-4768-B351-E6F57DB98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graphicEl>
                                              <a:dgm id="{7ED8DDB6-98F2-4768-B351-E6F57DB981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7ED8DDB6-98F2-4768-B351-E6F57DB981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8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59513C-4CA6-4056-A450-614869EAF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graphicEl>
                                              <a:dgm id="{5759513C-4CA6-4056-A450-614869EAF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>
                                            <p:graphicEl>
                                              <a:dgm id="{5759513C-4CA6-4056-A450-614869EAF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graphicEl>
                                              <a:dgm id="{5759513C-4CA6-4056-A450-614869EAF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3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E871C5-15CF-4E50-A206-D1B159EB6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>
                                            <p:graphicEl>
                                              <a:dgm id="{0DE871C5-15CF-4E50-A206-D1B159EB6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>
                                            <p:graphicEl>
                                              <a:dgm id="{0DE871C5-15CF-4E50-A206-D1B159EB6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0DE871C5-15CF-4E50-A206-D1B159EB6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8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36B56C-EC04-44BF-96B5-A615F0755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graphicEl>
                                              <a:dgm id="{8836B56C-EC04-44BF-96B5-A615F0755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graphicEl>
                                              <a:dgm id="{8836B56C-EC04-44BF-96B5-A615F0755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graphicEl>
                                              <a:dgm id="{8836B56C-EC04-44BF-96B5-A615F0755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3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1D967D-FA6A-40AA-836E-7F44F9F4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>
                                            <p:graphicEl>
                                              <a:dgm id="{FF1D967D-FA6A-40AA-836E-7F44F9F4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>
                                            <p:graphicEl>
                                              <a:dgm id="{FF1D967D-FA6A-40AA-836E-7F44F9F4E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graphicEl>
                                              <a:dgm id="{FF1D967D-FA6A-40AA-836E-7F44F9F4E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8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A87617-7376-44B3-B59F-A501CE169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>
                                            <p:graphicEl>
                                              <a:dgm id="{1DA87617-7376-44B3-B59F-A501CE169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">
                                            <p:graphicEl>
                                              <a:dgm id="{1DA87617-7376-44B3-B59F-A501CE169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>
                                            <p:graphicEl>
                                              <a:dgm id="{1DA87617-7376-44B3-B59F-A501CE169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عوامل موثر در کاهش سرمایه اجتماعی در کشور</a:t>
            </a:r>
            <a:endParaRPr lang="fa-IR" sz="3600" b="1" dirty="0" smtClean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8275" y="928670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عوامل </a:t>
            </a:r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خارجی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1714488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CE6824-CB43-4F46-AFDD-410327F07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B8CE6824-CB43-4F46-AFDD-410327F07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8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6D1501-0F8E-412D-AE77-67C02784E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966D1501-0F8E-412D-AE77-67C02784E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C712D6-3D89-40A6-89EB-D09999A1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F7C712D6-3D89-40A6-89EB-D09999A17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990515-03BA-4582-913A-C8E05E964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F7990515-03BA-4582-913A-C8E05E964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8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C4C8B2-B02B-4EDD-8BAC-884FBCE95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48C4C8B2-B02B-4EDD-8BAC-884FBCE95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1A0227-75CA-4511-9736-B812C3149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3A1A0227-75CA-4511-9736-B812C3149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8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601E2E-7BCA-4D44-93A9-74EAF10AD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9B601E2E-7BCA-4D44-93A9-74EAF10AD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8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C46AEC-406D-4430-8EB5-F2646A6C6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A0C46AEC-406D-4430-8EB5-F2646A6C6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8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56153-7D8F-425A-BC7E-C62939E8C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5F256153-7D8F-425A-BC7E-C62939E8C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8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2AC472-C347-4082-854E-8B0C84C80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1F2AC472-C347-4082-854E-8B0C84C80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8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A334EC-B047-463B-A4A4-83E211067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A0A334EC-B047-463B-A4A4-83E211067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8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1401F-E5C7-49C4-9005-B20C50461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18A1401F-E5C7-49C4-9005-B20C50461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8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9753D-C150-4437-BAB3-7CBF6CE9E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A459753D-C150-4437-BAB3-7CBF6CE9E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عوامل موثر در کاهش سرمایه اجتماعی در کشور</a:t>
            </a:r>
            <a:endParaRPr lang="fa-IR" sz="3600" b="1" dirty="0" smtClean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8275" y="928670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عوامل </a:t>
            </a:r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خارجی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15272" y="1714488"/>
            <a:ext cx="1285884" cy="4857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در عرصه سیاسی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9" name="Donut 8"/>
          <p:cNvSpPr/>
          <p:nvPr/>
        </p:nvSpPr>
        <p:spPr>
          <a:xfrm>
            <a:off x="7227081" y="1785926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7227081" y="2428868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227081" y="3071810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227081" y="3714752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7227081" y="4357694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227081" y="5000636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227081" y="5643578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7227081" y="6286520"/>
            <a:ext cx="357190" cy="357190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285720" y="1750113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تلاش مستمر دشمن در کاهش مشارکت مردم در فعالیت‌هاي سیاسی با بهره گیري گسترده از ابزار رسانه؛</a:t>
            </a:r>
            <a:endParaRPr lang="fa-IR" sz="14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285720" y="2393243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نفوذ و همراه سازي عناصر و جریانات سیاسی کشور؛</a:t>
            </a:r>
            <a:endParaRPr lang="fa-IR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3" name="Snip Single Corner Rectangle 22"/>
          <p:cNvSpPr/>
          <p:nvPr/>
        </p:nvSpPr>
        <p:spPr>
          <a:xfrm>
            <a:off x="285720" y="3036185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دو قطبی سازي و بر هم زدن وحدت و انسجام ملی؛</a:t>
            </a:r>
            <a:endParaRPr lang="fa-IR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>
            <a:off x="285720" y="3667252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تضعیف روحیه ظلم ستیزي و استکبار ستیزي در میان مردم و مسئولان کشور؛</a:t>
            </a:r>
            <a:endParaRPr lang="fa-IR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5" name="Snip Single Corner Rectangle 24"/>
          <p:cNvSpPr/>
          <p:nvPr/>
        </p:nvSpPr>
        <p:spPr>
          <a:xfrm>
            <a:off x="285720" y="4310194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تغییر محاسبات مردم و مسئولان و بسترسازي براي تسلیم آنها؛</a:t>
            </a:r>
            <a:endParaRPr lang="fa-IR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6" name="Snip Single Corner Rectangle 25"/>
          <p:cNvSpPr/>
          <p:nvPr/>
        </p:nvSpPr>
        <p:spPr>
          <a:xfrm>
            <a:off x="285720" y="4965011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هدف گذاري روي کاهش رضایت‌مندي مردم از نظام سیاسی؛</a:t>
            </a:r>
            <a:endParaRPr lang="fa-IR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7" name="Snip Single Corner Rectangle 26"/>
          <p:cNvSpPr/>
          <p:nvPr/>
        </p:nvSpPr>
        <p:spPr>
          <a:xfrm>
            <a:off x="285720" y="5584203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دامن زدن به چالش‌هاي درونی نظام؛</a:t>
            </a:r>
            <a:endParaRPr lang="fa-IR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28" name="Snip Single Corner Rectangle 27"/>
          <p:cNvSpPr/>
          <p:nvPr/>
        </p:nvSpPr>
        <p:spPr>
          <a:xfrm>
            <a:off x="285720" y="6143644"/>
            <a:ext cx="6858048" cy="428628"/>
          </a:xfrm>
          <a:prstGeom prst="snip1Rect">
            <a:avLst>
              <a:gd name="adj" fmla="val 4437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تصریح در اهداف و برنامه هاي نظام سلطه براي تغییر نظام سیاسی ایران؛</a:t>
            </a:r>
            <a:endParaRPr lang="fa-IR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8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8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8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8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18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8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8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8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8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8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8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عوامل موثر در کاهش سرمایه اجتماعی در کشور</a:t>
            </a:r>
            <a:endParaRPr lang="fa-IR" sz="3600" b="1" dirty="0" smtClean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8275" y="928670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عوامل </a:t>
            </a:r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خارجی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 rot="16200000">
            <a:off x="5715004" y="3571905"/>
            <a:ext cx="5357825" cy="10715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cs typeface="B Titr" pitchFamily="2" charset="-78"/>
              </a:rPr>
              <a:t>در عرصه تهدید و تحریم نظامی و تسلیحاتی</a:t>
            </a:r>
            <a:endParaRPr lang="en-US" sz="2400" dirty="0">
              <a:cs typeface="B Titr" pitchFamily="2" charset="-78"/>
            </a:endParaRPr>
          </a:p>
        </p:txBody>
      </p:sp>
      <p:sp>
        <p:nvSpPr>
          <p:cNvPr id="8" name="Sun 7"/>
          <p:cNvSpPr/>
          <p:nvPr/>
        </p:nvSpPr>
        <p:spPr>
          <a:xfrm>
            <a:off x="7358082" y="1785926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358082" y="2428868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7358082" y="3071810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7358082" y="3714752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7358082" y="4357694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7358082" y="5000636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7358082" y="5643578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7358082" y="6286520"/>
            <a:ext cx="428628" cy="428628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9124" y="1835339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1600" dirty="0" smtClean="0">
                <a:cs typeface="B Titr" pitchFamily="2" charset="-78"/>
              </a:rPr>
              <a:t>ایجاد شکاف بین مردم و نیروهاي مسلح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7290" y="2458848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 smtClean="0">
                <a:cs typeface="B Titr" pitchFamily="2" charset="-78"/>
              </a:rPr>
              <a:t>جلوگیري از دستیابی نیروهاي مسلح به تجهیزات و امکانات از طریق تشدید تحریم‌ها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0232" y="3105835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 smtClean="0">
                <a:cs typeface="B Titr" pitchFamily="2" charset="-78"/>
              </a:rPr>
              <a:t>قرار دادن سپاه و نیروهاي مقاومت در فهرست گروه‌هاي تروریستی؛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5403" y="3744732"/>
            <a:ext cx="30139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 smtClean="0">
                <a:cs typeface="B Titr" pitchFamily="2" charset="-78"/>
              </a:rPr>
              <a:t>تضعیف روحیه شهادت طلبی و ایثارگري</a:t>
            </a:r>
            <a:r>
              <a:rPr lang="fa-IR" sz="1600" dirty="0" smtClean="0">
                <a:cs typeface="B Titr" pitchFamily="2" charset="-78"/>
              </a:rPr>
              <a:t>؛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43174" y="4407107"/>
            <a:ext cx="4714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 smtClean="0">
                <a:cs typeface="B Titr" pitchFamily="2" charset="-78"/>
              </a:rPr>
              <a:t>شبهه افکنی نسبت به حمایت ایران از نیروهاي جبهه مقاومت؛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2910" y="5050049"/>
            <a:ext cx="6741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1600" dirty="0" smtClean="0">
                <a:cs typeface="B Titr" pitchFamily="2" charset="-78"/>
              </a:rPr>
              <a:t>ایجاد شکاف میان نیروهاي مسلح به جهت بر هم خوردن وحدت و یکپارچگی نیروهاي مسلح؛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1604" y="5663011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1600" dirty="0" smtClean="0">
                <a:cs typeface="B Titr" pitchFamily="2" charset="-78"/>
              </a:rPr>
              <a:t>معرفی سپاه و بسیج به عنوان اخلال گران و انحصارطلبان اقتصادي در کشور؛</a:t>
            </a:r>
            <a:endParaRPr lang="en-US" sz="1600" dirty="0" smtClean="0">
              <a:cs typeface="B Titr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335933"/>
            <a:ext cx="7358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1600" dirty="0" smtClean="0">
                <a:cs typeface="B Titr" pitchFamily="2" charset="-78"/>
              </a:rPr>
              <a:t>تأکید بر مقابله جدي با نفوذ ایران در منطقه از طریق مقابله نظامی با نیروهاي ایران و جبهه مقاومت؛</a:t>
            </a:r>
            <a:endParaRPr lang="en-US" sz="1600" dirty="0">
              <a:cs typeface="B Titr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8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8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8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8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8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8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8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8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8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8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8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عوامل موثر در کاهش سرمایه اجتماعی در کشور</a:t>
            </a:r>
            <a:endParaRPr lang="fa-IR" sz="3600" b="1" dirty="0" smtClean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8275" y="928670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عوامل </a:t>
            </a:r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خارجی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1397000"/>
          <a:ext cx="871543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1A899A-5A61-4846-BF7C-5E59D1698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graphicEl>
                                              <a:dgm id="{2D1A899A-5A61-4846-BF7C-5E59D1698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graphicEl>
                                              <a:dgm id="{2D1A899A-5A61-4846-BF7C-5E59D1698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2D1A899A-5A61-4846-BF7C-5E59D1698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10311B-D26E-471A-9DD5-0D9515A88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graphicEl>
                                              <a:dgm id="{6610311B-D26E-471A-9DD5-0D9515A88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graphicEl>
                                              <a:dgm id="{6610311B-D26E-471A-9DD5-0D9515A88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6610311B-D26E-471A-9DD5-0D9515A88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8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D02CD9-E660-44D6-818B-FD47C13A0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graphicEl>
                                              <a:dgm id="{20D02CD9-E660-44D6-818B-FD47C13A0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graphicEl>
                                              <a:dgm id="{20D02CD9-E660-44D6-818B-FD47C13A0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20D02CD9-E660-44D6-818B-FD47C13A0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8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B75B9E-8A8D-485F-8A76-1B08D3DC4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graphicEl>
                                              <a:dgm id="{7AB75B9E-8A8D-485F-8A76-1B08D3DC4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dgm id="{7AB75B9E-8A8D-485F-8A76-1B08D3DC4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7AB75B9E-8A8D-485F-8A76-1B08D3DC4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8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EDFADA-BA11-4076-8715-D2B433640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graphicEl>
                                              <a:dgm id="{BDEDFADA-BA11-4076-8715-D2B433640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graphicEl>
                                              <a:dgm id="{BDEDFADA-BA11-4076-8715-D2B433640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BDEDFADA-BA11-4076-8715-D2B433640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8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778E8F-1282-466E-92C3-E4373C938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graphicEl>
                                              <a:dgm id="{D7778E8F-1282-466E-92C3-E4373C938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graphicEl>
                                              <a:dgm id="{D7778E8F-1282-466E-92C3-E4373C938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D7778E8F-1282-466E-92C3-E4373C938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8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A7421-AE9B-4D53-A8F1-AB228B91B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graphicEl>
                                              <a:dgm id="{2FAA7421-AE9B-4D53-A8F1-AB228B91B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>
                                            <p:graphicEl>
                                              <a:dgm id="{2FAA7421-AE9B-4D53-A8F1-AB228B91B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2FAA7421-AE9B-4D53-A8F1-AB228B91B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8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37AFF9-34ED-406D-88BD-56059E537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>
                                            <p:graphicEl>
                                              <a:dgm id="{6E37AFF9-34ED-406D-88BD-56059E537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>
                                            <p:graphicEl>
                                              <a:dgm id="{6E37AFF9-34ED-406D-88BD-56059E537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>
                                            <p:graphicEl>
                                              <a:dgm id="{6E37AFF9-34ED-406D-88BD-56059E537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8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258110-CF53-494C-8297-A2DCA1264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>
                                            <p:graphicEl>
                                              <a:dgm id="{68258110-CF53-494C-8297-A2DCA1264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>
                                            <p:graphicEl>
                                              <a:dgm id="{68258110-CF53-494C-8297-A2DCA1264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graphicEl>
                                              <a:dgm id="{68258110-CF53-494C-8297-A2DCA1264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38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7CAE5B-CE19-4708-A8DD-773DFBADA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graphicEl>
                                              <a:dgm id="{7C7CAE5B-CE19-4708-A8DD-773DFBADA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graphicEl>
                                              <a:dgm id="{7C7CAE5B-CE19-4708-A8DD-773DFBADA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>
                                            <p:graphicEl>
                                              <a:dgm id="{7C7CAE5B-CE19-4708-A8DD-773DFBADA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8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4851E6-5828-4E25-87DD-87FBD2E0E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graphicEl>
                                              <a:dgm id="{FC4851E6-5828-4E25-87DD-87FBD2E0E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graphicEl>
                                              <a:dgm id="{FC4851E6-5828-4E25-87DD-87FBD2E0E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graphicEl>
                                              <a:dgm id="{FC4851E6-5828-4E25-87DD-87FBD2E0E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8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2D562-C324-4259-B6BB-01442B1F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>
                                            <p:graphicEl>
                                              <a:dgm id="{8162D562-C324-4259-B6BB-01442B1F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>
                                            <p:graphicEl>
                                              <a:dgm id="{8162D562-C324-4259-B6BB-01442B1F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>
                                            <p:graphicEl>
                                              <a:dgm id="{8162D562-C324-4259-B6BB-01442B1F8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8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128836-A69D-486A-8090-F8C516BA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>
                                            <p:graphicEl>
                                              <a:dgm id="{F1128836-A69D-486A-8090-F8C516BA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7">
                                            <p:graphicEl>
                                              <a:dgm id="{F1128836-A69D-486A-8090-F8C516BAA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7">
                                            <p:graphicEl>
                                              <a:dgm id="{F1128836-A69D-486A-8090-F8C516BAA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214290"/>
            <a:ext cx="7693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عوامل کاهنده سرمایه اجتماعی نیروهاي انقلاب</a:t>
            </a:r>
            <a:endParaRPr lang="en-US" sz="3600" b="1" dirty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8100163" y="928670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8100163" y="1643050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8100163" y="2357430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8100163" y="3071810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8100163" y="3786190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8100163" y="4500570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8100163" y="5214950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8100163" y="6000768"/>
            <a:ext cx="472366" cy="428628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14" name="Notched Right Arrow 13"/>
          <p:cNvSpPr/>
          <p:nvPr/>
        </p:nvSpPr>
        <p:spPr>
          <a:xfrm flipH="1">
            <a:off x="428596" y="928670"/>
            <a:ext cx="7715304" cy="428628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24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زندگی مجزا از مردم؛</a:t>
            </a:r>
            <a:endParaRPr lang="en-US" sz="24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5" name="Notched Right Arrow 14"/>
          <p:cNvSpPr/>
          <p:nvPr/>
        </p:nvSpPr>
        <p:spPr>
          <a:xfrm flipH="1">
            <a:off x="428596" y="1643050"/>
            <a:ext cx="7715304" cy="428628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عدم پاسخگویی در قبال همه اعمال بخش‌هاي حاکمیتی نظام که بعضاً مورد نقد است؛</a:t>
            </a:r>
            <a:endParaRPr lang="en-US" sz="19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6" name="Notched Right Arrow 15"/>
          <p:cNvSpPr/>
          <p:nvPr/>
        </p:nvSpPr>
        <p:spPr>
          <a:xfrm flipH="1">
            <a:off x="428596" y="2357430"/>
            <a:ext cx="7715304" cy="428628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ضعف در دال هاي اجتماعی گفتمان؛</a:t>
            </a:r>
            <a:endParaRPr lang="en-US" sz="19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7" name="Notched Right Arrow 16"/>
          <p:cNvSpPr/>
          <p:nvPr/>
        </p:nvSpPr>
        <p:spPr>
          <a:xfrm flipH="1">
            <a:off x="428596" y="3071810"/>
            <a:ext cx="7715304" cy="428628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تضعیف و تخریب یکدیگر با ادعاي انجام تکلیف فردي؛</a:t>
            </a:r>
            <a:endParaRPr lang="en-US" sz="19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Notched Right Arrow 17"/>
          <p:cNvSpPr/>
          <p:nvPr/>
        </p:nvSpPr>
        <p:spPr>
          <a:xfrm flipH="1">
            <a:off x="428596" y="3786190"/>
            <a:ext cx="7715304" cy="428628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ناتوانی در تلفیق ذائقه اجتماعی و اولویت انقلابی؛</a:t>
            </a:r>
            <a:endParaRPr lang="en-US" sz="19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9" name="Notched Right Arrow 18"/>
          <p:cNvSpPr/>
          <p:nvPr/>
        </p:nvSpPr>
        <p:spPr>
          <a:xfrm flipH="1">
            <a:off x="428596" y="4500570"/>
            <a:ext cx="7715304" cy="428628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ضعف در بکارگیري روش‌هاي اقناعی در مواجهه با موضوعات و پدیده هاي اجتماعی؛</a:t>
            </a:r>
            <a:endParaRPr lang="en-US" sz="19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0" name="Notched Right Arrow 19"/>
          <p:cNvSpPr/>
          <p:nvPr/>
        </p:nvSpPr>
        <p:spPr>
          <a:xfrm flipH="1">
            <a:off x="428596" y="5214950"/>
            <a:ext cx="7715304" cy="428628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cs typeface="B Titr" pitchFamily="2" charset="-78"/>
              </a:rPr>
              <a:t>درك ناقص از طبقات اجتماعی- اقتصادي جامعه؛</a:t>
            </a:r>
            <a:endParaRPr lang="en-US" sz="19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21" name="Notched Right Arrow 20"/>
          <p:cNvSpPr/>
          <p:nvPr/>
        </p:nvSpPr>
        <p:spPr>
          <a:xfrm flipH="1">
            <a:off x="428596" y="5929330"/>
            <a:ext cx="7715304" cy="571504"/>
          </a:xfrm>
          <a:prstGeom prst="notchedRightArrow">
            <a:avLst>
              <a:gd name="adj1" fmla="val 100000"/>
              <a:gd name="adj2" fmla="val 25519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cs typeface="B Titr" pitchFamily="2" charset="-78"/>
              </a:rPr>
              <a:t>جریان سازي گسترده رسانه هاي غربی علیه نیروهاي انقلابی و نسبت دادن نیروهاي انقلابی به افرادي که ضدیت با آزادي، زنان، موسیقی و</a:t>
            </a:r>
            <a:r>
              <a:rPr lang="en-US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cs typeface="B Titr" pitchFamily="2" charset="-78"/>
              </a:rPr>
              <a:t> ... </a:t>
            </a:r>
            <a:r>
              <a:rPr lang="ar-SA" sz="1900" b="1" dirty="0" smtClean="0">
                <a:ln w="11430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cs typeface="B Titr" pitchFamily="2" charset="-78"/>
              </a:rPr>
              <a:t>دارند؛</a:t>
            </a:r>
            <a:endParaRPr lang="en-US" sz="1900" b="1" dirty="0" smtClean="0">
              <a:ln w="11430"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8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50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1406" y="714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B Titr" pitchFamily="2" charset="-78"/>
              </a:rPr>
              <a:t>راه‌هاي افزایش سرمایه هاي اجتماعی در مقابله با جنگ روانی و اقتصادي دشمن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B Titr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4678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fa-IR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  <a:p>
            <a:pPr algn="ctr"/>
            <a:r>
              <a:rPr lang="ar-OM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رصد هوشمندانه و فهم به موقع از تغییرات اجتماعی؛</a:t>
            </a:r>
          </a:p>
          <a:p>
            <a:pPr algn="ctr"/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071802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OM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توجه به افزایش رضایت‌مندي جامعه از کارگزاران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8926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</a:t>
            </a:r>
            <a:r>
              <a:rPr lang="ar-OM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لاش هاي بی وقفه در خدمت رسانی به آسیب دیدگان اجتماعی بخصوص در مناطق محروم مرزي و اقلیت هاي دینی و مذهبی کش</a:t>
            </a:r>
            <a:r>
              <a:rPr lang="fa-IR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ور</a:t>
            </a:r>
            <a:endParaRPr lang="en-US" sz="3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86050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 افزایش توان اقتصادي کشور از طریق توجه به اقتصاد مقاومتی در مقابله با جنگ روانی و اقتصادي دشمن؛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43174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صادق بودن مسئولان و پاسخگویی صریح و بی پرده مسائل با مردم؛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0298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تلاش همه جانبه دستگاه ها در مبارزه با مفاسد اقتصادي؛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7422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ارائه بیلان کار و عملکرد در حوزه هاي اقتصادي_سیاسی_اجتماعی توسط مسئولان به مردم؛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14546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ارج نهادن به تلاش‌هاي نیروهاي مسلح توسط مسئولان نظام و رسانه هاي کشور با هدف افزایش اقتدار نیروهاي مسلح؛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71670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ارائه انواع مجوزها و تسهیلات لازم به نیروهاي انقلابی در جهت فعالیت در فضاي مجازي و شبکه‌هاي اجتماعی جهت افزایش اعتماد عمومی به نظام و دستاوردهاي انقلاب اسلامی؛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1928794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سد نفوذ دشمن در اقتصاد کشور؛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1785918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توجیه افکار عمومی و تبیین دقیق و همه جانبه موانع و مشکلات کشور بخصوص برملا نمودن توطئه هاي دشمن در نبرد اقتصادي و تحریم هاي همه جانبه؛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1643042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تفویض مسئولیت در حوزه هاي اقتصادي به مردم(رعایت اصل44 قانون اساسی)؛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00166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افزایش نقش شبکه هاي نخبگان و سازمان هاي مردم نهاد با هدف گسترش شبکه مشارکت مدنی درجامعه؛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57290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کارآمد نمودن دولت و اتکاء به ظرفیت هاي داخلی و قطع هرگونه وابستگی یکسویه اقتصادي به خارج.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14414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بهبود وضعیت مدیریت کشور در مواجهه با مفاسد، رانت خواري و حل مشکلات مدیریتی؛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71538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کاهش تنش‌هاي سیاسی و پرهیز از طرح اختلافات و چالش ها در کشور به جهت جلوگیري از گسست مردم با حاکمیت و حاکمان؛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928662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بازسازي روابط بین حاکمیت و مردم؛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5786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توجه به آموزه هاي دینی، اخلاقی و جلوگیري از ورود اندیشه هاي سکولار در میان مسئولان؛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2910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تحول در نظام اداري- سیاسی و رفع تعارضات ساختاري آن؛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500034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جلب اعتماد مردم به نهادهاي سیاسی؛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357158" y="1500174"/>
            <a:ext cx="6000792" cy="5143536"/>
          </a:xfrm>
          <a:prstGeom prst="ellipse">
            <a:avLst/>
          </a:prstGeom>
          <a:scene3d>
            <a:camera prst="perspectiveContrastingLeftFacing"/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fa-I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تقویت شوراها و نهادهاي مردمی؛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5786" y="857232"/>
            <a:ext cx="73581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4638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Zar,Bold"/>
                <a:ea typeface="Times New Roman" pitchFamily="18" charset="0"/>
                <a:cs typeface="B Titr" pitchFamily="2" charset="-78"/>
              </a:rPr>
              <a:t>سرمایه اجتماعی </a:t>
            </a:r>
            <a:endParaRPr lang="en-US" sz="1600" b="1" dirty="0" smtClean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274638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4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Zar,Bold"/>
                <a:ea typeface="Times New Roman" pitchFamily="18" charset="0"/>
                <a:cs typeface="B Titr" pitchFamily="2" charset="-78"/>
              </a:rPr>
              <a:t>و هدفگذاري دشمنان </a:t>
            </a:r>
            <a:r>
              <a:rPr lang="ar-SA" sz="4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Zar,Bold"/>
                <a:ea typeface="Times New Roman" pitchFamily="18" charset="0"/>
                <a:cs typeface="B Titr" pitchFamily="2" charset="-78"/>
              </a:rPr>
              <a:t>در</a:t>
            </a:r>
            <a:r>
              <a:rPr lang="ar-SA" sz="4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Zar,Bold"/>
                <a:ea typeface="Times New Roman" pitchFamily="18" charset="0"/>
                <a:cs typeface="B Titr" pitchFamily="2" charset="-78"/>
              </a:rPr>
              <a:t> کاهش آن</a:t>
            </a:r>
            <a:endParaRPr lang="ar-SA" sz="3200" b="1" dirty="0" smtClean="0">
              <a:ln w="11430"/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928670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normalizeH="0" baseline="0" dirty="0" smtClean="0">
                <a:ln w="19050">
                  <a:noFill/>
                  <a:prstDash val="solid"/>
                </a:ln>
                <a:solidFill>
                  <a:srgbClr val="7030A0"/>
                </a:solidFill>
                <a:latin typeface="BZar"/>
                <a:ea typeface="Times New Roman" pitchFamily="18" charset="0"/>
                <a:cs typeface="B Zar" pitchFamily="2" charset="-78"/>
              </a:rPr>
              <a:t>امروزه در کنار سرمایه‌های انسانی و اقتصادی، سرمایه دیگری به نام سرمایه اجتماعی نیز مورد توجه قرار گرفته است. سرمایه اجتماعی، یا بُعد معنوی یک اجتماع، میراثی تاریخی است که از طریق تشویق افراد به همکاری و مشارکت در تعاملات اجتماعی، قادر است به حل میزان بیشتری از معضلات موجود در آن اجتماع، فائق آید و حرکت به سوی رشد و پیشرفت اقتصادی، سیاسی، فرهنگی و... را امکان پذیر سازد.</a:t>
            </a:r>
            <a:endParaRPr kumimoji="0" lang="en-US" sz="2400" b="1" i="0" u="none" strike="noStrike" normalizeH="0" baseline="0" dirty="0" smtClean="0">
              <a:ln w="19050">
                <a:noFill/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929454" y="214290"/>
            <a:ext cx="1643074" cy="857256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B Titr" pitchFamily="2" charset="-78"/>
              </a:rPr>
              <a:t>مقدمه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38576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Low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ln w="19050">
                  <a:noFill/>
                  <a:prstDash val="solid"/>
                </a:ln>
                <a:solidFill>
                  <a:srgbClr val="7030A0"/>
                </a:solidFill>
                <a:latin typeface="BZar"/>
                <a:ea typeface="Times New Roman" pitchFamily="18" charset="0"/>
                <a:cs typeface="B Zar" pitchFamily="2" charset="-78"/>
              </a:rPr>
              <a:t>بدون سرمایه اجتماعی، هیچ اجتماعی به هیچ سرمایه‌ای نمی‌رسد، به طوری که بسیاری از گروه‌ها، سازمان‌ها و جوامع انسانی، بدون سرمایه اقتصادی و صرفا با تکیه بر سرمایه انسانی و اجتماعی توانسته‌اند به موفقیت دست یابند، اما هیچ مجموعه انسانی، بدون سرمایه اجتماعی نمی‌تواند اقدامات مفید و هدفمندی انجام دهد.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14290"/>
            <a:ext cx="6072230" cy="50006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 rtl="1">
              <a:buNone/>
            </a:pPr>
            <a:r>
              <a:rPr lang="ar-SA" sz="2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مولفه‌های سازنده و قوام بخش سرمایه اجتماعی</a:t>
            </a:r>
            <a:endParaRPr lang="en-US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88128" y="4624944"/>
            <a:ext cx="100014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Low" rtl="1"/>
            <a:r>
              <a:rPr lang="fa-IR" sz="2400" b="1" kern="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اعتماد</a:t>
            </a:r>
            <a:endParaRPr 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7767266" y="4159312"/>
            <a:ext cx="285752" cy="1420794"/>
          </a:xfrm>
          <a:prstGeom prst="rightBrace">
            <a:avLst>
              <a:gd name="adj1" fmla="val 44005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52945" y="4151346"/>
            <a:ext cx="2388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kern="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اعتماد مردم به مردم</a:t>
            </a:r>
            <a:endParaRPr lang="en-US" sz="2400" b="1" kern="0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0332" y="4651412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kern="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اعتماد مردم به دولت </a:t>
            </a:r>
            <a:endParaRPr lang="en-US" sz="2400" b="1" kern="0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5322" y="5151478"/>
            <a:ext cx="2491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kern="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اعتماد دولت به مردم </a:t>
            </a:r>
            <a:endParaRPr lang="en-US" sz="2400" b="1" kern="0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8456" y="4145356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kern="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نقشی بی‌بدیل در کاهش هزینه‌های جامعه ایفا می‌کند</a:t>
            </a:r>
            <a:r>
              <a:rPr lang="fa-IR" sz="2400" b="1" kern="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 و ب</a:t>
            </a:r>
            <a:r>
              <a:rPr lang="ar-SA" sz="2400" b="1" kern="0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B Titr" pitchFamily="2" charset="-78"/>
              </a:rPr>
              <a:t>رعکس بی‌اعتمادی مردم به یکدیگر هزینه‌های تحمیلی بر جامعه را افزایش می‌دهد. </a:t>
            </a:r>
            <a:endParaRPr lang="en-US" sz="2400" b="1" kern="0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17" name="Pentagon 16"/>
          <p:cNvSpPr/>
          <p:nvPr/>
        </p:nvSpPr>
        <p:spPr>
          <a:xfrm rot="5400000" flipV="1">
            <a:off x="2071682" y="357178"/>
            <a:ext cx="1285860" cy="57150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kern="0" dirty="0" smtClean="0">
                <a:solidFill>
                  <a:schemeClr val="accent6"/>
                </a:solidFill>
                <a:cs typeface="B Titr" pitchFamily="2" charset="-78"/>
              </a:rPr>
              <a:t>اعتماد</a:t>
            </a:r>
            <a:endParaRPr lang="en-US" sz="2800" b="1" dirty="0">
              <a:solidFill>
                <a:schemeClr val="accent6"/>
              </a:solidFill>
              <a:cs typeface="B Titr" pitchFamily="2" charset="-78"/>
            </a:endParaRPr>
          </a:p>
        </p:txBody>
      </p:sp>
      <p:sp>
        <p:nvSpPr>
          <p:cNvPr id="18" name="Pentagon 17"/>
          <p:cNvSpPr/>
          <p:nvPr/>
        </p:nvSpPr>
        <p:spPr>
          <a:xfrm rot="5400000" flipV="1">
            <a:off x="-32" y="500066"/>
            <a:ext cx="1571636" cy="57150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kern="0" dirty="0" smtClean="0">
                <a:solidFill>
                  <a:schemeClr val="accent6"/>
                </a:solidFill>
                <a:cs typeface="B Titr" pitchFamily="2" charset="-78"/>
              </a:rPr>
              <a:t>مشارکت</a:t>
            </a:r>
            <a:endParaRPr lang="en-US" sz="2800" b="1" kern="0" dirty="0" smtClean="0">
              <a:solidFill>
                <a:schemeClr val="accent6"/>
              </a:solidFill>
              <a:cs typeface="B Titr" pitchFamily="2" charset="-78"/>
            </a:endParaRPr>
          </a:p>
        </p:txBody>
      </p:sp>
      <p:sp>
        <p:nvSpPr>
          <p:cNvPr id="19" name="Pentagon 18"/>
          <p:cNvSpPr/>
          <p:nvPr/>
        </p:nvSpPr>
        <p:spPr>
          <a:xfrm rot="5400000" flipV="1">
            <a:off x="714360" y="785806"/>
            <a:ext cx="2071678" cy="500066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endParaRPr lang="fa-IR" sz="2000" b="1" kern="0" dirty="0" smtClean="0">
              <a:solidFill>
                <a:schemeClr val="accent6"/>
              </a:solidFill>
              <a:cs typeface="B Titr" pitchFamily="2" charset="-78"/>
            </a:endParaRPr>
          </a:p>
          <a:p>
            <a:pPr algn="justLow" rtl="1"/>
            <a:endParaRPr lang="fa-IR" sz="2000" b="1" kern="0" dirty="0" smtClean="0">
              <a:solidFill>
                <a:schemeClr val="accent6"/>
              </a:solidFill>
              <a:cs typeface="B Titr" pitchFamily="2" charset="-78"/>
            </a:endParaRPr>
          </a:p>
          <a:p>
            <a:pPr algn="justLow" rtl="1"/>
            <a:r>
              <a:rPr lang="ar-SA" sz="2000" b="1" kern="0" dirty="0" smtClean="0">
                <a:solidFill>
                  <a:schemeClr val="accent6"/>
                </a:solidFill>
                <a:cs typeface="B Titr" pitchFamily="2" charset="-78"/>
              </a:rPr>
              <a:t>رعایت حقوق</a:t>
            </a:r>
            <a:r>
              <a:rPr lang="fa-IR" sz="2000" b="1" kern="0" dirty="0" smtClean="0">
                <a:solidFill>
                  <a:schemeClr val="accent6"/>
                </a:solidFill>
                <a:cs typeface="B Titr" pitchFamily="2" charset="-78"/>
              </a:rPr>
              <a:t> </a:t>
            </a:r>
            <a:r>
              <a:rPr lang="ar-SA" sz="2000" b="1" kern="0" dirty="0" smtClean="0">
                <a:solidFill>
                  <a:schemeClr val="accent6"/>
                </a:solidFill>
                <a:cs typeface="B Titr" pitchFamily="2" charset="-78"/>
              </a:rPr>
              <a:t>متقابل</a:t>
            </a:r>
            <a:endParaRPr lang="en-US" sz="2000" b="1" kern="0" dirty="0" smtClean="0">
              <a:solidFill>
                <a:schemeClr val="accent6"/>
              </a:solidFill>
              <a:cs typeface="B Titr" pitchFamily="2" charset="-78"/>
            </a:endParaRPr>
          </a:p>
          <a:p>
            <a:pPr algn="ctr"/>
            <a:endParaRPr lang="en-US" sz="4000" b="1" dirty="0">
              <a:cs typeface="B Tit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5984" y="2203076"/>
            <a:ext cx="1044000" cy="1500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مردم با مردم</a:t>
            </a:r>
            <a:endParaRPr lang="en-US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86844" y="2203076"/>
            <a:ext cx="1044000" cy="1500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مردم با دولت </a:t>
            </a:r>
            <a:endParaRPr lang="en-US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1406" y="2203076"/>
            <a:ext cx="1044000" cy="15001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Low" rtl="1"/>
            <a:r>
              <a:rPr lang="ar-SA" sz="16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نهادی های دولتی با همدیگر</a:t>
            </a:r>
            <a:endParaRPr lang="en-US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5214942" y="4203340"/>
            <a:ext cx="285752" cy="1420794"/>
          </a:xfrm>
          <a:prstGeom prst="rightBrace">
            <a:avLst>
              <a:gd name="adj1" fmla="val 44005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25" descr="Make-Question-Ghalam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10" y="1071546"/>
            <a:ext cx="3619504" cy="23669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214298"/>
            <a:ext cx="6512169" cy="1143000"/>
          </a:xfrm>
        </p:spPr>
        <p:txBody>
          <a:bodyPr/>
          <a:lstStyle/>
          <a:p>
            <a:pPr algn="justLow" rtl="1">
              <a:buNone/>
            </a:pPr>
            <a:r>
              <a:rPr lang="ar-SA" dirty="0" smtClean="0">
                <a:solidFill>
                  <a:schemeClr val="accent6"/>
                </a:solidFill>
                <a:cs typeface="B Titr" pitchFamily="2" charset="-78"/>
              </a:rPr>
              <a:t>تعریف سرمایه اجتماعی</a:t>
            </a:r>
            <a:endParaRPr lang="en-US" dirty="0">
              <a:solidFill>
                <a:schemeClr val="accent6"/>
              </a:solidFill>
              <a:cs typeface="B Titr" pitchFamily="2" charset="-78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57158" y="1397000"/>
          <a:ext cx="8143932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4E8693-EFEE-4C1A-A191-FAD6202B9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254E8693-EFEE-4C1A-A191-FAD6202B9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DEF110-02BC-4CE9-B719-C32FC544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58DEF110-02BC-4CE9-B719-C32FC544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2E81E9-52F1-44C6-9A25-197B13AD8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452E81E9-52F1-44C6-9A25-197B13AD8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17E16-03C5-4BE3-8B7C-70C489680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70B17E16-03C5-4BE3-8B7C-70C489680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E86AE5-9EA0-4110-8ED2-B81CD399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B8E86AE5-9EA0-4110-8ED2-B81CD3996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663017" cy="1225536"/>
          </a:xfrm>
        </p:spPr>
        <p:txBody>
          <a:bodyPr>
            <a:noAutofit/>
          </a:bodyPr>
          <a:lstStyle/>
          <a:p>
            <a:pPr algn="ctr" rtl="1">
              <a:buNone/>
            </a:pPr>
            <a:r>
              <a:rPr lang="ar-SA" sz="4400" dirty="0" smtClean="0">
                <a:solidFill>
                  <a:schemeClr val="accent6"/>
                </a:solidFill>
                <a:cs typeface="B Titr" pitchFamily="2" charset="-78"/>
              </a:rPr>
              <a:t>وضعیت شناسی سرمایه اجتماعی در کشور در شرایط موجود</a:t>
            </a:r>
            <a:endParaRPr lang="en-US" sz="4400" dirty="0">
              <a:solidFill>
                <a:schemeClr val="accent6"/>
              </a:solidFill>
              <a:cs typeface="B Titr" pitchFamily="2" charset="-78"/>
            </a:endParaRP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928662" y="2357430"/>
            <a:ext cx="7215238" cy="3857652"/>
          </a:xfrm>
          <a:prstGeom prst="snipRoundRect">
            <a:avLst>
              <a:gd name="adj1" fmla="val 11226"/>
              <a:gd name="adj2" fmla="val 16278"/>
            </a:avLst>
          </a:prstGeom>
          <a:solidFill>
            <a:srgbClr val="109F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Low" rtl="1"/>
            <a:r>
              <a:rPr lang="ar-SA" sz="36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با توجه به روند تبلیغات دشمنان و ضعف‌ها و ناکارآمدي‌ها، اصل رضایت‌مندي در جامعه نسبت به گذشته و به ویژه نسبت به دوران آغازین انقلاب رو به کاهش است.</a:t>
            </a:r>
            <a:endParaRPr lang="en-US" sz="3600" b="1" dirty="0" smtClean="0">
              <a:ln w="11430"/>
              <a:solidFill>
                <a:schemeClr val="accent6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928662" y="2357430"/>
            <a:ext cx="7215238" cy="3857652"/>
          </a:xfrm>
          <a:prstGeom prst="snipRoundRect">
            <a:avLst>
              <a:gd name="adj1" fmla="val 11226"/>
              <a:gd name="adj2" fmla="val 16278"/>
            </a:avLst>
          </a:prstGeom>
          <a:solidFill>
            <a:srgbClr val="109F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48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افزایش آسیب‌هاي اجتماعی منجر به کاهش سرمایه‌ي اجتماعی نظام شده است</a:t>
            </a:r>
            <a:r>
              <a:rPr lang="fa-IR" sz="48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.</a:t>
            </a:r>
            <a:endParaRPr lang="ar-SA" sz="4800" b="1" dirty="0" smtClean="0">
              <a:ln w="11430"/>
              <a:solidFill>
                <a:schemeClr val="accent6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928662" y="2357430"/>
            <a:ext cx="7215238" cy="3857652"/>
          </a:xfrm>
          <a:prstGeom prst="snipRoundRect">
            <a:avLst>
              <a:gd name="adj1" fmla="val 11226"/>
              <a:gd name="adj2" fmla="val 16278"/>
            </a:avLst>
          </a:prstGeom>
          <a:solidFill>
            <a:srgbClr val="109F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36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ایجاد باورهاي جدید و تولید هویت جدید در جامعه، منجر به ضعف و کاهش سرمایه اجتماعی نظام و انقلاب اسلامی شده است و اعتماد اجتماعی به نظام که جوهره‌ي اصلی در سرمایه‌ي اجتماعی است، دچار اختلال شده است.</a:t>
            </a:r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928662" y="2357430"/>
            <a:ext cx="7215238" cy="3857652"/>
          </a:xfrm>
          <a:prstGeom prst="snipRoundRect">
            <a:avLst>
              <a:gd name="adj1" fmla="val 11226"/>
              <a:gd name="adj2" fmla="val 16278"/>
            </a:avLst>
          </a:prstGeom>
          <a:solidFill>
            <a:srgbClr val="109F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36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عناصر اصلی خدمت، مثل پاکدستی، ساده زیستی و اخلاق مداري در ذهنیت جامعه با چالش جدي مواجه شده است.</a:t>
            </a:r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928662" y="2447940"/>
            <a:ext cx="7215238" cy="3857652"/>
          </a:xfrm>
          <a:prstGeom prst="snipRoundRect">
            <a:avLst>
              <a:gd name="adj1" fmla="val 11226"/>
              <a:gd name="adj2" fmla="val 16278"/>
            </a:avLst>
          </a:prstGeom>
          <a:solidFill>
            <a:srgbClr val="109F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40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روند اختلافات و درگیري هاي جناحی و حزبی و درگیر شدن نخبگان و گروه هاي مرجع در آن، سبب تضعیف پایگاه اجتماعی آنها در جامعه شده است.</a:t>
            </a:r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1081047" y="2486040"/>
            <a:ext cx="7215238" cy="3857652"/>
          </a:xfrm>
          <a:prstGeom prst="snipRoundRect">
            <a:avLst>
              <a:gd name="adj1" fmla="val 11226"/>
              <a:gd name="adj2" fmla="val 16278"/>
            </a:avLst>
          </a:prstGeom>
          <a:solidFill>
            <a:srgbClr val="109F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40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تصویرسازي‌هاي غیر واقعی از وضعیت اقتصادي- اجتماعی رژیم پهلوي در نسل جوان اشاعه یافته است.</a:t>
            </a:r>
          </a:p>
        </p:txBody>
      </p:sp>
      <p:sp>
        <p:nvSpPr>
          <p:cNvPr id="22" name="Snip and Round Single Corner Rectangle 21"/>
          <p:cNvSpPr/>
          <p:nvPr/>
        </p:nvSpPr>
        <p:spPr>
          <a:xfrm>
            <a:off x="966762" y="2421735"/>
            <a:ext cx="7215238" cy="3857652"/>
          </a:xfrm>
          <a:prstGeom prst="snipRoundRect">
            <a:avLst>
              <a:gd name="adj1" fmla="val 11226"/>
              <a:gd name="adj2" fmla="val 16278"/>
            </a:avLst>
          </a:prstGeom>
          <a:solidFill>
            <a:srgbClr val="109FD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SA" sz="3600" b="1" dirty="0" smtClean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cs typeface="B Titr" pitchFamily="2" charset="-78"/>
              </a:rPr>
              <a:t>با توجه به عملکرد نامناسب بخشی از بدنه، دستگاه‌ها و مدیران کشور و بستگان آنها در پرونده‌هاي مفاسد اقتصادي، نگاه بخش قابل توجهی از جامعه نسبت به این طبقه به عنوان سرمایه اجتماعی انقلاب و نظام تغییر کرده است.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15238" cy="1143000"/>
          </a:xfrm>
        </p:spPr>
        <p:txBody>
          <a:bodyPr>
            <a:noAutofit/>
          </a:bodyPr>
          <a:lstStyle/>
          <a:p>
            <a:pPr algn="l" rtl="1">
              <a:buNone/>
            </a:pPr>
            <a:r>
              <a:rPr lang="ar-SA" sz="4400" dirty="0" smtClean="0">
                <a:solidFill>
                  <a:schemeClr val="accent6"/>
                </a:solidFill>
                <a:cs typeface="B Titr" pitchFamily="2" charset="-78"/>
              </a:rPr>
              <a:t>شاخص هاي کاهش سرمایه اجتماعی</a:t>
            </a:r>
            <a:r>
              <a:rPr lang="en-US" sz="4400" dirty="0" smtClean="0">
                <a:solidFill>
                  <a:schemeClr val="accent6"/>
                </a:solidFill>
                <a:cs typeface="B Titr" pitchFamily="2" charset="-78"/>
              </a:rPr>
              <a:t/>
            </a:r>
            <a:br>
              <a:rPr lang="en-US" sz="4400" dirty="0" smtClean="0">
                <a:solidFill>
                  <a:schemeClr val="accent6"/>
                </a:solidFill>
                <a:cs typeface="B Titr" pitchFamily="2" charset="-78"/>
              </a:rPr>
            </a:br>
            <a:endParaRPr lang="en-US" sz="4400" dirty="0">
              <a:solidFill>
                <a:schemeClr val="accent6"/>
              </a:solidFill>
              <a:cs typeface="B Titr" pitchFamily="2" charset="-7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5720" y="1071546"/>
          <a:ext cx="8501122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A92450-B3A1-4B40-81E7-625EA6971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EEA92450-B3A1-4B40-81E7-625EA6971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4FA14EB-E39D-4F73-BD64-4E2CCE265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D4FA14EB-E39D-4F73-BD64-4E2CCE265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552BB1-D055-43E5-930C-A9528FCEC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E8552BB1-D055-43E5-930C-A9528FCEC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247FBC-A4B4-4F90-8F85-E204E847B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4D247FBC-A4B4-4F90-8F85-E204E847B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43D340-BEC4-4748-8542-340678B6F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9343D340-BEC4-4748-8542-340678B6F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66B08D-695C-4946-9385-821E2F790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5D66B08D-695C-4946-9385-821E2F790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04A5B6-EB27-4706-A7EA-2365A2B57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2B04A5B6-EB27-4706-A7EA-2365A2B57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ACD7EF-3F1F-494C-86CA-838EAB378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BDACD7EF-3F1F-494C-86CA-838EAB378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59C93E-878A-40FC-9157-7BE0202E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B559C93E-878A-40FC-9157-7BE0202E9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عوامل موثر در کاهش سرمایه اجتماعی در کشور</a:t>
            </a:r>
            <a:endParaRPr lang="fa-IR" sz="3600" b="1" dirty="0" smtClean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6732" y="928670"/>
            <a:ext cx="1901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عوامل داخلی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85720" y="1571612"/>
          <a:ext cx="864399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48E0A6-31C2-407C-971C-CA26456BC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2848E0A6-31C2-407C-971C-CA26456BC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F09E72-1AA0-4EDA-AAFE-C7CEC3ED2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85F09E72-1AA0-4EDA-AAFE-C7CEC3ED2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94BDE2-BD4D-4BDD-B23A-A68919266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2694BDE2-BD4D-4BDD-B23A-A68919266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8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A81267-44A0-4FD4-87F5-780EA1534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81A81267-44A0-4FD4-87F5-780EA1534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8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70078D-1099-4B03-A4F7-B71BDCFF2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6">
                                            <p:graphicEl>
                                              <a:dgm id="{E870078D-1099-4B03-A4F7-B71BDCFF2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8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764C0F-54BF-48EB-AC24-D67EB6C85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86764C0F-54BF-48EB-AC24-D67EB6C85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8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D1968C-CC7E-4D89-92FD-DBC3CAC81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1AD1968C-CC7E-4D89-92FD-DBC3CAC81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8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C1662F-67B9-4AA4-8679-6FC86A65F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DCC1662F-67B9-4AA4-8679-6FC86A65F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8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A735FB-AB5A-443A-A99D-6A552A52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6">
                                            <p:graphicEl>
                                              <a:dgm id="{49A735FB-AB5A-443A-A99D-6A552A52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8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6797A-15F2-4C1A-9E84-ACC43C388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1596797A-15F2-4C1A-9E84-ACC43C388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8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F0AA66-EF39-4256-9C43-4E6B31303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6">
                                            <p:graphicEl>
                                              <a:dgm id="{97F0AA66-EF39-4256-9C43-4E6B31303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8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AA8F6C-5FDD-4D8F-A76A-E002FC16D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1FAA8F6C-5FDD-4D8F-A76A-E002FC16D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8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64FB1C-6CCD-47EE-900E-B1EB297BA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6">
                                            <p:graphicEl>
                                              <a:dgm id="{F164FB1C-6CCD-47EE-900E-B1EB297BA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8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D4A990-014C-421A-AB4C-7066104CC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6">
                                            <p:graphicEl>
                                              <a:dgm id="{E0D4A990-014C-421A-AB4C-7066104CC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8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DBD534-E969-4EE4-9EAD-C899582CB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6">
                                            <p:graphicEl>
                                              <a:dgm id="{09DBD534-E969-4EE4-9EAD-C899582CB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8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DD3ED7-5CD8-442A-B439-DD7F51FBF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6">
                                            <p:graphicEl>
                                              <a:dgm id="{CFDD3ED7-5CD8-442A-B439-DD7F51FBF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8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9B9B84-21AC-42A6-BAA9-13B95F829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000"/>
                                        <p:tgtEl>
                                          <p:spTgt spid="6">
                                            <p:graphicEl>
                                              <a:dgm id="{F59B9B84-21AC-42A6-BAA9-13B95F829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8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34ECF9-F060-44B3-844B-AD5E9E971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6">
                                            <p:graphicEl>
                                              <a:dgm id="{BA34ECF9-F060-44B3-844B-AD5E9E971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18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D64550-1361-429E-A8EA-B229CA2C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6">
                                            <p:graphicEl>
                                              <a:dgm id="{D0D64550-1361-429E-A8EA-B229CA2C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48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8FB57A-53EC-4F19-9BAC-4E4DC671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6">
                                            <p:graphicEl>
                                              <a:dgm id="{148FB57A-53EC-4F19-9BAC-4E4DC671B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78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B6E613-2FA4-46A9-BB3D-0D9494DA4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2000"/>
                                        <p:tgtEl>
                                          <p:spTgt spid="6">
                                            <p:graphicEl>
                                              <a:dgm id="{93B6E613-2FA4-46A9-BB3D-0D9494DA4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8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8FAA1C-69C1-4BBB-9496-AF2C66BC4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6">
                                            <p:graphicEl>
                                              <a:dgm id="{4F8FAA1C-69C1-4BBB-9496-AF2C66BC4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8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AF4676-9124-45AC-AE3C-1FD2924B8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2000"/>
                                        <p:tgtEl>
                                          <p:spTgt spid="6">
                                            <p:graphicEl>
                                              <a:dgm id="{6AAF4676-9124-45AC-AE3C-1FD2924B8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68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C8F88C-3BBF-4A5E-83B9-0C65DDF20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6">
                                            <p:graphicEl>
                                              <a:dgm id="{8CC8F88C-3BBF-4A5E-83B9-0C65DDF20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9800"/>
                            </p:stCondLst>
                            <p:childTnLst>
                              <p:par>
                                <p:cTn id="1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C6654-9473-483C-84B7-2CFD34508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6">
                                            <p:graphicEl>
                                              <a:dgm id="{D30C6654-9473-483C-84B7-2CFD34508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28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7CA5C3-03A4-4D36-99D4-66B2B1806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0"/>
                                        <p:tgtEl>
                                          <p:spTgt spid="6">
                                            <p:graphicEl>
                                              <a:dgm id="{9F7CA5C3-03A4-4D36-99D4-66B2B1806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8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FC61D6-6994-4E28-8C6F-86AD31829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6">
                                            <p:graphicEl>
                                              <a:dgm id="{96FC61D6-6994-4E28-8C6F-86AD318291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88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149502-C4E8-4F91-A1F2-E4BC31337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2000"/>
                                        <p:tgtEl>
                                          <p:spTgt spid="6">
                                            <p:graphicEl>
                                              <a:dgm id="{7A149502-C4E8-4F91-A1F2-E4BC31337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18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94285-24CD-4B1C-A23A-4A01DBA6D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2000"/>
                                        <p:tgtEl>
                                          <p:spTgt spid="6">
                                            <p:graphicEl>
                                              <a:dgm id="{33C94285-24CD-4B1C-A23A-4A01DBA6D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عوامل موثر در کاهش سرمایه اجتماعی در کشور</a:t>
            </a:r>
            <a:endParaRPr lang="fa-IR" sz="3600" b="1" dirty="0" smtClean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8275" y="928670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عوامل </a:t>
            </a:r>
            <a:r>
              <a:rPr lang="fa-I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B Titr" pitchFamily="2" charset="-78"/>
              </a:rPr>
              <a:t>خارجی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14282" y="1643050"/>
          <a:ext cx="8643998" cy="449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FCD873-0F7F-48B3-B8ED-70B6E4F73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>
                                            <p:graphicEl>
                                              <a:dgm id="{88FCD873-0F7F-48B3-B8ED-70B6E4F73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981D20-5D75-4CEE-8536-CFB06E182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D2981D20-5D75-4CEE-8536-CFB06E182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35546A-0FCF-4A29-95AA-C85701B18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5A35546A-0FCF-4A29-95AA-C85701B18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86F568-9604-4E81-BD0E-B397E1922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0386F568-9604-4E81-BD0E-B397E1922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8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02F091-C441-4C3A-A4C1-472D2DCDE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7">
                                            <p:graphicEl>
                                              <a:dgm id="{B202F091-C441-4C3A-A4C1-472D2DCDE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E083A4-B197-4E7B-86D0-1ED3303AC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F3E083A4-B197-4E7B-86D0-1ED3303AC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17501D-949E-448C-87EB-9C46DFDAF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7">
                                            <p:graphicEl>
                                              <a:dgm id="{A717501D-949E-448C-87EB-9C46DFDAF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8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9A4B58-5D5D-4987-BA8C-DD54F439E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FC9A4B58-5D5D-4987-BA8C-DD54F439E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8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5DC31C-7C5F-41F5-9981-4A8B5E747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6F5DC31C-7C5F-41F5-9981-4A8B5E747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8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5EB78-719E-446B-86B5-392E6B08B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7">
                                            <p:graphicEl>
                                              <a:dgm id="{3135EB78-719E-446B-86B5-392E6B08B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7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4275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ind_4275_slide">
  <a:themeElements>
    <a:clrScheme name="Office Theme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99"/>
      </a:lt1>
      <a:dk2>
        <a:srgbClr val="000000"/>
      </a:dk2>
      <a:lt2>
        <a:srgbClr val="666666"/>
      </a:lt2>
      <a:accent1>
        <a:srgbClr val="4F660A"/>
      </a:accent1>
      <a:accent2>
        <a:srgbClr val="594B12"/>
      </a:accent2>
      <a:accent3>
        <a:srgbClr val="E2E2CA"/>
      </a:accent3>
      <a:accent4>
        <a:srgbClr val="000000"/>
      </a:accent4>
      <a:accent5>
        <a:srgbClr val="B2B8AA"/>
      </a:accent5>
      <a:accent6>
        <a:srgbClr val="50430F"/>
      </a:accent6>
      <a:hlink>
        <a:srgbClr val="145366"/>
      </a:hlink>
      <a:folHlink>
        <a:srgbClr val="66660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8C8C00"/>
        </a:accent1>
        <a:accent2>
          <a:srgbClr val="707039"/>
        </a:accent2>
        <a:accent3>
          <a:srgbClr val="E2E2CA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4F660A"/>
        </a:accent1>
        <a:accent2>
          <a:srgbClr val="594B12"/>
        </a:accent2>
        <a:accent3>
          <a:srgbClr val="E2E2CA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664B1F"/>
        </a:accent1>
        <a:accent2>
          <a:srgbClr val="494080"/>
        </a:accent2>
        <a:accent3>
          <a:srgbClr val="E2E2CA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99"/>
        </a:lt1>
        <a:dk2>
          <a:srgbClr val="000000"/>
        </a:dk2>
        <a:lt2>
          <a:srgbClr val="666666"/>
        </a:lt2>
        <a:accent1>
          <a:srgbClr val="595918"/>
        </a:accent1>
        <a:accent2>
          <a:srgbClr val="1F5566"/>
        </a:accent2>
        <a:accent3>
          <a:srgbClr val="E2E2CA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8C00"/>
        </a:accent1>
        <a:accent2>
          <a:srgbClr val="707039"/>
        </a:accent2>
        <a:accent3>
          <a:srgbClr val="FFFFFF"/>
        </a:accent3>
        <a:accent4>
          <a:srgbClr val="000000"/>
        </a:accent4>
        <a:accent5>
          <a:srgbClr val="C5C5AA"/>
        </a:accent5>
        <a:accent6>
          <a:srgbClr val="656533"/>
        </a:accent6>
        <a:hlink>
          <a:srgbClr val="515100"/>
        </a:hlink>
        <a:folHlink>
          <a:srgbClr val="33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F660A"/>
        </a:accent1>
        <a:accent2>
          <a:srgbClr val="594B12"/>
        </a:accent2>
        <a:accent3>
          <a:srgbClr val="FFFFFF"/>
        </a:accent3>
        <a:accent4>
          <a:srgbClr val="000000"/>
        </a:accent4>
        <a:accent5>
          <a:srgbClr val="B2B8AA"/>
        </a:accent5>
        <a:accent6>
          <a:srgbClr val="50430F"/>
        </a:accent6>
        <a:hlink>
          <a:srgbClr val="145366"/>
        </a:hlink>
        <a:folHlink>
          <a:srgbClr val="6666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494080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413973"/>
        </a:accent6>
        <a:hlink>
          <a:srgbClr val="595918"/>
        </a:hlink>
        <a:folHlink>
          <a:srgbClr val="662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95918"/>
        </a:accent1>
        <a:accent2>
          <a:srgbClr val="1F5566"/>
        </a:accent2>
        <a:accent3>
          <a:srgbClr val="FFFFFF"/>
        </a:accent3>
        <a:accent4>
          <a:srgbClr val="000000"/>
        </a:accent4>
        <a:accent5>
          <a:srgbClr val="B5B5AB"/>
        </a:accent5>
        <a:accent6>
          <a:srgbClr val="1B4C5C"/>
        </a:accent6>
        <a:hlink>
          <a:srgbClr val="663A1F"/>
        </a:hlink>
        <a:folHlink>
          <a:srgbClr val="56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yanna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دفتر کار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سرمایه اجتماعی(1)</Template>
  <TotalTime>3</TotalTime>
  <Words>1798</Words>
  <Application>Microsoft Office PowerPoint</Application>
  <PresentationFormat>On-screen Show (4:3)</PresentationFormat>
  <Paragraphs>154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40" baseType="lpstr">
      <vt:lpstr>Arial</vt:lpstr>
      <vt:lpstr>B Mitra</vt:lpstr>
      <vt:lpstr>B Titr</vt:lpstr>
      <vt:lpstr>B Zar</vt:lpstr>
      <vt:lpstr>BZar</vt:lpstr>
      <vt:lpstr>BZar,Bold</vt:lpstr>
      <vt:lpstr>Calibri</vt:lpstr>
      <vt:lpstr>Georgia</vt:lpstr>
      <vt:lpstr>Tahoma</vt:lpstr>
      <vt:lpstr>Times New Roman</vt:lpstr>
      <vt:lpstr>Trebuchet MS</vt:lpstr>
      <vt:lpstr>ind_4275_slide</vt:lpstr>
      <vt:lpstr>1_Default Design</vt:lpstr>
      <vt:lpstr>payanname1</vt:lpstr>
      <vt:lpstr>طرح زمینه Office</vt:lpstr>
      <vt:lpstr>1_Office Theme</vt:lpstr>
      <vt:lpstr>3_Office Theme</vt:lpstr>
      <vt:lpstr>4_Office Theme</vt:lpstr>
      <vt:lpstr>6_Office Theme</vt:lpstr>
      <vt:lpstr>7_Office Theme</vt:lpstr>
      <vt:lpstr>1_ind_4275_slide</vt:lpstr>
      <vt:lpstr>2_Default Design</vt:lpstr>
      <vt:lpstr>Slipstream</vt:lpstr>
      <vt:lpstr>PowerPoint Presentation</vt:lpstr>
      <vt:lpstr>PowerPoint Presentation</vt:lpstr>
      <vt:lpstr>PowerPoint Presentation</vt:lpstr>
      <vt:lpstr>مولفه‌های سازنده و قوام بخش سرمایه اجتماعی</vt:lpstr>
      <vt:lpstr>تعریف سرمایه اجتماعی</vt:lpstr>
      <vt:lpstr>وضعیت شناسی سرمایه اجتماعی در کشور در شرایط موجود</vt:lpstr>
      <vt:lpstr>شاخص هاي کاهش سرمایه اجتماعی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basirat01</dc:creator>
  <cp:lastModifiedBy>basirat01</cp:lastModifiedBy>
  <cp:revision>1</cp:revision>
  <dcterms:created xsi:type="dcterms:W3CDTF">2018-08-06T04:13:08Z</dcterms:created>
  <dcterms:modified xsi:type="dcterms:W3CDTF">2018-08-06T04:16:51Z</dcterms:modified>
</cp:coreProperties>
</file>