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56" r:id="rId3"/>
    <p:sldId id="261" r:id="rId4"/>
    <p:sldId id="271" r:id="rId5"/>
    <p:sldId id="262" r:id="rId6"/>
    <p:sldId id="272" r:id="rId7"/>
    <p:sldId id="257" r:id="rId8"/>
    <p:sldId id="258" r:id="rId9"/>
    <p:sldId id="259" r:id="rId10"/>
    <p:sldId id="260" r:id="rId11"/>
    <p:sldId id="273" r:id="rId12"/>
    <p:sldId id="263" r:id="rId13"/>
    <p:sldId id="274" r:id="rId14"/>
    <p:sldId id="265" r:id="rId15"/>
    <p:sldId id="266" r:id="rId16"/>
    <p:sldId id="267" r:id="rId17"/>
    <p:sldId id="268" r:id="rId18"/>
    <p:sldId id="27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2B68"/>
    <a:srgbClr val="D7E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4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9BAF9-46A4-41BA-A317-B0C1590BD620}" type="doc">
      <dgm:prSet loTypeId="urn:microsoft.com/office/officeart/2005/8/layout/chevron2" loCatId="list" qsTypeId="urn:microsoft.com/office/officeart/2005/8/quickstyle/3d2" qsCatId="3D" csTypeId="urn:microsoft.com/office/officeart/2005/8/colors/accent5_5" csCatId="accent5" phldr="1"/>
      <dgm:spPr/>
      <dgm:t>
        <a:bodyPr/>
        <a:lstStyle/>
        <a:p>
          <a:endParaRPr lang="en-US"/>
        </a:p>
      </dgm:t>
    </dgm:pt>
    <dgm:pt modelId="{20E36C2F-CABB-48D9-8D4C-553D73D81D84}">
      <dgm:prSet phldrT="[Text]" custT="1"/>
      <dgm:spPr/>
      <dgm:t>
        <a:bodyPr/>
        <a:lstStyle/>
        <a:p>
          <a:endParaRPr lang="fa-IR" sz="7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r>
            <a:rPr lang="fa-IR" sz="32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اول</a:t>
          </a:r>
          <a:endParaRPr lang="en-US" sz="32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gm:t>
    </dgm:pt>
    <dgm:pt modelId="{DB49DE11-85DB-48FF-9CD1-D243C7D0D9D8}" type="parTrans" cxnId="{69623218-6AD2-4117-8277-5DF3C3852E2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A40685F-F998-4147-B98B-F0BD370A61D7}" type="sibTrans" cxnId="{69623218-6AD2-4117-8277-5DF3C3852E2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85D74312-79E6-4C2F-8C32-AED53F2EA61F}">
      <dgm:prSet phldrT="[Text]" custT="1"/>
      <dgm:spPr/>
      <dgm:t>
        <a:bodyPr/>
        <a:lstStyle/>
        <a:p>
          <a:endParaRPr lang="fa-IR" sz="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r>
            <a:rPr lang="fa-IR" sz="32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دوم</a:t>
          </a:r>
          <a:endParaRPr lang="en-US" sz="32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gm:t>
    </dgm:pt>
    <dgm:pt modelId="{55AD120F-0767-4FCF-8E16-BE8694452376}" type="parTrans" cxnId="{B78CFD8C-75EC-4EEF-B307-7A810097D013}">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0B7F49F-E164-4335-95A2-B1934E2A4E57}" type="sibTrans" cxnId="{B78CFD8C-75EC-4EEF-B307-7A810097D013}">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DD139A3-CD19-48A5-B58B-732E0D4FEF29}">
      <dgm:prSet phldrT="[Text]" custT="1"/>
      <dgm:spPr/>
      <dgm:t>
        <a:bodyPr/>
        <a:lstStyle/>
        <a:p>
          <a:pPr algn="ctr" rtl="1"/>
          <a:r>
            <a:rPr kumimoji="0" lang="fa-IR" sz="36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رضایت دادن به این موافقت‌نامه‌ها بعد از امضای آن‌ها </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5F6BC91-5EFC-41D0-A21A-A0D90B9BCE0B}" type="parTrans" cxnId="{A8CBA2B7-F0F1-4682-834E-CD053D3F292C}">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001963A1-F7B8-4557-AC4B-821E18801CDD}" type="sibTrans" cxnId="{A8CBA2B7-F0F1-4682-834E-CD053D3F292C}">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3533ED5-1A05-4269-AB02-DA2E3458BE92}">
      <dgm:prSet phldrT="[Text]" custT="1"/>
      <dgm:spPr/>
      <dgm:t>
        <a:bodyPr/>
        <a:lstStyle/>
        <a:p>
          <a:endParaRPr lang="fa-IR" sz="105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r>
            <a:rPr lang="fa-IR" sz="32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سوم</a:t>
          </a:r>
          <a:endParaRPr lang="en-US" sz="32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gm:t>
    </dgm:pt>
    <dgm:pt modelId="{61ADE1C6-930C-4167-B331-73E49DFAF433}" type="sibTrans" cxnId="{79CB940F-6939-4698-8689-730F5D02A48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5A368EE6-7471-4E04-BD1B-4AD1260B39E2}" type="parTrans" cxnId="{79CB940F-6939-4698-8689-730F5D02A48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201E970-ABEE-4F15-BD3F-3E5481E164AA}">
      <dgm:prSet custT="1"/>
      <dgm:spPr/>
      <dgm:t>
        <a:bodyPr/>
        <a:lstStyle/>
        <a:p>
          <a:pPr algn="ctr" rtl="1"/>
          <a:r>
            <a:rPr kumimoji="0" lang="fa-IR" sz="3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مشاوره به رئیس جمهور در موافقت‌نامه‌های مذاکره شده، </a:t>
          </a:r>
          <a:endParaRPr kumimoji="0" lang="en-US" sz="32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dgm:t>
    </dgm:pt>
    <dgm:pt modelId="{F021D689-2149-4E58-B7B7-1F9E69973C11}" type="parTrans" cxnId="{D64A7DDD-283B-4729-B47E-6F09E11B1CED}">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66780416-F50A-48A3-8D6F-FD80C5F8D374}" type="sibTrans" cxnId="{D64A7DDD-283B-4729-B47E-6F09E11B1CED}">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FD54A4E-811F-4D56-90C3-5BB9D43AC612}">
      <dgm:prSet custT="1"/>
      <dgm:spPr/>
      <dgm:t>
        <a:bodyPr/>
        <a:lstStyle/>
        <a:p>
          <a:pPr algn="ctr" rtl="1"/>
          <a:r>
            <a:rPr kumimoji="0" lang="fa-IR" sz="20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تصویب انتصابات رئیس جمهور از جمله وزیر خارجه و سایر مقامات عالی‌رتبه وزارت خارجه، سفرای خارجی و سایر مقامات صاحب منصب در دستگاه خارجی</a:t>
          </a:r>
          <a:r>
            <a:rPr kumimoji="0" lang="en-US" sz="20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5987B824-5373-43E5-A9F8-87B9C0984EEC}" type="parTrans" cxnId="{B6265404-0941-4D3C-918F-10E2647118A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79B79BF4-2574-4F77-8812-0B35077BFB9D}" type="sibTrans" cxnId="{B6265404-0941-4D3C-918F-10E2647118A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9206274-73CD-4A4E-940E-A468DE3D9B70}" type="pres">
      <dgm:prSet presAssocID="{2B49BAF9-46A4-41BA-A317-B0C1590BD620}" presName="linearFlow" presStyleCnt="0">
        <dgm:presLayoutVars>
          <dgm:dir val="rev"/>
          <dgm:animLvl val="lvl"/>
          <dgm:resizeHandles val="exact"/>
        </dgm:presLayoutVars>
      </dgm:prSet>
      <dgm:spPr/>
      <dgm:t>
        <a:bodyPr/>
        <a:lstStyle/>
        <a:p>
          <a:endParaRPr lang="en-US"/>
        </a:p>
      </dgm:t>
    </dgm:pt>
    <dgm:pt modelId="{660B5C9C-65D4-498C-A94E-35DE36F741F4}" type="pres">
      <dgm:prSet presAssocID="{20E36C2F-CABB-48D9-8D4C-553D73D81D84}" presName="composite" presStyleCnt="0"/>
      <dgm:spPr/>
    </dgm:pt>
    <dgm:pt modelId="{A1E6A143-B635-41CD-A9FF-4BD973718614}" type="pres">
      <dgm:prSet presAssocID="{20E36C2F-CABB-48D9-8D4C-553D73D81D84}" presName="parentText" presStyleLbl="alignNode1" presStyleIdx="0" presStyleCnt="3">
        <dgm:presLayoutVars>
          <dgm:chMax val="1"/>
          <dgm:bulletEnabled val="1"/>
        </dgm:presLayoutVars>
      </dgm:prSet>
      <dgm:spPr/>
      <dgm:t>
        <a:bodyPr/>
        <a:lstStyle/>
        <a:p>
          <a:endParaRPr lang="en-US"/>
        </a:p>
      </dgm:t>
    </dgm:pt>
    <dgm:pt modelId="{7E45D7AD-2D8C-40F7-B28E-2CFD2047994B}" type="pres">
      <dgm:prSet presAssocID="{20E36C2F-CABB-48D9-8D4C-553D73D81D84}" presName="descendantText" presStyleLbl="alignAcc1" presStyleIdx="0" presStyleCnt="3">
        <dgm:presLayoutVars>
          <dgm:bulletEnabled val="1"/>
        </dgm:presLayoutVars>
      </dgm:prSet>
      <dgm:spPr/>
      <dgm:t>
        <a:bodyPr/>
        <a:lstStyle/>
        <a:p>
          <a:endParaRPr lang="en-US"/>
        </a:p>
      </dgm:t>
    </dgm:pt>
    <dgm:pt modelId="{C1F8C9BC-07DD-43D1-A3FD-15A01F938EA1}" type="pres">
      <dgm:prSet presAssocID="{FA40685F-F998-4147-B98B-F0BD370A61D7}" presName="sp" presStyleCnt="0"/>
      <dgm:spPr/>
    </dgm:pt>
    <dgm:pt modelId="{EBE710B0-ADF9-45A7-AD0E-79FC05C31A8D}" type="pres">
      <dgm:prSet presAssocID="{85D74312-79E6-4C2F-8C32-AED53F2EA61F}" presName="composite" presStyleCnt="0"/>
      <dgm:spPr/>
    </dgm:pt>
    <dgm:pt modelId="{324DC0E0-C547-47D6-8439-C22D485B2570}" type="pres">
      <dgm:prSet presAssocID="{85D74312-79E6-4C2F-8C32-AED53F2EA61F}" presName="parentText" presStyleLbl="alignNode1" presStyleIdx="1" presStyleCnt="3">
        <dgm:presLayoutVars>
          <dgm:chMax val="1"/>
          <dgm:bulletEnabled val="1"/>
        </dgm:presLayoutVars>
      </dgm:prSet>
      <dgm:spPr/>
      <dgm:t>
        <a:bodyPr/>
        <a:lstStyle/>
        <a:p>
          <a:endParaRPr lang="en-US"/>
        </a:p>
      </dgm:t>
    </dgm:pt>
    <dgm:pt modelId="{9B2C5D53-8DB9-4530-93CE-270AD1711061}" type="pres">
      <dgm:prSet presAssocID="{85D74312-79E6-4C2F-8C32-AED53F2EA61F}" presName="descendantText" presStyleLbl="alignAcc1" presStyleIdx="1" presStyleCnt="3">
        <dgm:presLayoutVars>
          <dgm:bulletEnabled val="1"/>
        </dgm:presLayoutVars>
      </dgm:prSet>
      <dgm:spPr/>
      <dgm:t>
        <a:bodyPr/>
        <a:lstStyle/>
        <a:p>
          <a:endParaRPr lang="en-US"/>
        </a:p>
      </dgm:t>
    </dgm:pt>
    <dgm:pt modelId="{88F803F3-FD74-488D-95B3-91E1680AB765}" type="pres">
      <dgm:prSet presAssocID="{C0B7F49F-E164-4335-95A2-B1934E2A4E57}" presName="sp" presStyleCnt="0"/>
      <dgm:spPr/>
    </dgm:pt>
    <dgm:pt modelId="{B17B4233-EBDC-4D00-8E31-CEDCD675DAE2}" type="pres">
      <dgm:prSet presAssocID="{A3533ED5-1A05-4269-AB02-DA2E3458BE92}" presName="composite" presStyleCnt="0"/>
      <dgm:spPr/>
    </dgm:pt>
    <dgm:pt modelId="{53B7884F-5FAE-4F8A-A4ED-8776B90CA921}" type="pres">
      <dgm:prSet presAssocID="{A3533ED5-1A05-4269-AB02-DA2E3458BE92}" presName="parentText" presStyleLbl="alignNode1" presStyleIdx="2" presStyleCnt="3">
        <dgm:presLayoutVars>
          <dgm:chMax val="1"/>
          <dgm:bulletEnabled val="1"/>
        </dgm:presLayoutVars>
      </dgm:prSet>
      <dgm:spPr/>
      <dgm:t>
        <a:bodyPr/>
        <a:lstStyle/>
        <a:p>
          <a:endParaRPr lang="en-US"/>
        </a:p>
      </dgm:t>
    </dgm:pt>
    <dgm:pt modelId="{E0414C56-7C66-4837-971A-DEC38ECF8C4A}" type="pres">
      <dgm:prSet presAssocID="{A3533ED5-1A05-4269-AB02-DA2E3458BE92}" presName="descendantText" presStyleLbl="alignAcc1" presStyleIdx="2" presStyleCnt="3">
        <dgm:presLayoutVars>
          <dgm:bulletEnabled val="1"/>
        </dgm:presLayoutVars>
      </dgm:prSet>
      <dgm:spPr/>
      <dgm:t>
        <a:bodyPr/>
        <a:lstStyle/>
        <a:p>
          <a:endParaRPr lang="en-US"/>
        </a:p>
      </dgm:t>
    </dgm:pt>
  </dgm:ptLst>
  <dgm:cxnLst>
    <dgm:cxn modelId="{79CB940F-6939-4698-8689-730F5D02A48F}" srcId="{2B49BAF9-46A4-41BA-A317-B0C1590BD620}" destId="{A3533ED5-1A05-4269-AB02-DA2E3458BE92}" srcOrd="2" destOrd="0" parTransId="{5A368EE6-7471-4E04-BD1B-4AD1260B39E2}" sibTransId="{61ADE1C6-930C-4167-B331-73E49DFAF433}"/>
    <dgm:cxn modelId="{AD9F136B-209C-4D73-BA11-CC7F4A5B225E}" type="presOf" srcId="{FFD54A4E-811F-4D56-90C3-5BB9D43AC612}" destId="{E0414C56-7C66-4837-971A-DEC38ECF8C4A}" srcOrd="0" destOrd="0" presId="urn:microsoft.com/office/officeart/2005/8/layout/chevron2"/>
    <dgm:cxn modelId="{A8CBA2B7-F0F1-4682-834E-CD053D3F292C}" srcId="{85D74312-79E6-4C2F-8C32-AED53F2EA61F}" destId="{CDD139A3-CD19-48A5-B58B-732E0D4FEF29}" srcOrd="0" destOrd="0" parTransId="{F5F6BC91-5EFC-41D0-A21A-A0D90B9BCE0B}" sibTransId="{001963A1-F7B8-4557-AC4B-821E18801CDD}"/>
    <dgm:cxn modelId="{D0A163A7-E3E2-4FFB-9F2A-D12734545394}" type="presOf" srcId="{A3533ED5-1A05-4269-AB02-DA2E3458BE92}" destId="{53B7884F-5FAE-4F8A-A4ED-8776B90CA921}" srcOrd="0" destOrd="0" presId="urn:microsoft.com/office/officeart/2005/8/layout/chevron2"/>
    <dgm:cxn modelId="{69623218-6AD2-4117-8277-5DF3C3852E27}" srcId="{2B49BAF9-46A4-41BA-A317-B0C1590BD620}" destId="{20E36C2F-CABB-48D9-8D4C-553D73D81D84}" srcOrd="0" destOrd="0" parTransId="{DB49DE11-85DB-48FF-9CD1-D243C7D0D9D8}" sibTransId="{FA40685F-F998-4147-B98B-F0BD370A61D7}"/>
    <dgm:cxn modelId="{B78CFD8C-75EC-4EEF-B307-7A810097D013}" srcId="{2B49BAF9-46A4-41BA-A317-B0C1590BD620}" destId="{85D74312-79E6-4C2F-8C32-AED53F2EA61F}" srcOrd="1" destOrd="0" parTransId="{55AD120F-0767-4FCF-8E16-BE8694452376}" sibTransId="{C0B7F49F-E164-4335-95A2-B1934E2A4E57}"/>
    <dgm:cxn modelId="{B6265404-0941-4D3C-918F-10E2647118A7}" srcId="{A3533ED5-1A05-4269-AB02-DA2E3458BE92}" destId="{FFD54A4E-811F-4D56-90C3-5BB9D43AC612}" srcOrd="0" destOrd="0" parTransId="{5987B824-5373-43E5-A9F8-87B9C0984EEC}" sibTransId="{79B79BF4-2574-4F77-8812-0B35077BFB9D}"/>
    <dgm:cxn modelId="{D64A7DDD-283B-4729-B47E-6F09E11B1CED}" srcId="{20E36C2F-CABB-48D9-8D4C-553D73D81D84}" destId="{A201E970-ABEE-4F15-BD3F-3E5481E164AA}" srcOrd="0" destOrd="0" parTransId="{F021D689-2149-4E58-B7B7-1F9E69973C11}" sibTransId="{66780416-F50A-48A3-8D6F-FD80C5F8D374}"/>
    <dgm:cxn modelId="{6ECDEEC3-5984-414B-AC06-EF96F043842F}" type="presOf" srcId="{A201E970-ABEE-4F15-BD3F-3E5481E164AA}" destId="{7E45D7AD-2D8C-40F7-B28E-2CFD2047994B}" srcOrd="0" destOrd="0" presId="urn:microsoft.com/office/officeart/2005/8/layout/chevron2"/>
    <dgm:cxn modelId="{95753C80-307B-47DE-B11D-E38A4241E362}" type="presOf" srcId="{20E36C2F-CABB-48D9-8D4C-553D73D81D84}" destId="{A1E6A143-B635-41CD-A9FF-4BD973718614}" srcOrd="0" destOrd="0" presId="urn:microsoft.com/office/officeart/2005/8/layout/chevron2"/>
    <dgm:cxn modelId="{A6A12F2E-B757-4A1C-AB82-DDFFB9032272}" type="presOf" srcId="{CDD139A3-CD19-48A5-B58B-732E0D4FEF29}" destId="{9B2C5D53-8DB9-4530-93CE-270AD1711061}" srcOrd="0" destOrd="0" presId="urn:microsoft.com/office/officeart/2005/8/layout/chevron2"/>
    <dgm:cxn modelId="{7C3B4495-D393-434B-9D97-1D6D259A0039}" type="presOf" srcId="{2B49BAF9-46A4-41BA-A317-B0C1590BD620}" destId="{99206274-73CD-4A4E-940E-A468DE3D9B70}" srcOrd="0" destOrd="0" presId="urn:microsoft.com/office/officeart/2005/8/layout/chevron2"/>
    <dgm:cxn modelId="{C4778940-5BCE-44E6-918F-DCF7E70C6272}" type="presOf" srcId="{85D74312-79E6-4C2F-8C32-AED53F2EA61F}" destId="{324DC0E0-C547-47D6-8439-C22D485B2570}" srcOrd="0" destOrd="0" presId="urn:microsoft.com/office/officeart/2005/8/layout/chevron2"/>
    <dgm:cxn modelId="{5DF2ECAA-CD35-4D5B-BAB4-A616E4335870}" type="presParOf" srcId="{99206274-73CD-4A4E-940E-A468DE3D9B70}" destId="{660B5C9C-65D4-498C-A94E-35DE36F741F4}" srcOrd="0" destOrd="0" presId="urn:microsoft.com/office/officeart/2005/8/layout/chevron2"/>
    <dgm:cxn modelId="{EEA3AA11-A3DF-4E12-A1AF-B4E6C43E8BC2}" type="presParOf" srcId="{660B5C9C-65D4-498C-A94E-35DE36F741F4}" destId="{A1E6A143-B635-41CD-A9FF-4BD973718614}" srcOrd="0" destOrd="0" presId="urn:microsoft.com/office/officeart/2005/8/layout/chevron2"/>
    <dgm:cxn modelId="{70D7541F-EBD7-4A9D-AC2E-9A5D32626104}" type="presParOf" srcId="{660B5C9C-65D4-498C-A94E-35DE36F741F4}" destId="{7E45D7AD-2D8C-40F7-B28E-2CFD2047994B}" srcOrd="1" destOrd="0" presId="urn:microsoft.com/office/officeart/2005/8/layout/chevron2"/>
    <dgm:cxn modelId="{30F1EC16-487A-4EFA-BF28-2D4E058F7959}" type="presParOf" srcId="{99206274-73CD-4A4E-940E-A468DE3D9B70}" destId="{C1F8C9BC-07DD-43D1-A3FD-15A01F938EA1}" srcOrd="1" destOrd="0" presId="urn:microsoft.com/office/officeart/2005/8/layout/chevron2"/>
    <dgm:cxn modelId="{48333484-FC4A-421C-BB66-A5EEEB13EF0F}" type="presParOf" srcId="{99206274-73CD-4A4E-940E-A468DE3D9B70}" destId="{EBE710B0-ADF9-45A7-AD0E-79FC05C31A8D}" srcOrd="2" destOrd="0" presId="urn:microsoft.com/office/officeart/2005/8/layout/chevron2"/>
    <dgm:cxn modelId="{FF4626D0-836A-4258-BD93-28D530141160}" type="presParOf" srcId="{EBE710B0-ADF9-45A7-AD0E-79FC05C31A8D}" destId="{324DC0E0-C547-47D6-8439-C22D485B2570}" srcOrd="0" destOrd="0" presId="urn:microsoft.com/office/officeart/2005/8/layout/chevron2"/>
    <dgm:cxn modelId="{DF0EA8E2-0608-40D9-B775-9ABB4C7548E7}" type="presParOf" srcId="{EBE710B0-ADF9-45A7-AD0E-79FC05C31A8D}" destId="{9B2C5D53-8DB9-4530-93CE-270AD1711061}" srcOrd="1" destOrd="0" presId="urn:microsoft.com/office/officeart/2005/8/layout/chevron2"/>
    <dgm:cxn modelId="{A9F700FF-BB45-4AD4-887E-C4BE11514787}" type="presParOf" srcId="{99206274-73CD-4A4E-940E-A468DE3D9B70}" destId="{88F803F3-FD74-488D-95B3-91E1680AB765}" srcOrd="3" destOrd="0" presId="urn:microsoft.com/office/officeart/2005/8/layout/chevron2"/>
    <dgm:cxn modelId="{CFCC4FB2-2E87-42D4-8326-63ABB746CF28}" type="presParOf" srcId="{99206274-73CD-4A4E-940E-A468DE3D9B70}" destId="{B17B4233-EBDC-4D00-8E31-CEDCD675DAE2}" srcOrd="4" destOrd="0" presId="urn:microsoft.com/office/officeart/2005/8/layout/chevron2"/>
    <dgm:cxn modelId="{26858707-D7BB-47D5-92D9-4AEE95009C07}" type="presParOf" srcId="{B17B4233-EBDC-4D00-8E31-CEDCD675DAE2}" destId="{53B7884F-5FAE-4F8A-A4ED-8776B90CA921}" srcOrd="0" destOrd="0" presId="urn:microsoft.com/office/officeart/2005/8/layout/chevron2"/>
    <dgm:cxn modelId="{471394F0-B0E6-4232-8810-38B1B81FDB27}" type="presParOf" srcId="{B17B4233-EBDC-4D00-8E31-CEDCD675DAE2}" destId="{E0414C56-7C66-4837-971A-DEC38ECF8C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982D95-5508-4447-AC04-DEE69CF5EE4F}"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en-US"/>
        </a:p>
      </dgm:t>
    </dgm:pt>
    <dgm:pt modelId="{45F09185-714A-4A46-869B-8C6A6314AE6F}">
      <dgm:prSet phldrT="[Text]" custT="1"/>
      <dgm:spPr/>
      <dgm:t>
        <a:bodyPr/>
        <a:lstStyle/>
        <a:p>
          <a:pPr rtl="1"/>
          <a:r>
            <a:rPr lang="fa-IR" sz="2000" b="1" cap="none" spc="0" dirty="0" smtClean="0">
              <a:ln w="22225">
                <a:solidFill>
                  <a:schemeClr val="accent2"/>
                </a:solidFill>
                <a:prstDash val="solid"/>
              </a:ln>
              <a:solidFill>
                <a:srgbClr val="C00000"/>
              </a:solidFill>
              <a:effectLst/>
              <a:cs typeface="B Titr" pitchFamily="2" charset="-78"/>
            </a:rPr>
            <a:t>دستور اجرایی شماره ۱۳۲۲۴ در سپتامبر ۲۰۰۱ </a:t>
          </a:r>
          <a:endParaRPr lang="en-US" sz="2000" b="1" cap="none" spc="0" dirty="0" smtClean="0">
            <a:ln w="22225">
              <a:solidFill>
                <a:schemeClr val="accent2"/>
              </a:solidFill>
              <a:prstDash val="solid"/>
            </a:ln>
            <a:solidFill>
              <a:srgbClr val="C00000"/>
            </a:solidFill>
            <a:effectLst/>
            <a:cs typeface="B Titr" pitchFamily="2" charset="-78"/>
          </a:endParaRPr>
        </a:p>
      </dgm:t>
    </dgm:pt>
    <dgm:pt modelId="{DDB5F02E-12C2-4095-B9F5-648BAC8FB963}" type="parTrans" cxnId="{725EFBF1-5ED1-4781-AE79-4EFB926170DF}">
      <dgm:prSet/>
      <dgm:spPr/>
      <dgm:t>
        <a:bodyPr/>
        <a:lstStyle/>
        <a:p>
          <a:endParaRPr lang="en-US">
            <a:solidFill>
              <a:srgbClr val="FF0000"/>
            </a:solidFill>
          </a:endParaRPr>
        </a:p>
      </dgm:t>
    </dgm:pt>
    <dgm:pt modelId="{9B54077F-523D-4C90-97CF-428E69B791B5}" type="sibTrans" cxnId="{725EFBF1-5ED1-4781-AE79-4EFB926170DF}">
      <dgm:prSet/>
      <dgm:spPr/>
      <dgm:t>
        <a:bodyPr/>
        <a:lstStyle/>
        <a:p>
          <a:endParaRPr lang="en-US">
            <a:solidFill>
              <a:srgbClr val="FF0000"/>
            </a:solidFill>
          </a:endParaRPr>
        </a:p>
      </dgm:t>
    </dgm:pt>
    <dgm:pt modelId="{6EC75925-CE67-4A0A-B1F9-E0CF2CC3099F}">
      <dgm:prSet phldrT="[Text]" custT="1"/>
      <dgm:spPr/>
      <dgm:t>
        <a:bodyPr/>
        <a:lstStyle/>
        <a:p>
          <a:pPr algn="ctr" rtl="1"/>
          <a:r>
            <a:rPr lang="fa-IR" sz="1600" b="1" cap="none" spc="0" dirty="0" smtClean="0">
              <a:ln w="22225">
                <a:solidFill>
                  <a:schemeClr val="accent2"/>
                </a:solidFill>
                <a:prstDash val="solid"/>
              </a:ln>
              <a:solidFill>
                <a:srgbClr val="C00000"/>
              </a:solidFill>
              <a:effectLst/>
              <a:cs typeface="B Titr" pitchFamily="2" charset="-78"/>
            </a:rPr>
            <a:t>دستور اجرایی ۱۳۳۸۲ در ژوئن سال ۲۰۰۵ </a:t>
          </a:r>
          <a:endParaRPr lang="en-US" sz="1600" b="1" cap="none" spc="0" dirty="0" smtClean="0">
            <a:ln w="22225">
              <a:solidFill>
                <a:schemeClr val="accent2"/>
              </a:solidFill>
              <a:prstDash val="solid"/>
            </a:ln>
            <a:solidFill>
              <a:srgbClr val="C00000"/>
            </a:solidFill>
            <a:effectLst/>
            <a:cs typeface="B Titr" pitchFamily="2" charset="-78"/>
          </a:endParaRPr>
        </a:p>
      </dgm:t>
    </dgm:pt>
    <dgm:pt modelId="{78ACEEA4-4919-443B-8056-C176E428279A}" type="parTrans" cxnId="{8EF49BEF-A375-4FAD-BED3-23AACE245C44}">
      <dgm:prSet/>
      <dgm:spPr/>
      <dgm:t>
        <a:bodyPr/>
        <a:lstStyle/>
        <a:p>
          <a:endParaRPr lang="en-US">
            <a:solidFill>
              <a:srgbClr val="FF0000"/>
            </a:solidFill>
          </a:endParaRPr>
        </a:p>
      </dgm:t>
    </dgm:pt>
    <dgm:pt modelId="{D568BE51-39C3-42F8-B83A-2F3357ABE466}" type="sibTrans" cxnId="{8EF49BEF-A375-4FAD-BED3-23AACE245C44}">
      <dgm:prSet/>
      <dgm:spPr/>
      <dgm:t>
        <a:bodyPr/>
        <a:lstStyle/>
        <a:p>
          <a:endParaRPr lang="en-US">
            <a:solidFill>
              <a:srgbClr val="FF0000"/>
            </a:solidFill>
          </a:endParaRPr>
        </a:p>
      </dgm:t>
    </dgm:pt>
    <dgm:pt modelId="{0835CC06-9A12-426B-813B-E76EF147E5CA}">
      <dgm:prSet phldrT="[Text]" custT="1"/>
      <dgm:spPr/>
      <dgm:t>
        <a:bodyPr>
          <a:scene3d>
            <a:camera prst="orthographicFront"/>
            <a:lightRig rig="harsh" dir="t"/>
          </a:scene3d>
          <a:sp3d extrusionH="57150" prstMaterial="matte">
            <a:bevelT w="63500" h="12700" prst="angle"/>
            <a:contourClr>
              <a:schemeClr val="bg1">
                <a:lumMod val="65000"/>
              </a:schemeClr>
            </a:contourClr>
          </a:sp3d>
        </a:bodyPr>
        <a:lstStyle/>
        <a:p>
          <a:pPr algn="justLow" rtl="1"/>
          <a:r>
            <a:rPr lang="ar-SA" sz="1600" b="1" cap="none" spc="0" dirty="0" smtClean="0">
              <a:ln w="22225">
                <a:solidFill>
                  <a:schemeClr val="accent2"/>
                </a:solidFill>
                <a:prstDash val="solid"/>
              </a:ln>
              <a:solidFill>
                <a:srgbClr val="C00000"/>
              </a:solidFill>
              <a:effectLst/>
              <a:cs typeface="B Titr" pitchFamily="2" charset="-78"/>
            </a:rPr>
            <a:t>حکم ریاست جمهوری ۱۳۶۲۲ در ۳۰ جولای سال ۲۰۱۲ </a:t>
          </a:r>
          <a:r>
            <a:rPr lang="fa-IR" sz="1600" b="1" cap="none" spc="0" dirty="0" smtClean="0">
              <a:ln w="22225">
                <a:solidFill>
                  <a:schemeClr val="accent2"/>
                </a:solidFill>
                <a:prstDash val="solid"/>
              </a:ln>
              <a:solidFill>
                <a:srgbClr val="C00000"/>
              </a:solidFill>
              <a:effectLst/>
              <a:cs typeface="B Titr" pitchFamily="2" charset="-78"/>
            </a:rPr>
            <a:t>در رابطه با </a:t>
          </a:r>
          <a:r>
            <a:rPr lang="ar-SA" sz="1600" b="1" cap="none" spc="0" dirty="0" smtClean="0">
              <a:ln w="22225">
                <a:solidFill>
                  <a:schemeClr val="accent2"/>
                </a:solidFill>
                <a:prstDash val="solid"/>
              </a:ln>
              <a:solidFill>
                <a:srgbClr val="C00000"/>
              </a:solidFill>
              <a:effectLst/>
              <a:cs typeface="B Titr" pitchFamily="2" charset="-78"/>
            </a:rPr>
            <a:t>خریداری نفت خام یا محصولات نفتی </a:t>
          </a:r>
          <a:endParaRPr lang="en-US" sz="1600" b="1" cap="none" spc="0" dirty="0" smtClean="0">
            <a:ln w="22225">
              <a:solidFill>
                <a:schemeClr val="accent2"/>
              </a:solidFill>
              <a:prstDash val="solid"/>
            </a:ln>
            <a:solidFill>
              <a:srgbClr val="C00000"/>
            </a:solidFill>
            <a:effectLst/>
            <a:cs typeface="B Titr" pitchFamily="2" charset="-78"/>
          </a:endParaRPr>
        </a:p>
      </dgm:t>
    </dgm:pt>
    <dgm:pt modelId="{E315520C-17AF-4FD0-9B49-EAD423A54788}" type="parTrans" cxnId="{49D7F301-D6B3-484D-98B4-C7FCAE5AC4FE}">
      <dgm:prSet/>
      <dgm:spPr/>
      <dgm:t>
        <a:bodyPr/>
        <a:lstStyle/>
        <a:p>
          <a:endParaRPr lang="en-US">
            <a:solidFill>
              <a:srgbClr val="FF0000"/>
            </a:solidFill>
          </a:endParaRPr>
        </a:p>
      </dgm:t>
    </dgm:pt>
    <dgm:pt modelId="{F9F13E28-557B-4169-8F7F-8F075B541D31}" type="sibTrans" cxnId="{49D7F301-D6B3-484D-98B4-C7FCAE5AC4FE}">
      <dgm:prSet/>
      <dgm:spPr/>
      <dgm:t>
        <a:bodyPr/>
        <a:lstStyle/>
        <a:p>
          <a:endParaRPr lang="en-US">
            <a:solidFill>
              <a:srgbClr val="FF0000"/>
            </a:solidFill>
          </a:endParaRPr>
        </a:p>
      </dgm:t>
    </dgm:pt>
    <dgm:pt modelId="{CDCAD4AC-6DA2-4DB5-B3D8-6B49E883A9D5}">
      <dgm:prSet phldrT="[Text]" custT="1"/>
      <dgm:spPr/>
      <dgm:t>
        <a:bodyPr/>
        <a:lstStyle/>
        <a:p>
          <a:pPr algn="justLow" rtl="1"/>
          <a:r>
            <a:rPr lang="ar-SA" sz="1500" b="1" cap="none" spc="0" dirty="0" smtClean="0">
              <a:ln w="22225">
                <a:solidFill>
                  <a:schemeClr val="accent2"/>
                </a:solidFill>
                <a:prstDash val="solid"/>
              </a:ln>
              <a:solidFill>
                <a:srgbClr val="C00000"/>
              </a:solidFill>
              <a:effectLst/>
              <a:cs typeface="B Titr" pitchFamily="2" charset="-78"/>
            </a:rPr>
            <a:t>حکم ریاست جمهوری ۱۳۶۴۵ در ژوئیه ۲۰۱۳ </a:t>
          </a:r>
          <a:r>
            <a:rPr lang="fa-IR" sz="1500" b="1" cap="none" spc="0" dirty="0" smtClean="0">
              <a:ln w="22225">
                <a:solidFill>
                  <a:schemeClr val="accent2"/>
                </a:solidFill>
                <a:prstDash val="solid"/>
              </a:ln>
              <a:solidFill>
                <a:srgbClr val="C00000"/>
              </a:solidFill>
              <a:effectLst/>
              <a:cs typeface="B Titr" pitchFamily="2" charset="-78"/>
            </a:rPr>
            <a:t>در رابطه با </a:t>
          </a:r>
          <a:r>
            <a:rPr lang="ar-SA" sz="1500" b="1" cap="none" spc="0" dirty="0" smtClean="0">
              <a:ln w="22225">
                <a:solidFill>
                  <a:schemeClr val="accent2"/>
                </a:solidFill>
                <a:prstDash val="solid"/>
              </a:ln>
              <a:solidFill>
                <a:srgbClr val="C00000"/>
              </a:solidFill>
              <a:effectLst/>
              <a:cs typeface="B Titr" pitchFamily="2" charset="-78"/>
            </a:rPr>
            <a:t>معامله با ارز رایج ایران یعنی ریال</a:t>
          </a:r>
          <a:r>
            <a:rPr lang="fa-IR" sz="1500" b="1" cap="none" spc="0" dirty="0" smtClean="0">
              <a:ln w="22225">
                <a:solidFill>
                  <a:schemeClr val="accent2"/>
                </a:solidFill>
                <a:prstDash val="solid"/>
              </a:ln>
              <a:solidFill>
                <a:srgbClr val="C00000"/>
              </a:solidFill>
              <a:effectLst/>
              <a:cs typeface="B Titr" pitchFamily="2" charset="-78"/>
            </a:rPr>
            <a:t> و همچنین </a:t>
          </a:r>
          <a:r>
            <a:rPr lang="ar-SA" sz="1500" b="1" cap="none" spc="0" dirty="0" smtClean="0">
              <a:ln w="22225">
                <a:solidFill>
                  <a:schemeClr val="accent2"/>
                </a:solidFill>
                <a:prstDash val="solid"/>
              </a:ln>
              <a:solidFill>
                <a:srgbClr val="C00000"/>
              </a:solidFill>
              <a:effectLst/>
              <a:cs typeface="B Titr" pitchFamily="2" charset="-78"/>
            </a:rPr>
            <a:t>تأمین کالا برای بخش خودروسازی ایران</a:t>
          </a:r>
          <a:endParaRPr lang="en-US" sz="1500" b="1" cap="none" spc="0" dirty="0">
            <a:ln w="22225">
              <a:solidFill>
                <a:schemeClr val="accent2"/>
              </a:solidFill>
              <a:prstDash val="solid"/>
            </a:ln>
            <a:solidFill>
              <a:srgbClr val="C00000"/>
            </a:solidFill>
            <a:effectLst/>
            <a:cs typeface="B Titr" pitchFamily="2" charset="-78"/>
          </a:endParaRPr>
        </a:p>
      </dgm:t>
    </dgm:pt>
    <dgm:pt modelId="{7A1C1969-B824-4D18-87BC-6869B3057F98}" type="parTrans" cxnId="{FB46FD71-581E-446E-BECC-D0039AD4B80B}">
      <dgm:prSet/>
      <dgm:spPr/>
      <dgm:t>
        <a:bodyPr/>
        <a:lstStyle/>
        <a:p>
          <a:endParaRPr lang="en-US">
            <a:solidFill>
              <a:srgbClr val="FF0000"/>
            </a:solidFill>
          </a:endParaRPr>
        </a:p>
      </dgm:t>
    </dgm:pt>
    <dgm:pt modelId="{D13D7ED4-24D9-44AB-AADA-66544A766F6E}" type="sibTrans" cxnId="{FB46FD71-581E-446E-BECC-D0039AD4B80B}">
      <dgm:prSet/>
      <dgm:spPr/>
      <dgm:t>
        <a:bodyPr/>
        <a:lstStyle/>
        <a:p>
          <a:endParaRPr lang="en-US">
            <a:solidFill>
              <a:srgbClr val="FF0000"/>
            </a:solidFill>
          </a:endParaRPr>
        </a:p>
      </dgm:t>
    </dgm:pt>
    <dgm:pt modelId="{3DC35BB6-27A8-41F1-9486-6A52451CEA58}" type="pres">
      <dgm:prSet presAssocID="{0D982D95-5508-4447-AC04-DEE69CF5EE4F}" presName="Name0" presStyleCnt="0">
        <dgm:presLayoutVars>
          <dgm:dir val="rev"/>
          <dgm:resizeHandles val="exact"/>
        </dgm:presLayoutVars>
      </dgm:prSet>
      <dgm:spPr/>
      <dgm:t>
        <a:bodyPr/>
        <a:lstStyle/>
        <a:p>
          <a:endParaRPr lang="en-US"/>
        </a:p>
      </dgm:t>
    </dgm:pt>
    <dgm:pt modelId="{691F9D2B-AA30-4B03-BCCC-03A9047E5C48}" type="pres">
      <dgm:prSet presAssocID="{0D982D95-5508-4447-AC04-DEE69CF5EE4F}" presName="arrow" presStyleLbl="bgShp" presStyleIdx="0" presStyleCnt="1"/>
      <dgm:spPr/>
    </dgm:pt>
    <dgm:pt modelId="{0676BAF9-F0A0-4737-B226-5635B7AA5578}" type="pres">
      <dgm:prSet presAssocID="{0D982D95-5508-4447-AC04-DEE69CF5EE4F}" presName="points" presStyleCnt="0"/>
      <dgm:spPr/>
    </dgm:pt>
    <dgm:pt modelId="{11B33FC4-7969-4B49-95EE-FF5950AC7432}" type="pres">
      <dgm:prSet presAssocID="{45F09185-714A-4A46-869B-8C6A6314AE6F}" presName="compositeA" presStyleCnt="0"/>
      <dgm:spPr/>
    </dgm:pt>
    <dgm:pt modelId="{5163E09C-18C6-4030-82D5-E1FDA321B710}" type="pres">
      <dgm:prSet presAssocID="{45F09185-714A-4A46-869B-8C6A6314AE6F}" presName="textA" presStyleLbl="revTx" presStyleIdx="0" presStyleCnt="4" custScaleX="381749">
        <dgm:presLayoutVars>
          <dgm:bulletEnabled val="1"/>
        </dgm:presLayoutVars>
      </dgm:prSet>
      <dgm:spPr/>
      <dgm:t>
        <a:bodyPr/>
        <a:lstStyle/>
        <a:p>
          <a:endParaRPr lang="en-US"/>
        </a:p>
      </dgm:t>
    </dgm:pt>
    <dgm:pt modelId="{6ED6FB09-B10F-42B9-A2D1-01D6A0BCA261}" type="pres">
      <dgm:prSet presAssocID="{45F09185-714A-4A46-869B-8C6A6314AE6F}" presName="circleA" presStyleLbl="node1" presStyleIdx="0" presStyleCnt="4" custLinFactNeighborY="-12504"/>
      <dgm:spPr/>
    </dgm:pt>
    <dgm:pt modelId="{20C2E6FA-1A41-4B4D-BBE7-C8643BA97ADA}" type="pres">
      <dgm:prSet presAssocID="{45F09185-714A-4A46-869B-8C6A6314AE6F}" presName="spaceA" presStyleCnt="0"/>
      <dgm:spPr/>
    </dgm:pt>
    <dgm:pt modelId="{20F96099-A067-4926-98D7-661A2151123F}" type="pres">
      <dgm:prSet presAssocID="{9B54077F-523D-4C90-97CF-428E69B791B5}" presName="space" presStyleCnt="0"/>
      <dgm:spPr/>
    </dgm:pt>
    <dgm:pt modelId="{F08B4EA3-DFEE-4036-BAD9-E43EB2F6C1DC}" type="pres">
      <dgm:prSet presAssocID="{6EC75925-CE67-4A0A-B1F9-E0CF2CC3099F}" presName="compositeB" presStyleCnt="0"/>
      <dgm:spPr/>
    </dgm:pt>
    <dgm:pt modelId="{8226CA8D-1C7E-42B6-A130-857550E2EA43}" type="pres">
      <dgm:prSet presAssocID="{6EC75925-CE67-4A0A-B1F9-E0CF2CC3099F}" presName="textB" presStyleLbl="revTx" presStyleIdx="1" presStyleCnt="4" custScaleX="337506" custScaleY="82421" custLinFactNeighborX="238" custLinFactNeighborY="-8789">
        <dgm:presLayoutVars>
          <dgm:bulletEnabled val="1"/>
        </dgm:presLayoutVars>
      </dgm:prSet>
      <dgm:spPr/>
      <dgm:t>
        <a:bodyPr/>
        <a:lstStyle/>
        <a:p>
          <a:endParaRPr lang="en-US"/>
        </a:p>
      </dgm:t>
    </dgm:pt>
    <dgm:pt modelId="{C3D0FF53-9BD7-4524-B387-FD7E7E484259}" type="pres">
      <dgm:prSet presAssocID="{6EC75925-CE67-4A0A-B1F9-E0CF2CC3099F}" presName="circleB" presStyleLbl="node1" presStyleIdx="1" presStyleCnt="4" custLinFactNeighborY="-24613"/>
      <dgm:spPr/>
    </dgm:pt>
    <dgm:pt modelId="{3DE84C95-8334-4882-83E2-D03A830B55A8}" type="pres">
      <dgm:prSet presAssocID="{6EC75925-CE67-4A0A-B1F9-E0CF2CC3099F}" presName="spaceB" presStyleCnt="0"/>
      <dgm:spPr/>
    </dgm:pt>
    <dgm:pt modelId="{CE43FD2E-C303-4A1C-B678-52DC90D1B095}" type="pres">
      <dgm:prSet presAssocID="{D568BE51-39C3-42F8-B83A-2F3357ABE466}" presName="space" presStyleCnt="0"/>
      <dgm:spPr/>
    </dgm:pt>
    <dgm:pt modelId="{87DA65C6-EA9F-427C-B481-CA7E9B434BC0}" type="pres">
      <dgm:prSet presAssocID="{0835CC06-9A12-426B-813B-E76EF147E5CA}" presName="compositeA" presStyleCnt="0"/>
      <dgm:spPr/>
    </dgm:pt>
    <dgm:pt modelId="{19A0DC54-DFA4-4D57-A119-A88F84D7A75D}" type="pres">
      <dgm:prSet presAssocID="{0835CC06-9A12-426B-813B-E76EF147E5CA}" presName="textA" presStyleLbl="revTx" presStyleIdx="2" presStyleCnt="4" custScaleX="429108" custScaleY="88381" custLinFactNeighborX="-8450" custLinFactNeighborY="9939">
        <dgm:presLayoutVars>
          <dgm:bulletEnabled val="1"/>
        </dgm:presLayoutVars>
      </dgm:prSet>
      <dgm:spPr/>
      <dgm:t>
        <a:bodyPr/>
        <a:lstStyle/>
        <a:p>
          <a:endParaRPr lang="en-US"/>
        </a:p>
      </dgm:t>
    </dgm:pt>
    <dgm:pt modelId="{DCEBDD96-2028-424B-9C07-A7C2889565CC}" type="pres">
      <dgm:prSet presAssocID="{0835CC06-9A12-426B-813B-E76EF147E5CA}" presName="circleA" presStyleLbl="node1" presStyleIdx="2" presStyleCnt="4"/>
      <dgm:spPr/>
    </dgm:pt>
    <dgm:pt modelId="{C9F418E1-9003-4947-A7C5-84B47FC631B3}" type="pres">
      <dgm:prSet presAssocID="{0835CC06-9A12-426B-813B-E76EF147E5CA}" presName="spaceA" presStyleCnt="0"/>
      <dgm:spPr/>
    </dgm:pt>
    <dgm:pt modelId="{F3CA72AC-5551-4691-A517-7BADA1D4A4FE}" type="pres">
      <dgm:prSet presAssocID="{F9F13E28-557B-4169-8F7F-8F075B541D31}" presName="space" presStyleCnt="0"/>
      <dgm:spPr/>
    </dgm:pt>
    <dgm:pt modelId="{615AD80C-A70C-4DC4-A439-11919E89949A}" type="pres">
      <dgm:prSet presAssocID="{CDCAD4AC-6DA2-4DB5-B3D8-6B49E883A9D5}" presName="compositeB" presStyleCnt="0"/>
      <dgm:spPr/>
    </dgm:pt>
    <dgm:pt modelId="{9E79CE5D-4D4D-4AD8-9C78-DA5177AAE5B7}" type="pres">
      <dgm:prSet presAssocID="{CDCAD4AC-6DA2-4DB5-B3D8-6B49E883A9D5}" presName="textB" presStyleLbl="revTx" presStyleIdx="3" presStyleCnt="4" custScaleX="656029">
        <dgm:presLayoutVars>
          <dgm:bulletEnabled val="1"/>
        </dgm:presLayoutVars>
      </dgm:prSet>
      <dgm:spPr/>
      <dgm:t>
        <a:bodyPr/>
        <a:lstStyle/>
        <a:p>
          <a:endParaRPr lang="en-US"/>
        </a:p>
      </dgm:t>
    </dgm:pt>
    <dgm:pt modelId="{2FD57B66-346F-42C6-A3A3-896E8C9D1228}" type="pres">
      <dgm:prSet presAssocID="{CDCAD4AC-6DA2-4DB5-B3D8-6B49E883A9D5}" presName="circleB" presStyleLbl="node1" presStyleIdx="3" presStyleCnt="4" custLinFactNeighborX="-4046" custLinFactNeighborY="-4688"/>
      <dgm:spPr/>
    </dgm:pt>
    <dgm:pt modelId="{493E38E4-AAB3-4713-96E6-60FC313E92A2}" type="pres">
      <dgm:prSet presAssocID="{CDCAD4AC-6DA2-4DB5-B3D8-6B49E883A9D5}" presName="spaceB" presStyleCnt="0"/>
      <dgm:spPr/>
    </dgm:pt>
  </dgm:ptLst>
  <dgm:cxnLst>
    <dgm:cxn modelId="{8F352BED-8EE3-443F-8223-DDA49CEE9EC0}" type="presOf" srcId="{6EC75925-CE67-4A0A-B1F9-E0CF2CC3099F}" destId="{8226CA8D-1C7E-42B6-A130-857550E2EA43}" srcOrd="0" destOrd="0" presId="urn:microsoft.com/office/officeart/2005/8/layout/hProcess11"/>
    <dgm:cxn modelId="{49D7F301-D6B3-484D-98B4-C7FCAE5AC4FE}" srcId="{0D982D95-5508-4447-AC04-DEE69CF5EE4F}" destId="{0835CC06-9A12-426B-813B-E76EF147E5CA}" srcOrd="2" destOrd="0" parTransId="{E315520C-17AF-4FD0-9B49-EAD423A54788}" sibTransId="{F9F13E28-557B-4169-8F7F-8F075B541D31}"/>
    <dgm:cxn modelId="{725EFBF1-5ED1-4781-AE79-4EFB926170DF}" srcId="{0D982D95-5508-4447-AC04-DEE69CF5EE4F}" destId="{45F09185-714A-4A46-869B-8C6A6314AE6F}" srcOrd="0" destOrd="0" parTransId="{DDB5F02E-12C2-4095-B9F5-648BAC8FB963}" sibTransId="{9B54077F-523D-4C90-97CF-428E69B791B5}"/>
    <dgm:cxn modelId="{84C3A5AF-57E7-422F-BED5-555DB54338F1}" type="presOf" srcId="{0D982D95-5508-4447-AC04-DEE69CF5EE4F}" destId="{3DC35BB6-27A8-41F1-9486-6A52451CEA58}" srcOrd="0" destOrd="0" presId="urn:microsoft.com/office/officeart/2005/8/layout/hProcess11"/>
    <dgm:cxn modelId="{FB46FD71-581E-446E-BECC-D0039AD4B80B}" srcId="{0D982D95-5508-4447-AC04-DEE69CF5EE4F}" destId="{CDCAD4AC-6DA2-4DB5-B3D8-6B49E883A9D5}" srcOrd="3" destOrd="0" parTransId="{7A1C1969-B824-4D18-87BC-6869B3057F98}" sibTransId="{D13D7ED4-24D9-44AB-AADA-66544A766F6E}"/>
    <dgm:cxn modelId="{C115CD3C-DF18-4B41-9AB1-559E44668945}" type="presOf" srcId="{CDCAD4AC-6DA2-4DB5-B3D8-6B49E883A9D5}" destId="{9E79CE5D-4D4D-4AD8-9C78-DA5177AAE5B7}" srcOrd="0" destOrd="0" presId="urn:microsoft.com/office/officeart/2005/8/layout/hProcess11"/>
    <dgm:cxn modelId="{7BF4E9E3-0470-4753-9F3E-A491543AA1D9}" type="presOf" srcId="{45F09185-714A-4A46-869B-8C6A6314AE6F}" destId="{5163E09C-18C6-4030-82D5-E1FDA321B710}" srcOrd="0" destOrd="0" presId="urn:microsoft.com/office/officeart/2005/8/layout/hProcess11"/>
    <dgm:cxn modelId="{8EF49BEF-A375-4FAD-BED3-23AACE245C44}" srcId="{0D982D95-5508-4447-AC04-DEE69CF5EE4F}" destId="{6EC75925-CE67-4A0A-B1F9-E0CF2CC3099F}" srcOrd="1" destOrd="0" parTransId="{78ACEEA4-4919-443B-8056-C176E428279A}" sibTransId="{D568BE51-39C3-42F8-B83A-2F3357ABE466}"/>
    <dgm:cxn modelId="{1C9CD561-D98D-4791-B20C-BD80F0B16A94}" type="presOf" srcId="{0835CC06-9A12-426B-813B-E76EF147E5CA}" destId="{19A0DC54-DFA4-4D57-A119-A88F84D7A75D}" srcOrd="0" destOrd="0" presId="urn:microsoft.com/office/officeart/2005/8/layout/hProcess11"/>
    <dgm:cxn modelId="{AB88B370-2669-4932-AB11-AB0047735E68}" type="presParOf" srcId="{3DC35BB6-27A8-41F1-9486-6A52451CEA58}" destId="{691F9D2B-AA30-4B03-BCCC-03A9047E5C48}" srcOrd="0" destOrd="0" presId="urn:microsoft.com/office/officeart/2005/8/layout/hProcess11"/>
    <dgm:cxn modelId="{56606A36-5F2E-46CC-BC86-88DFB0D1BF79}" type="presParOf" srcId="{3DC35BB6-27A8-41F1-9486-6A52451CEA58}" destId="{0676BAF9-F0A0-4737-B226-5635B7AA5578}" srcOrd="1" destOrd="0" presId="urn:microsoft.com/office/officeart/2005/8/layout/hProcess11"/>
    <dgm:cxn modelId="{2EF089A8-191E-4924-8B08-28FC10C20C55}" type="presParOf" srcId="{0676BAF9-F0A0-4737-B226-5635B7AA5578}" destId="{11B33FC4-7969-4B49-95EE-FF5950AC7432}" srcOrd="0" destOrd="0" presId="urn:microsoft.com/office/officeart/2005/8/layout/hProcess11"/>
    <dgm:cxn modelId="{95607489-11C8-4CD0-BA53-53FB3B4DDC77}" type="presParOf" srcId="{11B33FC4-7969-4B49-95EE-FF5950AC7432}" destId="{5163E09C-18C6-4030-82D5-E1FDA321B710}" srcOrd="0" destOrd="0" presId="urn:microsoft.com/office/officeart/2005/8/layout/hProcess11"/>
    <dgm:cxn modelId="{8CF11EF5-BFF6-49C3-97C5-44684F2F00A3}" type="presParOf" srcId="{11B33FC4-7969-4B49-95EE-FF5950AC7432}" destId="{6ED6FB09-B10F-42B9-A2D1-01D6A0BCA261}" srcOrd="1" destOrd="0" presId="urn:microsoft.com/office/officeart/2005/8/layout/hProcess11"/>
    <dgm:cxn modelId="{CE959A5A-5A7A-45B9-9D49-389E16306FCF}" type="presParOf" srcId="{11B33FC4-7969-4B49-95EE-FF5950AC7432}" destId="{20C2E6FA-1A41-4B4D-BBE7-C8643BA97ADA}" srcOrd="2" destOrd="0" presId="urn:microsoft.com/office/officeart/2005/8/layout/hProcess11"/>
    <dgm:cxn modelId="{0EB440D3-3D29-4C53-A6F0-93D02CC46D01}" type="presParOf" srcId="{0676BAF9-F0A0-4737-B226-5635B7AA5578}" destId="{20F96099-A067-4926-98D7-661A2151123F}" srcOrd="1" destOrd="0" presId="urn:microsoft.com/office/officeart/2005/8/layout/hProcess11"/>
    <dgm:cxn modelId="{6CFE271C-448E-49E3-94D7-0A0867AEEB6A}" type="presParOf" srcId="{0676BAF9-F0A0-4737-B226-5635B7AA5578}" destId="{F08B4EA3-DFEE-4036-BAD9-E43EB2F6C1DC}" srcOrd="2" destOrd="0" presId="urn:microsoft.com/office/officeart/2005/8/layout/hProcess11"/>
    <dgm:cxn modelId="{66F4A436-BF41-4E88-A0AB-8B440A71CC47}" type="presParOf" srcId="{F08B4EA3-DFEE-4036-BAD9-E43EB2F6C1DC}" destId="{8226CA8D-1C7E-42B6-A130-857550E2EA43}" srcOrd="0" destOrd="0" presId="urn:microsoft.com/office/officeart/2005/8/layout/hProcess11"/>
    <dgm:cxn modelId="{3E8CAEF6-9E6F-47B1-A3A5-6D33F6164F52}" type="presParOf" srcId="{F08B4EA3-DFEE-4036-BAD9-E43EB2F6C1DC}" destId="{C3D0FF53-9BD7-4524-B387-FD7E7E484259}" srcOrd="1" destOrd="0" presId="urn:microsoft.com/office/officeart/2005/8/layout/hProcess11"/>
    <dgm:cxn modelId="{E652C4D3-BB93-4FBC-B97E-2BF808597D3B}" type="presParOf" srcId="{F08B4EA3-DFEE-4036-BAD9-E43EB2F6C1DC}" destId="{3DE84C95-8334-4882-83E2-D03A830B55A8}" srcOrd="2" destOrd="0" presId="urn:microsoft.com/office/officeart/2005/8/layout/hProcess11"/>
    <dgm:cxn modelId="{31342514-1F0F-40A3-A95B-1223548BE0E1}" type="presParOf" srcId="{0676BAF9-F0A0-4737-B226-5635B7AA5578}" destId="{CE43FD2E-C303-4A1C-B678-52DC90D1B095}" srcOrd="3" destOrd="0" presId="urn:microsoft.com/office/officeart/2005/8/layout/hProcess11"/>
    <dgm:cxn modelId="{A69E7E96-E298-4A44-BED0-0423E1A219C1}" type="presParOf" srcId="{0676BAF9-F0A0-4737-B226-5635B7AA5578}" destId="{87DA65C6-EA9F-427C-B481-CA7E9B434BC0}" srcOrd="4" destOrd="0" presId="urn:microsoft.com/office/officeart/2005/8/layout/hProcess11"/>
    <dgm:cxn modelId="{6BD31D34-C49C-4A37-98F1-D28C385D0EE8}" type="presParOf" srcId="{87DA65C6-EA9F-427C-B481-CA7E9B434BC0}" destId="{19A0DC54-DFA4-4D57-A119-A88F84D7A75D}" srcOrd="0" destOrd="0" presId="urn:microsoft.com/office/officeart/2005/8/layout/hProcess11"/>
    <dgm:cxn modelId="{AB2C6DD5-0767-45ED-8649-00402D982D2A}" type="presParOf" srcId="{87DA65C6-EA9F-427C-B481-CA7E9B434BC0}" destId="{DCEBDD96-2028-424B-9C07-A7C2889565CC}" srcOrd="1" destOrd="0" presId="urn:microsoft.com/office/officeart/2005/8/layout/hProcess11"/>
    <dgm:cxn modelId="{DF435B6A-BEAD-4468-AECB-7061DD2AD663}" type="presParOf" srcId="{87DA65C6-EA9F-427C-B481-CA7E9B434BC0}" destId="{C9F418E1-9003-4947-A7C5-84B47FC631B3}" srcOrd="2" destOrd="0" presId="urn:microsoft.com/office/officeart/2005/8/layout/hProcess11"/>
    <dgm:cxn modelId="{8B97A6A5-3069-4539-884A-C3E8A0CEB102}" type="presParOf" srcId="{0676BAF9-F0A0-4737-B226-5635B7AA5578}" destId="{F3CA72AC-5551-4691-A517-7BADA1D4A4FE}" srcOrd="5" destOrd="0" presId="urn:microsoft.com/office/officeart/2005/8/layout/hProcess11"/>
    <dgm:cxn modelId="{64182638-D633-452C-9E26-368F88B0AF23}" type="presParOf" srcId="{0676BAF9-F0A0-4737-B226-5635B7AA5578}" destId="{615AD80C-A70C-4DC4-A439-11919E89949A}" srcOrd="6" destOrd="0" presId="urn:microsoft.com/office/officeart/2005/8/layout/hProcess11"/>
    <dgm:cxn modelId="{D88833DB-053E-4818-B992-5E95E6A2CD0C}" type="presParOf" srcId="{615AD80C-A70C-4DC4-A439-11919E89949A}" destId="{9E79CE5D-4D4D-4AD8-9C78-DA5177AAE5B7}" srcOrd="0" destOrd="0" presId="urn:microsoft.com/office/officeart/2005/8/layout/hProcess11"/>
    <dgm:cxn modelId="{2FA64E3E-FA3E-45E6-9596-57BD1B546A1B}" type="presParOf" srcId="{615AD80C-A70C-4DC4-A439-11919E89949A}" destId="{2FD57B66-346F-42C6-A3A3-896E8C9D1228}" srcOrd="1" destOrd="0" presId="urn:microsoft.com/office/officeart/2005/8/layout/hProcess11"/>
    <dgm:cxn modelId="{58327E2E-F0E7-4ECB-97F8-5F31DC1D8F3A}" type="presParOf" srcId="{615AD80C-A70C-4DC4-A439-11919E89949A}" destId="{493E38E4-AAB3-4713-96E6-60FC313E92A2}"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24CB45-5579-4E81-9318-7DB5498D7368}" type="doc">
      <dgm:prSet loTypeId="urn:microsoft.com/office/officeart/2005/8/layout/vProcess5" loCatId="process" qsTypeId="urn:microsoft.com/office/officeart/2005/8/quickstyle/simple1" qsCatId="simple" csTypeId="urn:microsoft.com/office/officeart/2005/8/colors/colorful4" csCatId="colorful" phldr="1"/>
      <dgm:spPr>
        <a:scene3d>
          <a:camera prst="perspectiveAbove"/>
          <a:lightRig rig="glow" dir="t">
            <a:rot lat="0" lon="0" rev="14100000"/>
          </a:lightRig>
        </a:scene3d>
      </dgm:spPr>
      <dgm:t>
        <a:bodyPr/>
        <a:lstStyle/>
        <a:p>
          <a:endParaRPr lang="en-US"/>
        </a:p>
      </dgm:t>
    </dgm:pt>
    <dgm:pt modelId="{4F826A50-11A0-4225-9847-7B3BB8271356}">
      <dgm:prSet phldrT="[Tex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r>
            <a:rPr kumimoji="0" lang="fa-IR" sz="2200" b="1" i="0" u="none" strike="noStrike"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این قانون در سپتامبر ۱۹۷۶ تدوین و تصویب شد.</a:t>
          </a:r>
          <a:endParaRPr lang="en-US" sz="2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2CED6828-5B13-46DA-9D40-ED60DC508622}" type="parTrans" cxnId="{60C3EE09-A399-4FB8-8D58-BC7E7895CB55}">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77770BC1-D422-451B-BC9A-88A3FC3D36E6}" type="sibTrans" cxnId="{60C3EE09-A399-4FB8-8D58-BC7E7895CB55}">
      <dgm:prSe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F2B19EA1-9DFF-410D-97F4-C7E3EC47FAC2}">
      <dgm:prSet phldrT="[Tex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r>
            <a:rPr kumimoji="0" lang="fa-IR" sz="2200" b="1" i="0" u="none" strike="noStrike"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این قانون در پی اصلاح قانون تجارت با دشمن وضع شد.</a:t>
          </a:r>
          <a:endParaRPr lang="en-US" sz="2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E0AEB004-99F2-408C-ADD9-233D8359C2A0}" type="parTrans" cxnId="{F0320C45-C070-4311-8D10-8AF9C939FFD4}">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FCCEA295-5654-4B13-BCC9-62AAE720E3CE}" type="sibTrans" cxnId="{F0320C45-C070-4311-8D10-8AF9C939FFD4}">
      <dgm:prSe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E79FAB82-B930-463F-B1C9-24CF7E191FEA}">
      <dgm:prSet phldrT="[Tex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r>
            <a:rPr kumimoji="0" lang="fa-IR" sz="2200" b="1" i="0" u="none" strike="noStrike"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طبق آن اختیار وضعیت اضطراری از بند ۵ قانون تجارت با دشمن حذف شد.</a:t>
          </a:r>
          <a:endParaRPr lang="en-US" sz="2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865C80A6-CC25-4881-BB8B-EA9D4D0A8F46}" type="parTrans" cxnId="{6E2CA844-ECA0-4F99-8A9E-591CF35ED5CB}">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83CEE1AC-E956-46BA-8E3E-A7971AE968A9}" type="sibTrans" cxnId="{6E2CA844-ECA0-4F99-8A9E-591CF35ED5CB}">
      <dgm:prSe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C944E6AB-07D6-42B7-B92B-35DAB764DB6A}">
      <dgm:prSet phldrT="[Tex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r>
            <a:rPr kumimoji="0" lang="fa-IR" sz="2200" b="1" i="0" u="none" strike="noStrike" cap="none" spc="0"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رئیس جمهور اختیار دارد تا وضعیت اضطراری ملی را برای سالهای بعد نیز تجدید کند</a:t>
          </a:r>
          <a:r>
            <a:rPr kumimoji="0" lang="en-US" sz="2200" b="1" i="0" u="none" strike="noStrike" cap="none" spc="0"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a:t>
          </a:r>
          <a:endParaRPr lang="en-US" sz="2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A0AE2305-96AB-4530-84AC-EF4244C8202F}" type="parTrans" cxnId="{FB073EA5-34A9-4AD6-BE50-D35800126D2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16EDB494-01EB-478E-AA85-933DB062F956}" type="sibTrans" cxnId="{FB073EA5-34A9-4AD6-BE50-D35800126D2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6CDBACC2-71F8-49B2-B3A8-C0952A3F6F39}">
      <dgm:prSet phldrT="[Tex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r>
            <a:rPr kumimoji="0" lang="fa-IR" sz="2200" b="1" i="0" u="none" strike="noStrike"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هدف این بود تا اختیارات اضطراری رئیس جمهور در زمان صلح محدود شود. </a:t>
          </a:r>
          <a:endParaRPr lang="en-US" sz="2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D80A2452-1805-425C-8826-933D0CA7D31B}" type="parTrans" cxnId="{DC802161-8060-4F78-B2CA-124DAB6FCB65}">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D50CEE9F-B2A7-4679-B670-34774AE1D7CF}" type="sibTrans" cxnId="{DC802161-8060-4F78-B2CA-124DAB6FCB65}">
      <dgm:prSet custT="1"/>
      <dgm:spPr>
        <a:ln>
          <a:noFill/>
        </a:ln>
        <a:effectLst/>
        <a:sp3d prstMaterial="softEdge">
          <a:bevelT w="127000" prst="artDeco"/>
        </a:sp3d>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sz="22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gm:t>
    </dgm:pt>
    <dgm:pt modelId="{2BEE27CA-880D-450D-85DE-BD050B912F84}" type="pres">
      <dgm:prSet presAssocID="{B024CB45-5579-4E81-9318-7DB5498D7368}" presName="outerComposite" presStyleCnt="0">
        <dgm:presLayoutVars>
          <dgm:chMax val="5"/>
          <dgm:dir val="rev"/>
          <dgm:resizeHandles val="exact"/>
        </dgm:presLayoutVars>
      </dgm:prSet>
      <dgm:spPr/>
      <dgm:t>
        <a:bodyPr/>
        <a:lstStyle/>
        <a:p>
          <a:endParaRPr lang="en-US"/>
        </a:p>
      </dgm:t>
    </dgm:pt>
    <dgm:pt modelId="{AF3083C7-D910-44AE-B7B5-9EA3EA1D3670}" type="pres">
      <dgm:prSet presAssocID="{B024CB45-5579-4E81-9318-7DB5498D7368}" presName="dummyMaxCanvas" presStyleCnt="0">
        <dgm:presLayoutVars/>
      </dgm:prSet>
      <dgm:spPr>
        <a:ln>
          <a:noFill/>
        </a:ln>
        <a:effectLst/>
        <a:sp3d prstMaterial="softEdge">
          <a:bevelT w="127000" prst="artDeco"/>
        </a:sp3d>
      </dgm:spPr>
    </dgm:pt>
    <dgm:pt modelId="{A0ACF489-B48A-4D9C-84D8-DE65DEBC96B3}" type="pres">
      <dgm:prSet presAssocID="{B024CB45-5579-4E81-9318-7DB5498D7368}" presName="FiveNodes_1" presStyleLbl="node1" presStyleIdx="0" presStyleCnt="5">
        <dgm:presLayoutVars>
          <dgm:bulletEnabled val="1"/>
        </dgm:presLayoutVars>
      </dgm:prSet>
      <dgm:spPr/>
      <dgm:t>
        <a:bodyPr/>
        <a:lstStyle/>
        <a:p>
          <a:endParaRPr lang="en-US"/>
        </a:p>
      </dgm:t>
    </dgm:pt>
    <dgm:pt modelId="{2162D4D3-E4AB-4E8B-A4CB-D9D413489080}" type="pres">
      <dgm:prSet presAssocID="{B024CB45-5579-4E81-9318-7DB5498D7368}" presName="FiveNodes_2" presStyleLbl="node1" presStyleIdx="1" presStyleCnt="5">
        <dgm:presLayoutVars>
          <dgm:bulletEnabled val="1"/>
        </dgm:presLayoutVars>
      </dgm:prSet>
      <dgm:spPr/>
      <dgm:t>
        <a:bodyPr/>
        <a:lstStyle/>
        <a:p>
          <a:endParaRPr lang="en-US"/>
        </a:p>
      </dgm:t>
    </dgm:pt>
    <dgm:pt modelId="{3F037BAB-EB5F-48DC-99CC-9B64D9295710}" type="pres">
      <dgm:prSet presAssocID="{B024CB45-5579-4E81-9318-7DB5498D7368}" presName="FiveNodes_3" presStyleLbl="node1" presStyleIdx="2" presStyleCnt="5">
        <dgm:presLayoutVars>
          <dgm:bulletEnabled val="1"/>
        </dgm:presLayoutVars>
      </dgm:prSet>
      <dgm:spPr/>
      <dgm:t>
        <a:bodyPr/>
        <a:lstStyle/>
        <a:p>
          <a:endParaRPr lang="en-US"/>
        </a:p>
      </dgm:t>
    </dgm:pt>
    <dgm:pt modelId="{546D1220-AE46-4F7C-81A1-90419E7B37B7}" type="pres">
      <dgm:prSet presAssocID="{B024CB45-5579-4E81-9318-7DB5498D7368}" presName="FiveNodes_4" presStyleLbl="node1" presStyleIdx="3" presStyleCnt="5">
        <dgm:presLayoutVars>
          <dgm:bulletEnabled val="1"/>
        </dgm:presLayoutVars>
      </dgm:prSet>
      <dgm:spPr/>
      <dgm:t>
        <a:bodyPr/>
        <a:lstStyle/>
        <a:p>
          <a:endParaRPr lang="en-US"/>
        </a:p>
      </dgm:t>
    </dgm:pt>
    <dgm:pt modelId="{1C3E1E69-E9EF-486B-B0BA-966D03C74B01}" type="pres">
      <dgm:prSet presAssocID="{B024CB45-5579-4E81-9318-7DB5498D7368}" presName="FiveNodes_5" presStyleLbl="node1" presStyleIdx="4" presStyleCnt="5">
        <dgm:presLayoutVars>
          <dgm:bulletEnabled val="1"/>
        </dgm:presLayoutVars>
      </dgm:prSet>
      <dgm:spPr/>
      <dgm:t>
        <a:bodyPr/>
        <a:lstStyle/>
        <a:p>
          <a:endParaRPr lang="en-US"/>
        </a:p>
      </dgm:t>
    </dgm:pt>
    <dgm:pt modelId="{F09F4847-1D94-460A-8255-A9C71639C6F3}" type="pres">
      <dgm:prSet presAssocID="{B024CB45-5579-4E81-9318-7DB5498D7368}" presName="FiveConn_1-2" presStyleLbl="fgAccFollowNode1" presStyleIdx="0" presStyleCnt="4">
        <dgm:presLayoutVars>
          <dgm:bulletEnabled val="1"/>
        </dgm:presLayoutVars>
      </dgm:prSet>
      <dgm:spPr/>
      <dgm:t>
        <a:bodyPr/>
        <a:lstStyle/>
        <a:p>
          <a:endParaRPr lang="en-US"/>
        </a:p>
      </dgm:t>
    </dgm:pt>
    <dgm:pt modelId="{8388748A-93C4-495F-91EB-B46BAD4CB759}" type="pres">
      <dgm:prSet presAssocID="{B024CB45-5579-4E81-9318-7DB5498D7368}" presName="FiveConn_2-3" presStyleLbl="fgAccFollowNode1" presStyleIdx="1" presStyleCnt="4">
        <dgm:presLayoutVars>
          <dgm:bulletEnabled val="1"/>
        </dgm:presLayoutVars>
      </dgm:prSet>
      <dgm:spPr/>
      <dgm:t>
        <a:bodyPr/>
        <a:lstStyle/>
        <a:p>
          <a:endParaRPr lang="en-US"/>
        </a:p>
      </dgm:t>
    </dgm:pt>
    <dgm:pt modelId="{B1577E30-E898-40E9-B2F5-0AF93B35CC12}" type="pres">
      <dgm:prSet presAssocID="{B024CB45-5579-4E81-9318-7DB5498D7368}" presName="FiveConn_3-4" presStyleLbl="fgAccFollowNode1" presStyleIdx="2" presStyleCnt="4">
        <dgm:presLayoutVars>
          <dgm:bulletEnabled val="1"/>
        </dgm:presLayoutVars>
      </dgm:prSet>
      <dgm:spPr/>
      <dgm:t>
        <a:bodyPr/>
        <a:lstStyle/>
        <a:p>
          <a:endParaRPr lang="en-US"/>
        </a:p>
      </dgm:t>
    </dgm:pt>
    <dgm:pt modelId="{86E2CE66-A390-407A-AC09-4BB767095A85}" type="pres">
      <dgm:prSet presAssocID="{B024CB45-5579-4E81-9318-7DB5498D7368}" presName="FiveConn_4-5" presStyleLbl="fgAccFollowNode1" presStyleIdx="3" presStyleCnt="4">
        <dgm:presLayoutVars>
          <dgm:bulletEnabled val="1"/>
        </dgm:presLayoutVars>
      </dgm:prSet>
      <dgm:spPr/>
      <dgm:t>
        <a:bodyPr/>
        <a:lstStyle/>
        <a:p>
          <a:endParaRPr lang="en-US"/>
        </a:p>
      </dgm:t>
    </dgm:pt>
    <dgm:pt modelId="{F67E26DC-86B8-4077-813C-C145935C5A13}" type="pres">
      <dgm:prSet presAssocID="{B024CB45-5579-4E81-9318-7DB5498D7368}" presName="FiveNodes_1_text" presStyleLbl="node1" presStyleIdx="4" presStyleCnt="5">
        <dgm:presLayoutVars>
          <dgm:bulletEnabled val="1"/>
        </dgm:presLayoutVars>
      </dgm:prSet>
      <dgm:spPr/>
      <dgm:t>
        <a:bodyPr/>
        <a:lstStyle/>
        <a:p>
          <a:endParaRPr lang="en-US"/>
        </a:p>
      </dgm:t>
    </dgm:pt>
    <dgm:pt modelId="{E26C59BB-6740-4516-8F1D-23859336BFDE}" type="pres">
      <dgm:prSet presAssocID="{B024CB45-5579-4E81-9318-7DB5498D7368}" presName="FiveNodes_2_text" presStyleLbl="node1" presStyleIdx="4" presStyleCnt="5">
        <dgm:presLayoutVars>
          <dgm:bulletEnabled val="1"/>
        </dgm:presLayoutVars>
      </dgm:prSet>
      <dgm:spPr/>
      <dgm:t>
        <a:bodyPr/>
        <a:lstStyle/>
        <a:p>
          <a:endParaRPr lang="en-US"/>
        </a:p>
      </dgm:t>
    </dgm:pt>
    <dgm:pt modelId="{4174770E-587E-49D1-95D6-04C98D6179D3}" type="pres">
      <dgm:prSet presAssocID="{B024CB45-5579-4E81-9318-7DB5498D7368}" presName="FiveNodes_3_text" presStyleLbl="node1" presStyleIdx="4" presStyleCnt="5">
        <dgm:presLayoutVars>
          <dgm:bulletEnabled val="1"/>
        </dgm:presLayoutVars>
      </dgm:prSet>
      <dgm:spPr/>
      <dgm:t>
        <a:bodyPr/>
        <a:lstStyle/>
        <a:p>
          <a:endParaRPr lang="en-US"/>
        </a:p>
      </dgm:t>
    </dgm:pt>
    <dgm:pt modelId="{39E547AB-DB66-4C9E-A2D3-472877548643}" type="pres">
      <dgm:prSet presAssocID="{B024CB45-5579-4E81-9318-7DB5498D7368}" presName="FiveNodes_4_text" presStyleLbl="node1" presStyleIdx="4" presStyleCnt="5">
        <dgm:presLayoutVars>
          <dgm:bulletEnabled val="1"/>
        </dgm:presLayoutVars>
      </dgm:prSet>
      <dgm:spPr/>
      <dgm:t>
        <a:bodyPr/>
        <a:lstStyle/>
        <a:p>
          <a:endParaRPr lang="en-US"/>
        </a:p>
      </dgm:t>
    </dgm:pt>
    <dgm:pt modelId="{0E9E843C-AC39-47B9-A9B0-BF9892492474}" type="pres">
      <dgm:prSet presAssocID="{B024CB45-5579-4E81-9318-7DB5498D7368}" presName="FiveNodes_5_text" presStyleLbl="node1" presStyleIdx="4" presStyleCnt="5">
        <dgm:presLayoutVars>
          <dgm:bulletEnabled val="1"/>
        </dgm:presLayoutVars>
      </dgm:prSet>
      <dgm:spPr/>
      <dgm:t>
        <a:bodyPr/>
        <a:lstStyle/>
        <a:p>
          <a:endParaRPr lang="en-US"/>
        </a:p>
      </dgm:t>
    </dgm:pt>
  </dgm:ptLst>
  <dgm:cxnLst>
    <dgm:cxn modelId="{4D4742F9-0C55-453B-986C-8246B67079C2}" type="presOf" srcId="{FCCEA295-5654-4B13-BCC9-62AAE720E3CE}" destId="{8388748A-93C4-495F-91EB-B46BAD4CB759}" srcOrd="0" destOrd="0" presId="urn:microsoft.com/office/officeart/2005/8/layout/vProcess5"/>
    <dgm:cxn modelId="{EBBC7723-994C-44B4-A9F1-4A93A6C51B80}" type="presOf" srcId="{D50CEE9F-B2A7-4679-B670-34774AE1D7CF}" destId="{86E2CE66-A390-407A-AC09-4BB767095A85}" srcOrd="0" destOrd="0" presId="urn:microsoft.com/office/officeart/2005/8/layout/vProcess5"/>
    <dgm:cxn modelId="{F0320C45-C070-4311-8D10-8AF9C939FFD4}" srcId="{B024CB45-5579-4E81-9318-7DB5498D7368}" destId="{F2B19EA1-9DFF-410D-97F4-C7E3EC47FAC2}" srcOrd="1" destOrd="0" parTransId="{E0AEB004-99F2-408C-ADD9-233D8359C2A0}" sibTransId="{FCCEA295-5654-4B13-BCC9-62AAE720E3CE}"/>
    <dgm:cxn modelId="{F5400E40-FA8C-4346-B5F9-9072074953B6}" type="presOf" srcId="{6CDBACC2-71F8-49B2-B3A8-C0952A3F6F39}" destId="{546D1220-AE46-4F7C-81A1-90419E7B37B7}" srcOrd="0" destOrd="0" presId="urn:microsoft.com/office/officeart/2005/8/layout/vProcess5"/>
    <dgm:cxn modelId="{7216C293-7C0C-40B9-A4F4-2B49908E8E7B}" type="presOf" srcId="{4F826A50-11A0-4225-9847-7B3BB8271356}" destId="{F67E26DC-86B8-4077-813C-C145935C5A13}" srcOrd="1" destOrd="0" presId="urn:microsoft.com/office/officeart/2005/8/layout/vProcess5"/>
    <dgm:cxn modelId="{CDA283EA-073B-4FFB-B7A0-93B4CBD71FBB}" type="presOf" srcId="{C944E6AB-07D6-42B7-B92B-35DAB764DB6A}" destId="{1C3E1E69-E9EF-486B-B0BA-966D03C74B01}" srcOrd="0" destOrd="0" presId="urn:microsoft.com/office/officeart/2005/8/layout/vProcess5"/>
    <dgm:cxn modelId="{12375CCF-743C-4CCB-9A16-B39D28DB6309}" type="presOf" srcId="{B024CB45-5579-4E81-9318-7DB5498D7368}" destId="{2BEE27CA-880D-450D-85DE-BD050B912F84}" srcOrd="0" destOrd="0" presId="urn:microsoft.com/office/officeart/2005/8/layout/vProcess5"/>
    <dgm:cxn modelId="{FAEDC428-CE30-40CC-9F9E-BFA6D718E941}" type="presOf" srcId="{83CEE1AC-E956-46BA-8E3E-A7971AE968A9}" destId="{B1577E30-E898-40E9-B2F5-0AF93B35CC12}" srcOrd="0" destOrd="0" presId="urn:microsoft.com/office/officeart/2005/8/layout/vProcess5"/>
    <dgm:cxn modelId="{6E2CA844-ECA0-4F99-8A9E-591CF35ED5CB}" srcId="{B024CB45-5579-4E81-9318-7DB5498D7368}" destId="{E79FAB82-B930-463F-B1C9-24CF7E191FEA}" srcOrd="2" destOrd="0" parTransId="{865C80A6-CC25-4881-BB8B-EA9D4D0A8F46}" sibTransId="{83CEE1AC-E956-46BA-8E3E-A7971AE968A9}"/>
    <dgm:cxn modelId="{78737F29-1294-42FD-9CE6-2B1DCF046AE5}" type="presOf" srcId="{E79FAB82-B930-463F-B1C9-24CF7E191FEA}" destId="{3F037BAB-EB5F-48DC-99CC-9B64D9295710}" srcOrd="0" destOrd="0" presId="urn:microsoft.com/office/officeart/2005/8/layout/vProcess5"/>
    <dgm:cxn modelId="{60100E3E-6F29-46F3-A640-51D5CFEB73EE}" type="presOf" srcId="{4F826A50-11A0-4225-9847-7B3BB8271356}" destId="{A0ACF489-B48A-4D9C-84D8-DE65DEBC96B3}" srcOrd="0" destOrd="0" presId="urn:microsoft.com/office/officeart/2005/8/layout/vProcess5"/>
    <dgm:cxn modelId="{60C3EE09-A399-4FB8-8D58-BC7E7895CB55}" srcId="{B024CB45-5579-4E81-9318-7DB5498D7368}" destId="{4F826A50-11A0-4225-9847-7B3BB8271356}" srcOrd="0" destOrd="0" parTransId="{2CED6828-5B13-46DA-9D40-ED60DC508622}" sibTransId="{77770BC1-D422-451B-BC9A-88A3FC3D36E6}"/>
    <dgm:cxn modelId="{6B36A808-61E1-40CE-A480-C7DD170E881B}" type="presOf" srcId="{6CDBACC2-71F8-49B2-B3A8-C0952A3F6F39}" destId="{39E547AB-DB66-4C9E-A2D3-472877548643}" srcOrd="1" destOrd="0" presId="urn:microsoft.com/office/officeart/2005/8/layout/vProcess5"/>
    <dgm:cxn modelId="{C389932A-D40B-4949-82E7-228A5089C69D}" type="presOf" srcId="{77770BC1-D422-451B-BC9A-88A3FC3D36E6}" destId="{F09F4847-1D94-460A-8255-A9C71639C6F3}" srcOrd="0" destOrd="0" presId="urn:microsoft.com/office/officeart/2005/8/layout/vProcess5"/>
    <dgm:cxn modelId="{DC802161-8060-4F78-B2CA-124DAB6FCB65}" srcId="{B024CB45-5579-4E81-9318-7DB5498D7368}" destId="{6CDBACC2-71F8-49B2-B3A8-C0952A3F6F39}" srcOrd="3" destOrd="0" parTransId="{D80A2452-1805-425C-8826-933D0CA7D31B}" sibTransId="{D50CEE9F-B2A7-4679-B670-34774AE1D7CF}"/>
    <dgm:cxn modelId="{BE459BFC-2940-42FC-90B5-7980D7E6AEA7}" type="presOf" srcId="{F2B19EA1-9DFF-410D-97F4-C7E3EC47FAC2}" destId="{E26C59BB-6740-4516-8F1D-23859336BFDE}" srcOrd="1" destOrd="0" presId="urn:microsoft.com/office/officeart/2005/8/layout/vProcess5"/>
    <dgm:cxn modelId="{976AEB27-EAF6-467C-8FAC-18052E07B323}" type="presOf" srcId="{E79FAB82-B930-463F-B1C9-24CF7E191FEA}" destId="{4174770E-587E-49D1-95D6-04C98D6179D3}" srcOrd="1" destOrd="0" presId="urn:microsoft.com/office/officeart/2005/8/layout/vProcess5"/>
    <dgm:cxn modelId="{164254C6-3D8C-4B0F-987D-B565AEEE97A9}" type="presOf" srcId="{C944E6AB-07D6-42B7-B92B-35DAB764DB6A}" destId="{0E9E843C-AC39-47B9-A9B0-BF9892492474}" srcOrd="1" destOrd="0" presId="urn:microsoft.com/office/officeart/2005/8/layout/vProcess5"/>
    <dgm:cxn modelId="{FB073EA5-34A9-4AD6-BE50-D35800126D21}" srcId="{B024CB45-5579-4E81-9318-7DB5498D7368}" destId="{C944E6AB-07D6-42B7-B92B-35DAB764DB6A}" srcOrd="4" destOrd="0" parTransId="{A0AE2305-96AB-4530-84AC-EF4244C8202F}" sibTransId="{16EDB494-01EB-478E-AA85-933DB062F956}"/>
    <dgm:cxn modelId="{53942667-F3D7-428F-94C5-122FADD353C3}" type="presOf" srcId="{F2B19EA1-9DFF-410D-97F4-C7E3EC47FAC2}" destId="{2162D4D3-E4AB-4E8B-A4CB-D9D413489080}" srcOrd="0" destOrd="0" presId="urn:microsoft.com/office/officeart/2005/8/layout/vProcess5"/>
    <dgm:cxn modelId="{1CD9244F-A3FD-43C8-A217-D3DC18D6C2B3}" type="presParOf" srcId="{2BEE27CA-880D-450D-85DE-BD050B912F84}" destId="{AF3083C7-D910-44AE-B7B5-9EA3EA1D3670}" srcOrd="0" destOrd="0" presId="urn:microsoft.com/office/officeart/2005/8/layout/vProcess5"/>
    <dgm:cxn modelId="{B9CAE722-0351-45D4-8947-5621420CB100}" type="presParOf" srcId="{2BEE27CA-880D-450D-85DE-BD050B912F84}" destId="{A0ACF489-B48A-4D9C-84D8-DE65DEBC96B3}" srcOrd="1" destOrd="0" presId="urn:microsoft.com/office/officeart/2005/8/layout/vProcess5"/>
    <dgm:cxn modelId="{51BD8C54-F518-497E-AC7B-9D2F20DFE570}" type="presParOf" srcId="{2BEE27CA-880D-450D-85DE-BD050B912F84}" destId="{2162D4D3-E4AB-4E8B-A4CB-D9D413489080}" srcOrd="2" destOrd="0" presId="urn:microsoft.com/office/officeart/2005/8/layout/vProcess5"/>
    <dgm:cxn modelId="{57D3E3AD-6016-47EC-BE67-0A0144ECEE78}" type="presParOf" srcId="{2BEE27CA-880D-450D-85DE-BD050B912F84}" destId="{3F037BAB-EB5F-48DC-99CC-9B64D9295710}" srcOrd="3" destOrd="0" presId="urn:microsoft.com/office/officeart/2005/8/layout/vProcess5"/>
    <dgm:cxn modelId="{9239D7AE-CC1B-49DD-BF58-ACE6D9A1E4E3}" type="presParOf" srcId="{2BEE27CA-880D-450D-85DE-BD050B912F84}" destId="{546D1220-AE46-4F7C-81A1-90419E7B37B7}" srcOrd="4" destOrd="0" presId="urn:microsoft.com/office/officeart/2005/8/layout/vProcess5"/>
    <dgm:cxn modelId="{AA57C91B-CF04-45E7-90CA-5BCA34B8C3F6}" type="presParOf" srcId="{2BEE27CA-880D-450D-85DE-BD050B912F84}" destId="{1C3E1E69-E9EF-486B-B0BA-966D03C74B01}" srcOrd="5" destOrd="0" presId="urn:microsoft.com/office/officeart/2005/8/layout/vProcess5"/>
    <dgm:cxn modelId="{0E7E2B5F-7461-460A-ACB6-1443AC8B08BE}" type="presParOf" srcId="{2BEE27CA-880D-450D-85DE-BD050B912F84}" destId="{F09F4847-1D94-460A-8255-A9C71639C6F3}" srcOrd="6" destOrd="0" presId="urn:microsoft.com/office/officeart/2005/8/layout/vProcess5"/>
    <dgm:cxn modelId="{7C1A3DAE-B400-4722-8864-5EA03E130532}" type="presParOf" srcId="{2BEE27CA-880D-450D-85DE-BD050B912F84}" destId="{8388748A-93C4-495F-91EB-B46BAD4CB759}" srcOrd="7" destOrd="0" presId="urn:microsoft.com/office/officeart/2005/8/layout/vProcess5"/>
    <dgm:cxn modelId="{D3912068-2716-44D4-A6A9-1A4896EEC0A0}" type="presParOf" srcId="{2BEE27CA-880D-450D-85DE-BD050B912F84}" destId="{B1577E30-E898-40E9-B2F5-0AF93B35CC12}" srcOrd="8" destOrd="0" presId="urn:microsoft.com/office/officeart/2005/8/layout/vProcess5"/>
    <dgm:cxn modelId="{44A8B4E3-19A0-49E3-A263-90C1CD404D9A}" type="presParOf" srcId="{2BEE27CA-880D-450D-85DE-BD050B912F84}" destId="{86E2CE66-A390-407A-AC09-4BB767095A85}" srcOrd="9" destOrd="0" presId="urn:microsoft.com/office/officeart/2005/8/layout/vProcess5"/>
    <dgm:cxn modelId="{35D9064C-8CB0-4011-8ED1-E2BFE724B091}" type="presParOf" srcId="{2BEE27CA-880D-450D-85DE-BD050B912F84}" destId="{F67E26DC-86B8-4077-813C-C145935C5A13}" srcOrd="10" destOrd="0" presId="urn:microsoft.com/office/officeart/2005/8/layout/vProcess5"/>
    <dgm:cxn modelId="{E907657D-4F4D-4448-B6FA-CCE24404BEE6}" type="presParOf" srcId="{2BEE27CA-880D-450D-85DE-BD050B912F84}" destId="{E26C59BB-6740-4516-8F1D-23859336BFDE}" srcOrd="11" destOrd="0" presId="urn:microsoft.com/office/officeart/2005/8/layout/vProcess5"/>
    <dgm:cxn modelId="{64B7E574-679A-4EDB-84A5-39E736809890}" type="presParOf" srcId="{2BEE27CA-880D-450D-85DE-BD050B912F84}" destId="{4174770E-587E-49D1-95D6-04C98D6179D3}" srcOrd="12" destOrd="0" presId="urn:microsoft.com/office/officeart/2005/8/layout/vProcess5"/>
    <dgm:cxn modelId="{136C4519-5900-4177-9901-961F8E5AD284}" type="presParOf" srcId="{2BEE27CA-880D-450D-85DE-BD050B912F84}" destId="{39E547AB-DB66-4C9E-A2D3-472877548643}" srcOrd="13" destOrd="0" presId="urn:microsoft.com/office/officeart/2005/8/layout/vProcess5"/>
    <dgm:cxn modelId="{7B28C2BA-7AF3-4C7A-A54C-8D1D95FFD85E}" type="presParOf" srcId="{2BEE27CA-880D-450D-85DE-BD050B912F84}" destId="{0E9E843C-AC39-47B9-A9B0-BF989249247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57271-DC4B-4178-B0DC-AF0FB9563BC5}" type="doc">
      <dgm:prSet loTypeId="urn:microsoft.com/office/officeart/2005/8/layout/bList2#1" loCatId="list" qsTypeId="urn:microsoft.com/office/officeart/2005/8/quickstyle/simple1" qsCatId="simple" csTypeId="urn:microsoft.com/office/officeart/2005/8/colors/colorful5" csCatId="colorful" phldr="1"/>
      <dgm:spPr/>
      <dgm:t>
        <a:bodyPr/>
        <a:lstStyle/>
        <a:p>
          <a:endParaRPr lang="en-US"/>
        </a:p>
      </dgm:t>
    </dgm:pt>
    <dgm:pt modelId="{5ACA03A4-ABCC-4EBC-B6B3-8992B113DAFC}">
      <dgm:prSet phldrT="[Text]"/>
      <dgm:spPr/>
      <dgm:t>
        <a:bodyPr/>
        <a:lstStyle/>
        <a:p>
          <a:r>
            <a:rPr kumimoji="0" lang="fa-IR" b="1" u="none" strike="noStrike" cap="none" normalizeH="0" baseline="0" smtClean="0">
              <a:ln/>
              <a:effectLst/>
              <a:latin typeface="Arial" pitchFamily="34" charset="0"/>
              <a:ea typeface="Times New Roman" pitchFamily="18" charset="0"/>
              <a:cs typeface="B Titr" pitchFamily="2" charset="-78"/>
            </a:rPr>
            <a:t>موج اول تحریمها ۱۹۷۹ تا ۱۹۹۵</a:t>
          </a:r>
          <a:endParaRPr lang="en-US" dirty="0"/>
        </a:p>
      </dgm:t>
    </dgm:pt>
    <dgm:pt modelId="{03BC22E5-8AE3-4311-A8AC-6B4C6D8C0B11}" type="parTrans" cxnId="{BC5BAD81-C170-4F5A-A838-4AC9AB17F829}">
      <dgm:prSet/>
      <dgm:spPr/>
      <dgm:t>
        <a:bodyPr/>
        <a:lstStyle/>
        <a:p>
          <a:endParaRPr lang="en-US"/>
        </a:p>
      </dgm:t>
    </dgm:pt>
    <dgm:pt modelId="{02102CF5-1CE6-4F58-AB0F-B23A0FA41179}" type="sibTrans" cxnId="{BC5BAD81-C170-4F5A-A838-4AC9AB17F829}">
      <dgm:prSet/>
      <dgm:spPr/>
      <dgm:t>
        <a:bodyPr/>
        <a:lstStyle/>
        <a:p>
          <a:endParaRPr lang="en-US"/>
        </a:p>
      </dgm:t>
    </dgm:pt>
    <dgm:pt modelId="{6B286FE2-5BFA-447F-8469-AF3917E2C6C0}">
      <dgm:prSet/>
      <dgm:spPr/>
      <dgm:t>
        <a:bodyPr/>
        <a:lstStyle/>
        <a:p>
          <a:pPr algn="justLow" rtl="1"/>
          <a:r>
            <a:rPr kumimoji="0" lang="fa-IR" b="0" u="none" strike="noStrike" cap="none" normalizeH="0" baseline="0" dirty="0" smtClean="0">
              <a:ln/>
              <a:effectLst/>
              <a:latin typeface="Arial" pitchFamily="34" charset="0"/>
              <a:ea typeface="Times New Roman" pitchFamily="18" charset="0"/>
              <a:cs typeface="B Titr" pitchFamily="2" charset="-78"/>
            </a:rPr>
            <a:t>پاسخی به تسخیر لانه جاسوسی و بحران گروگان‌گیری در سفارت آمریکا بود. از مهم‌ترین تحریم‌های این دوره منع هرگونه صادرات کالا و خدمات به ایران طبق دستور اجرایی ۱۲۲۰۵ در آوریل ۱۹۸۰ و مسدود کردن داراییهای ایران بر اساس دستور اجرایی ۱۲۱۷۰ است</a:t>
          </a:r>
          <a:r>
            <a:rPr kumimoji="0" lang="en-US" b="0" u="none" strike="noStrike" cap="none" normalizeH="0" baseline="0" dirty="0" smtClean="0">
              <a:ln/>
              <a:effectLst/>
              <a:latin typeface="Arial" pitchFamily="34" charset="0"/>
              <a:ea typeface="Times New Roman" pitchFamily="18" charset="0"/>
              <a:cs typeface="B Titr" pitchFamily="2" charset="-78"/>
            </a:rPr>
            <a:t>.</a:t>
          </a:r>
          <a:endParaRPr lang="en-US" dirty="0"/>
        </a:p>
      </dgm:t>
    </dgm:pt>
    <dgm:pt modelId="{6BB2678A-973F-4E89-8EF0-80AA0B9C13FE}" type="parTrans" cxnId="{7085F182-D979-4D35-BB9C-C74B5EED5124}">
      <dgm:prSet/>
      <dgm:spPr/>
      <dgm:t>
        <a:bodyPr/>
        <a:lstStyle/>
        <a:p>
          <a:endParaRPr lang="en-US"/>
        </a:p>
      </dgm:t>
    </dgm:pt>
    <dgm:pt modelId="{538E6825-1713-46F2-BE37-6DD4280DDBE8}" type="sibTrans" cxnId="{7085F182-D979-4D35-BB9C-C74B5EED5124}">
      <dgm:prSet/>
      <dgm:spPr/>
      <dgm:t>
        <a:bodyPr/>
        <a:lstStyle/>
        <a:p>
          <a:endParaRPr lang="en-US"/>
        </a:p>
      </dgm:t>
    </dgm:pt>
    <dgm:pt modelId="{78E0B8DB-0F39-47B5-8DBF-75C11A13441B}" type="pres">
      <dgm:prSet presAssocID="{79957271-DC4B-4178-B0DC-AF0FB9563BC5}" presName="diagram" presStyleCnt="0">
        <dgm:presLayoutVars>
          <dgm:dir val="rev"/>
          <dgm:animLvl val="lvl"/>
          <dgm:resizeHandles val="exact"/>
        </dgm:presLayoutVars>
      </dgm:prSet>
      <dgm:spPr/>
      <dgm:t>
        <a:bodyPr/>
        <a:lstStyle/>
        <a:p>
          <a:endParaRPr lang="en-US"/>
        </a:p>
      </dgm:t>
    </dgm:pt>
    <dgm:pt modelId="{7FC72924-AFE1-4026-B41C-50A5ED4856C8}" type="pres">
      <dgm:prSet presAssocID="{5ACA03A4-ABCC-4EBC-B6B3-8992B113DAFC}" presName="compNode" presStyleCnt="0"/>
      <dgm:spPr/>
    </dgm:pt>
    <dgm:pt modelId="{266AABF0-6084-400A-8D46-BC605A2FF463}" type="pres">
      <dgm:prSet presAssocID="{5ACA03A4-ABCC-4EBC-B6B3-8992B113DAFC}" presName="childRect" presStyleLbl="bgAcc1" presStyleIdx="0" presStyleCnt="1" custScaleX="174851">
        <dgm:presLayoutVars>
          <dgm:bulletEnabled val="1"/>
        </dgm:presLayoutVars>
      </dgm:prSet>
      <dgm:spPr/>
      <dgm:t>
        <a:bodyPr/>
        <a:lstStyle/>
        <a:p>
          <a:endParaRPr lang="en-US"/>
        </a:p>
      </dgm:t>
    </dgm:pt>
    <dgm:pt modelId="{5A29FA53-8F78-4DE2-8892-D60F7C1FCF57}" type="pres">
      <dgm:prSet presAssocID="{5ACA03A4-ABCC-4EBC-B6B3-8992B113DAFC}" presName="parentText" presStyleLbl="node1" presStyleIdx="0" presStyleCnt="0">
        <dgm:presLayoutVars>
          <dgm:chMax val="0"/>
          <dgm:bulletEnabled val="1"/>
        </dgm:presLayoutVars>
      </dgm:prSet>
      <dgm:spPr/>
      <dgm:t>
        <a:bodyPr/>
        <a:lstStyle/>
        <a:p>
          <a:endParaRPr lang="en-US"/>
        </a:p>
      </dgm:t>
    </dgm:pt>
    <dgm:pt modelId="{22B0860F-6FB9-4364-9525-CFBA52DFA4F8}" type="pres">
      <dgm:prSet presAssocID="{5ACA03A4-ABCC-4EBC-B6B3-8992B113DAFC}" presName="parentRect" presStyleLbl="alignNode1" presStyleIdx="0" presStyleCnt="1" custScaleX="174851"/>
      <dgm:spPr/>
      <dgm:t>
        <a:bodyPr/>
        <a:lstStyle/>
        <a:p>
          <a:endParaRPr lang="en-US"/>
        </a:p>
      </dgm:t>
    </dgm:pt>
    <dgm:pt modelId="{61D0FFFD-8E43-4807-A0DB-C336C6176A43}" type="pres">
      <dgm:prSet presAssocID="{5ACA03A4-ABCC-4EBC-B6B3-8992B113DAFC}" presName="adorn" presStyleLbl="fgAccFollowNode1" presStyleIdx="0" presStyleCnt="1" custScaleX="124399" custLinFactNeighborX="-71456"/>
      <dgm:spPr>
        <a:blipFill rotWithShape="0">
          <a:blip xmlns:r="http://schemas.openxmlformats.org/officeDocument/2006/relationships" r:embed="rId1"/>
          <a:stretch>
            <a:fillRect/>
          </a:stretch>
        </a:blipFill>
      </dgm:spPr>
    </dgm:pt>
  </dgm:ptLst>
  <dgm:cxnLst>
    <dgm:cxn modelId="{D879A17B-63F4-4CDC-ADCC-5584180CB8FD}" type="presOf" srcId="{6B286FE2-5BFA-447F-8469-AF3917E2C6C0}" destId="{266AABF0-6084-400A-8D46-BC605A2FF463}" srcOrd="0" destOrd="0" presId="urn:microsoft.com/office/officeart/2005/8/layout/bList2#1"/>
    <dgm:cxn modelId="{BC5BAD81-C170-4F5A-A838-4AC9AB17F829}" srcId="{79957271-DC4B-4178-B0DC-AF0FB9563BC5}" destId="{5ACA03A4-ABCC-4EBC-B6B3-8992B113DAFC}" srcOrd="0" destOrd="0" parTransId="{03BC22E5-8AE3-4311-A8AC-6B4C6D8C0B11}" sibTransId="{02102CF5-1CE6-4F58-AB0F-B23A0FA41179}"/>
    <dgm:cxn modelId="{77004FE0-84A8-445D-B585-3EC90ED8C738}" type="presOf" srcId="{5ACA03A4-ABCC-4EBC-B6B3-8992B113DAFC}" destId="{5A29FA53-8F78-4DE2-8892-D60F7C1FCF57}" srcOrd="0" destOrd="0" presId="urn:microsoft.com/office/officeart/2005/8/layout/bList2#1"/>
    <dgm:cxn modelId="{7085F182-D979-4D35-BB9C-C74B5EED5124}" srcId="{5ACA03A4-ABCC-4EBC-B6B3-8992B113DAFC}" destId="{6B286FE2-5BFA-447F-8469-AF3917E2C6C0}" srcOrd="0" destOrd="0" parTransId="{6BB2678A-973F-4E89-8EF0-80AA0B9C13FE}" sibTransId="{538E6825-1713-46F2-BE37-6DD4280DDBE8}"/>
    <dgm:cxn modelId="{F248CAAA-9A66-46DE-9795-77DF10C35DA5}" type="presOf" srcId="{79957271-DC4B-4178-B0DC-AF0FB9563BC5}" destId="{78E0B8DB-0F39-47B5-8DBF-75C11A13441B}" srcOrd="0" destOrd="0" presId="urn:microsoft.com/office/officeart/2005/8/layout/bList2#1"/>
    <dgm:cxn modelId="{9AF174D7-B516-48A0-8B04-3E59E83BB370}" type="presOf" srcId="{5ACA03A4-ABCC-4EBC-B6B3-8992B113DAFC}" destId="{22B0860F-6FB9-4364-9525-CFBA52DFA4F8}" srcOrd="1" destOrd="0" presId="urn:microsoft.com/office/officeart/2005/8/layout/bList2#1"/>
    <dgm:cxn modelId="{C9A8A15C-3F08-4B92-8E29-DAA2466A433B}" type="presParOf" srcId="{78E0B8DB-0F39-47B5-8DBF-75C11A13441B}" destId="{7FC72924-AFE1-4026-B41C-50A5ED4856C8}" srcOrd="0" destOrd="0" presId="urn:microsoft.com/office/officeart/2005/8/layout/bList2#1"/>
    <dgm:cxn modelId="{BDC0B223-3828-41D8-BCE7-8ECF608FE506}" type="presParOf" srcId="{7FC72924-AFE1-4026-B41C-50A5ED4856C8}" destId="{266AABF0-6084-400A-8D46-BC605A2FF463}" srcOrd="0" destOrd="0" presId="urn:microsoft.com/office/officeart/2005/8/layout/bList2#1"/>
    <dgm:cxn modelId="{BF94BAC6-F1F5-4A2C-A06F-44E2DFB89AC7}" type="presParOf" srcId="{7FC72924-AFE1-4026-B41C-50A5ED4856C8}" destId="{5A29FA53-8F78-4DE2-8892-D60F7C1FCF57}" srcOrd="1" destOrd="0" presId="urn:microsoft.com/office/officeart/2005/8/layout/bList2#1"/>
    <dgm:cxn modelId="{495C9888-52CF-4A98-94B5-842D26BAD3D7}" type="presParOf" srcId="{7FC72924-AFE1-4026-B41C-50A5ED4856C8}" destId="{22B0860F-6FB9-4364-9525-CFBA52DFA4F8}" srcOrd="2" destOrd="0" presId="urn:microsoft.com/office/officeart/2005/8/layout/bList2#1"/>
    <dgm:cxn modelId="{00EDCBF3-B28D-4211-B4E2-1DD53CA99ED2}" type="presParOf" srcId="{7FC72924-AFE1-4026-B41C-50A5ED4856C8}" destId="{61D0FFFD-8E43-4807-A0DB-C336C6176A43}"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57271-DC4B-4178-B0DC-AF0FB9563BC5}" type="doc">
      <dgm:prSet loTypeId="urn:microsoft.com/office/officeart/2005/8/layout/bList2#2" loCatId="list" qsTypeId="urn:microsoft.com/office/officeart/2005/8/quickstyle/simple1" qsCatId="simple" csTypeId="urn:microsoft.com/office/officeart/2005/8/colors/colorful5" csCatId="colorful" phldr="1"/>
      <dgm:spPr/>
      <dgm:t>
        <a:bodyPr/>
        <a:lstStyle/>
        <a:p>
          <a:endParaRPr lang="en-US"/>
        </a:p>
      </dgm:t>
    </dgm:pt>
    <dgm:pt modelId="{5ACA03A4-ABCC-4EBC-B6B3-8992B113DAFC}">
      <dgm:prSet phldrT="[Text]"/>
      <dgm:spPr/>
      <dgm:t>
        <a:bodyPr/>
        <a:lstStyle/>
        <a:p>
          <a:pPr algn="justLow" rtl="1"/>
          <a:r>
            <a:rPr lang="fa-IR" b="1" i="0" dirty="0" smtClean="0">
              <a:cs typeface="B Titr" pitchFamily="2" charset="-78"/>
            </a:rPr>
            <a:t> </a:t>
          </a:r>
          <a:r>
            <a:rPr lang="ar-SA" b="1" i="0" dirty="0" smtClean="0">
              <a:cs typeface="B Titr" pitchFamily="2" charset="-78"/>
            </a:rPr>
            <a:t>موج دوم تحریمها ۱۹۹۵ تا ۲۰۰۶</a:t>
          </a:r>
          <a:endParaRPr lang="en-US" i="0" dirty="0">
            <a:cs typeface="B Titr" pitchFamily="2" charset="-78"/>
          </a:endParaRPr>
        </a:p>
      </dgm:t>
    </dgm:pt>
    <dgm:pt modelId="{03BC22E5-8AE3-4311-A8AC-6B4C6D8C0B11}" type="parTrans" cxnId="{BC5BAD81-C170-4F5A-A838-4AC9AB17F829}">
      <dgm:prSet/>
      <dgm:spPr/>
      <dgm:t>
        <a:bodyPr/>
        <a:lstStyle/>
        <a:p>
          <a:endParaRPr lang="en-US"/>
        </a:p>
      </dgm:t>
    </dgm:pt>
    <dgm:pt modelId="{02102CF5-1CE6-4F58-AB0F-B23A0FA41179}" type="sibTrans" cxnId="{BC5BAD81-C170-4F5A-A838-4AC9AB17F829}">
      <dgm:prSet/>
      <dgm:spPr/>
      <dgm:t>
        <a:bodyPr/>
        <a:lstStyle/>
        <a:p>
          <a:endParaRPr lang="en-US"/>
        </a:p>
      </dgm:t>
    </dgm:pt>
    <dgm:pt modelId="{6B286FE2-5BFA-447F-8469-AF3917E2C6C0}">
      <dgm:prSet/>
      <dgm:spPr/>
      <dgm:t>
        <a:bodyPr/>
        <a:lstStyle/>
        <a:p>
          <a:pPr algn="justLow" rtl="1"/>
          <a:r>
            <a:rPr lang="fa-IR" dirty="0" smtClean="0">
              <a:cs typeface="B Titr" pitchFamily="2" charset="-78"/>
            </a:rPr>
            <a:t>با هدف تضعیف ایران در صنایع نفت و گاز بوده و کشورهای ثالث سرمایه‌گذار در بخش نفت و گاز مورد تحریم واقع می‌شدند. </a:t>
          </a:r>
          <a:endParaRPr lang="en-US" dirty="0">
            <a:cs typeface="B Titr" pitchFamily="2" charset="-78"/>
          </a:endParaRPr>
        </a:p>
      </dgm:t>
    </dgm:pt>
    <dgm:pt modelId="{6BB2678A-973F-4E89-8EF0-80AA0B9C13FE}" type="parTrans" cxnId="{7085F182-D979-4D35-BB9C-C74B5EED5124}">
      <dgm:prSet/>
      <dgm:spPr/>
      <dgm:t>
        <a:bodyPr/>
        <a:lstStyle/>
        <a:p>
          <a:endParaRPr lang="en-US"/>
        </a:p>
      </dgm:t>
    </dgm:pt>
    <dgm:pt modelId="{538E6825-1713-46F2-BE37-6DD4280DDBE8}" type="sibTrans" cxnId="{7085F182-D979-4D35-BB9C-C74B5EED5124}">
      <dgm:prSet/>
      <dgm:spPr/>
      <dgm:t>
        <a:bodyPr/>
        <a:lstStyle/>
        <a:p>
          <a:endParaRPr lang="en-US"/>
        </a:p>
      </dgm:t>
    </dgm:pt>
    <dgm:pt modelId="{CDDF61D3-E25C-4063-92A5-2AAD5468B1CF}">
      <dgm:prSet/>
      <dgm:spPr/>
      <dgm:t>
        <a:bodyPr/>
        <a:lstStyle/>
        <a:p>
          <a:pPr algn="justLow" rtl="1"/>
          <a:r>
            <a:rPr lang="fa-IR" dirty="0" smtClean="0">
              <a:cs typeface="B Titr" pitchFamily="2" charset="-78"/>
            </a:rPr>
            <a:t>مهم‌ترین تحریم در این دوره قانون مجازاتها علیه ایران و لیبی</a:t>
          </a:r>
          <a:r>
            <a:rPr lang="en-US" dirty="0" smtClean="0">
              <a:cs typeface="B Titr" pitchFamily="2" charset="-78"/>
            </a:rPr>
            <a:t> (ILSA) </a:t>
          </a:r>
          <a:r>
            <a:rPr lang="fa-IR" dirty="0" smtClean="0">
              <a:cs typeface="B Titr" pitchFamily="2" charset="-78"/>
            </a:rPr>
            <a:t>موسوم به قانون داماتو در اوت ۱۹۹۶ است</a:t>
          </a:r>
          <a:r>
            <a:rPr lang="en-US" dirty="0" smtClean="0">
              <a:cs typeface="B Titr" pitchFamily="2" charset="-78"/>
            </a:rPr>
            <a:t>. </a:t>
          </a:r>
          <a:endParaRPr lang="en-US" dirty="0">
            <a:cs typeface="B Titr" pitchFamily="2" charset="-78"/>
          </a:endParaRPr>
        </a:p>
      </dgm:t>
    </dgm:pt>
    <dgm:pt modelId="{B16D52E1-B4A2-4B5B-99CD-30F55F155B2D}" type="parTrans" cxnId="{F7673571-7726-46FE-B283-680CD1BE0207}">
      <dgm:prSet/>
      <dgm:spPr/>
      <dgm:t>
        <a:bodyPr/>
        <a:lstStyle/>
        <a:p>
          <a:endParaRPr lang="en-US"/>
        </a:p>
      </dgm:t>
    </dgm:pt>
    <dgm:pt modelId="{DA974180-B4B3-4988-8BE3-7B7CDDDED6ED}" type="sibTrans" cxnId="{F7673571-7726-46FE-B283-680CD1BE0207}">
      <dgm:prSet/>
      <dgm:spPr/>
      <dgm:t>
        <a:bodyPr/>
        <a:lstStyle/>
        <a:p>
          <a:endParaRPr lang="en-US"/>
        </a:p>
      </dgm:t>
    </dgm:pt>
    <dgm:pt modelId="{BB372201-07F9-4750-A21D-ED06FE3705BB}">
      <dgm:prSet/>
      <dgm:spPr/>
      <dgm:t>
        <a:bodyPr/>
        <a:lstStyle/>
        <a:p>
          <a:pPr algn="justLow" rtl="1"/>
          <a:r>
            <a:rPr lang="fa-IR" dirty="0" smtClean="0">
              <a:cs typeface="B Titr" pitchFamily="2" charset="-78"/>
            </a:rPr>
            <a:t>طبق این قانون هرگونه سرمایه‌گذاری در جهت توسعه منابع نفتی در ایران ممنوع شد و برای خاطیان مجازات‌هایی وضع شد</a:t>
          </a:r>
          <a:r>
            <a:rPr lang="en-US" dirty="0" smtClean="0"/>
            <a:t>.</a:t>
          </a:r>
          <a:endParaRPr lang="en-US" dirty="0"/>
        </a:p>
      </dgm:t>
    </dgm:pt>
    <dgm:pt modelId="{14CA8073-7413-4896-BF8B-581FF3A4D05F}" type="parTrans" cxnId="{17516136-ABB8-4CF0-9ABF-402E544DF187}">
      <dgm:prSet/>
      <dgm:spPr/>
      <dgm:t>
        <a:bodyPr/>
        <a:lstStyle/>
        <a:p>
          <a:endParaRPr lang="en-US"/>
        </a:p>
      </dgm:t>
    </dgm:pt>
    <dgm:pt modelId="{8FA680CF-5A4B-4932-8591-91886CB39EED}" type="sibTrans" cxnId="{17516136-ABB8-4CF0-9ABF-402E544DF187}">
      <dgm:prSet/>
      <dgm:spPr/>
      <dgm:t>
        <a:bodyPr/>
        <a:lstStyle/>
        <a:p>
          <a:endParaRPr lang="en-US"/>
        </a:p>
      </dgm:t>
    </dgm:pt>
    <dgm:pt modelId="{78E0B8DB-0F39-47B5-8DBF-75C11A13441B}" type="pres">
      <dgm:prSet presAssocID="{79957271-DC4B-4178-B0DC-AF0FB9563BC5}" presName="diagram" presStyleCnt="0">
        <dgm:presLayoutVars>
          <dgm:dir val="rev"/>
          <dgm:animLvl val="lvl"/>
          <dgm:resizeHandles val="exact"/>
        </dgm:presLayoutVars>
      </dgm:prSet>
      <dgm:spPr/>
      <dgm:t>
        <a:bodyPr/>
        <a:lstStyle/>
        <a:p>
          <a:endParaRPr lang="en-US"/>
        </a:p>
      </dgm:t>
    </dgm:pt>
    <dgm:pt modelId="{7FC72924-AFE1-4026-B41C-50A5ED4856C8}" type="pres">
      <dgm:prSet presAssocID="{5ACA03A4-ABCC-4EBC-B6B3-8992B113DAFC}" presName="compNode" presStyleCnt="0"/>
      <dgm:spPr/>
    </dgm:pt>
    <dgm:pt modelId="{266AABF0-6084-400A-8D46-BC605A2FF463}" type="pres">
      <dgm:prSet presAssocID="{5ACA03A4-ABCC-4EBC-B6B3-8992B113DAFC}" presName="childRect" presStyleLbl="bgAcc1" presStyleIdx="0" presStyleCnt="1" custScaleX="174851">
        <dgm:presLayoutVars>
          <dgm:bulletEnabled val="1"/>
        </dgm:presLayoutVars>
      </dgm:prSet>
      <dgm:spPr/>
      <dgm:t>
        <a:bodyPr/>
        <a:lstStyle/>
        <a:p>
          <a:endParaRPr lang="en-US"/>
        </a:p>
      </dgm:t>
    </dgm:pt>
    <dgm:pt modelId="{5A29FA53-8F78-4DE2-8892-D60F7C1FCF57}" type="pres">
      <dgm:prSet presAssocID="{5ACA03A4-ABCC-4EBC-B6B3-8992B113DAFC}" presName="parentText" presStyleLbl="node1" presStyleIdx="0" presStyleCnt="0">
        <dgm:presLayoutVars>
          <dgm:chMax val="0"/>
          <dgm:bulletEnabled val="1"/>
        </dgm:presLayoutVars>
      </dgm:prSet>
      <dgm:spPr/>
      <dgm:t>
        <a:bodyPr/>
        <a:lstStyle/>
        <a:p>
          <a:endParaRPr lang="en-US"/>
        </a:p>
      </dgm:t>
    </dgm:pt>
    <dgm:pt modelId="{22B0860F-6FB9-4364-9525-CFBA52DFA4F8}" type="pres">
      <dgm:prSet presAssocID="{5ACA03A4-ABCC-4EBC-B6B3-8992B113DAFC}" presName="parentRect" presStyleLbl="alignNode1" presStyleIdx="0" presStyleCnt="1" custScaleX="174851"/>
      <dgm:spPr/>
      <dgm:t>
        <a:bodyPr/>
        <a:lstStyle/>
        <a:p>
          <a:endParaRPr lang="en-US"/>
        </a:p>
      </dgm:t>
    </dgm:pt>
    <dgm:pt modelId="{61D0FFFD-8E43-4807-A0DB-C336C6176A43}" type="pres">
      <dgm:prSet presAssocID="{5ACA03A4-ABCC-4EBC-B6B3-8992B113DAFC}" presName="adorn" presStyleLbl="fgAccFollowNode1" presStyleIdx="0" presStyleCnt="1" custScaleX="124399" custLinFactNeighborX="-71456"/>
      <dgm:spPr>
        <a:blipFill rotWithShape="1">
          <a:blip xmlns:r="http://schemas.openxmlformats.org/officeDocument/2006/relationships" r:embed="rId1"/>
          <a:stretch>
            <a:fillRect/>
          </a:stretch>
        </a:blipFill>
      </dgm:spPr>
      <dgm:t>
        <a:bodyPr/>
        <a:lstStyle/>
        <a:p>
          <a:endParaRPr lang="en-US"/>
        </a:p>
      </dgm:t>
    </dgm:pt>
  </dgm:ptLst>
  <dgm:cxnLst>
    <dgm:cxn modelId="{37C00717-2674-4D09-B664-7EB0B5ED9213}" type="presOf" srcId="{5ACA03A4-ABCC-4EBC-B6B3-8992B113DAFC}" destId="{22B0860F-6FB9-4364-9525-CFBA52DFA4F8}" srcOrd="1" destOrd="0" presId="urn:microsoft.com/office/officeart/2005/8/layout/bList2#2"/>
    <dgm:cxn modelId="{AD666994-8E17-4C7F-BA00-23BD6D8F583C}" type="presOf" srcId="{6B286FE2-5BFA-447F-8469-AF3917E2C6C0}" destId="{266AABF0-6084-400A-8D46-BC605A2FF463}" srcOrd="0" destOrd="0" presId="urn:microsoft.com/office/officeart/2005/8/layout/bList2#2"/>
    <dgm:cxn modelId="{0CF8FC17-0878-45E2-8F10-3F0849F7B763}" type="presOf" srcId="{CDDF61D3-E25C-4063-92A5-2AAD5468B1CF}" destId="{266AABF0-6084-400A-8D46-BC605A2FF463}" srcOrd="0" destOrd="1" presId="urn:microsoft.com/office/officeart/2005/8/layout/bList2#2"/>
    <dgm:cxn modelId="{5976D559-7DB3-453E-827A-45CB85BA48A8}" type="presOf" srcId="{5ACA03A4-ABCC-4EBC-B6B3-8992B113DAFC}" destId="{5A29FA53-8F78-4DE2-8892-D60F7C1FCF57}" srcOrd="0" destOrd="0" presId="urn:microsoft.com/office/officeart/2005/8/layout/bList2#2"/>
    <dgm:cxn modelId="{BC5BAD81-C170-4F5A-A838-4AC9AB17F829}" srcId="{79957271-DC4B-4178-B0DC-AF0FB9563BC5}" destId="{5ACA03A4-ABCC-4EBC-B6B3-8992B113DAFC}" srcOrd="0" destOrd="0" parTransId="{03BC22E5-8AE3-4311-A8AC-6B4C6D8C0B11}" sibTransId="{02102CF5-1CE6-4F58-AB0F-B23A0FA41179}"/>
    <dgm:cxn modelId="{6B404070-9C0B-4EE1-9988-64E159850D6D}" type="presOf" srcId="{BB372201-07F9-4750-A21D-ED06FE3705BB}" destId="{266AABF0-6084-400A-8D46-BC605A2FF463}" srcOrd="0" destOrd="2" presId="urn:microsoft.com/office/officeart/2005/8/layout/bList2#2"/>
    <dgm:cxn modelId="{7085F182-D979-4D35-BB9C-C74B5EED5124}" srcId="{5ACA03A4-ABCC-4EBC-B6B3-8992B113DAFC}" destId="{6B286FE2-5BFA-447F-8469-AF3917E2C6C0}" srcOrd="0" destOrd="0" parTransId="{6BB2678A-973F-4E89-8EF0-80AA0B9C13FE}" sibTransId="{538E6825-1713-46F2-BE37-6DD4280DDBE8}"/>
    <dgm:cxn modelId="{5CDBB551-5E8D-4C78-84CD-E35E4AFB4E1D}" type="presOf" srcId="{79957271-DC4B-4178-B0DC-AF0FB9563BC5}" destId="{78E0B8DB-0F39-47B5-8DBF-75C11A13441B}" srcOrd="0" destOrd="0" presId="urn:microsoft.com/office/officeart/2005/8/layout/bList2#2"/>
    <dgm:cxn modelId="{17516136-ABB8-4CF0-9ABF-402E544DF187}" srcId="{5ACA03A4-ABCC-4EBC-B6B3-8992B113DAFC}" destId="{BB372201-07F9-4750-A21D-ED06FE3705BB}" srcOrd="2" destOrd="0" parTransId="{14CA8073-7413-4896-BF8B-581FF3A4D05F}" sibTransId="{8FA680CF-5A4B-4932-8591-91886CB39EED}"/>
    <dgm:cxn modelId="{F7673571-7726-46FE-B283-680CD1BE0207}" srcId="{5ACA03A4-ABCC-4EBC-B6B3-8992B113DAFC}" destId="{CDDF61D3-E25C-4063-92A5-2AAD5468B1CF}" srcOrd="1" destOrd="0" parTransId="{B16D52E1-B4A2-4B5B-99CD-30F55F155B2D}" sibTransId="{DA974180-B4B3-4988-8BE3-7B7CDDDED6ED}"/>
    <dgm:cxn modelId="{F9EAE3DB-37DA-4174-B7A9-AB6D44F2DE9E}" type="presParOf" srcId="{78E0B8DB-0F39-47B5-8DBF-75C11A13441B}" destId="{7FC72924-AFE1-4026-B41C-50A5ED4856C8}" srcOrd="0" destOrd="0" presId="urn:microsoft.com/office/officeart/2005/8/layout/bList2#2"/>
    <dgm:cxn modelId="{97CAACC7-3A8D-4627-A6C3-C6A7E37D717F}" type="presParOf" srcId="{7FC72924-AFE1-4026-B41C-50A5ED4856C8}" destId="{266AABF0-6084-400A-8D46-BC605A2FF463}" srcOrd="0" destOrd="0" presId="urn:microsoft.com/office/officeart/2005/8/layout/bList2#2"/>
    <dgm:cxn modelId="{21175674-65AA-4312-89EF-2F89536B4FCC}" type="presParOf" srcId="{7FC72924-AFE1-4026-B41C-50A5ED4856C8}" destId="{5A29FA53-8F78-4DE2-8892-D60F7C1FCF57}" srcOrd="1" destOrd="0" presId="urn:microsoft.com/office/officeart/2005/8/layout/bList2#2"/>
    <dgm:cxn modelId="{92F360E7-73A8-434C-B5FB-6D30E6D33614}" type="presParOf" srcId="{7FC72924-AFE1-4026-B41C-50A5ED4856C8}" destId="{22B0860F-6FB9-4364-9525-CFBA52DFA4F8}" srcOrd="2" destOrd="0" presId="urn:microsoft.com/office/officeart/2005/8/layout/bList2#2"/>
    <dgm:cxn modelId="{693C0DFE-2866-413C-BEB3-E29AAF91A0BC}" type="presParOf" srcId="{7FC72924-AFE1-4026-B41C-50A5ED4856C8}" destId="{61D0FFFD-8E43-4807-A0DB-C336C6176A43}"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57271-DC4B-4178-B0DC-AF0FB9563BC5}" type="doc">
      <dgm:prSet loTypeId="urn:microsoft.com/office/officeart/2005/8/layout/bList2#3" loCatId="list" qsTypeId="urn:microsoft.com/office/officeart/2005/8/quickstyle/simple1" qsCatId="simple" csTypeId="urn:microsoft.com/office/officeart/2005/8/colors/colorful5" csCatId="colorful" phldr="1"/>
      <dgm:spPr/>
      <dgm:t>
        <a:bodyPr/>
        <a:lstStyle/>
        <a:p>
          <a:endParaRPr lang="en-US"/>
        </a:p>
      </dgm:t>
    </dgm:pt>
    <dgm:pt modelId="{5ACA03A4-ABCC-4EBC-B6B3-8992B113DAFC}">
      <dgm:prSet phldrT="[Text]"/>
      <dgm:spPr/>
      <dgm:t>
        <a:bodyPr/>
        <a:lstStyle/>
        <a:p>
          <a:pPr algn="ctr" rtl="1"/>
          <a:r>
            <a:rPr lang="fa-IR" b="1" i="0" dirty="0" smtClean="0">
              <a:cs typeface="B Titr" pitchFamily="2" charset="-78"/>
            </a:rPr>
            <a:t> موج سوم تحریمها ۲۰۰۶ تا ۲۰۱۰</a:t>
          </a:r>
          <a:endParaRPr lang="en-US" i="0" dirty="0"/>
        </a:p>
      </dgm:t>
    </dgm:pt>
    <dgm:pt modelId="{03BC22E5-8AE3-4311-A8AC-6B4C6D8C0B11}" type="parTrans" cxnId="{BC5BAD81-C170-4F5A-A838-4AC9AB17F829}">
      <dgm:prSet/>
      <dgm:spPr/>
      <dgm:t>
        <a:bodyPr/>
        <a:lstStyle/>
        <a:p>
          <a:endParaRPr lang="en-US"/>
        </a:p>
      </dgm:t>
    </dgm:pt>
    <dgm:pt modelId="{02102CF5-1CE6-4F58-AB0F-B23A0FA41179}" type="sibTrans" cxnId="{BC5BAD81-C170-4F5A-A838-4AC9AB17F829}">
      <dgm:prSet/>
      <dgm:spPr/>
      <dgm:t>
        <a:bodyPr/>
        <a:lstStyle/>
        <a:p>
          <a:endParaRPr lang="en-US"/>
        </a:p>
      </dgm:t>
    </dgm:pt>
    <dgm:pt modelId="{6B286FE2-5BFA-447F-8469-AF3917E2C6C0}">
      <dgm:prSet/>
      <dgm:spPr/>
      <dgm:t>
        <a:bodyPr/>
        <a:lstStyle/>
        <a:p>
          <a:pPr algn="justLow" rtl="1"/>
          <a:r>
            <a:rPr lang="fa-IR" dirty="0" smtClean="0">
              <a:cs typeface="B Titr" pitchFamily="2" charset="-78"/>
            </a:rPr>
            <a:t>عمدتاً روی برنامه هسته‌ای ایران تمرکز داشت و شامل تحریمهای تنبیهی به دلیل مسائل حقوق بشری در ایران بودند. </a:t>
          </a:r>
          <a:endParaRPr lang="en-US" dirty="0">
            <a:cs typeface="B Titr" pitchFamily="2" charset="-78"/>
          </a:endParaRPr>
        </a:p>
      </dgm:t>
    </dgm:pt>
    <dgm:pt modelId="{6BB2678A-973F-4E89-8EF0-80AA0B9C13FE}" type="parTrans" cxnId="{7085F182-D979-4D35-BB9C-C74B5EED5124}">
      <dgm:prSet/>
      <dgm:spPr/>
      <dgm:t>
        <a:bodyPr/>
        <a:lstStyle/>
        <a:p>
          <a:endParaRPr lang="en-US"/>
        </a:p>
      </dgm:t>
    </dgm:pt>
    <dgm:pt modelId="{538E6825-1713-46F2-BE37-6DD4280DDBE8}" type="sibTrans" cxnId="{7085F182-D979-4D35-BB9C-C74B5EED5124}">
      <dgm:prSet/>
      <dgm:spPr/>
      <dgm:t>
        <a:bodyPr/>
        <a:lstStyle/>
        <a:p>
          <a:endParaRPr lang="en-US"/>
        </a:p>
      </dgm:t>
    </dgm:pt>
    <dgm:pt modelId="{AC3D5ED2-C1DD-4A15-9CAC-DFA5D060A249}">
      <dgm:prSet/>
      <dgm:spPr/>
      <dgm:t>
        <a:bodyPr/>
        <a:lstStyle/>
        <a:p>
          <a:pPr algn="justLow" rtl="1"/>
          <a:r>
            <a:rPr lang="fa-IR" dirty="0" smtClean="0">
              <a:cs typeface="B Titr" pitchFamily="2" charset="-78"/>
            </a:rPr>
            <a:t>نمونه تحریمهای این دوره تصویب قانون حمایت از آزادی در ایران است که برای اصلاح قانون تحریم ایران و لیبی است و تا سال ۲۰۱۱ تمدید شد</a:t>
          </a:r>
          <a:r>
            <a:rPr lang="en-US" dirty="0" smtClean="0">
              <a:cs typeface="B Titr" pitchFamily="2" charset="-78"/>
            </a:rPr>
            <a:t>.</a:t>
          </a:r>
          <a:endParaRPr lang="en-US" dirty="0">
            <a:cs typeface="B Titr" pitchFamily="2" charset="-78"/>
          </a:endParaRPr>
        </a:p>
      </dgm:t>
    </dgm:pt>
    <dgm:pt modelId="{B3C5A0B6-BAED-48AD-9082-78A77E040E9D}" type="parTrans" cxnId="{A694BDCA-A0D4-4919-A6FB-AA7ACD751874}">
      <dgm:prSet/>
      <dgm:spPr/>
      <dgm:t>
        <a:bodyPr/>
        <a:lstStyle/>
        <a:p>
          <a:endParaRPr lang="en-US"/>
        </a:p>
      </dgm:t>
    </dgm:pt>
    <dgm:pt modelId="{1E219F51-2B67-4155-9D30-9E39EEDD0685}" type="sibTrans" cxnId="{A694BDCA-A0D4-4919-A6FB-AA7ACD751874}">
      <dgm:prSet/>
      <dgm:spPr/>
      <dgm:t>
        <a:bodyPr/>
        <a:lstStyle/>
        <a:p>
          <a:endParaRPr lang="en-US"/>
        </a:p>
      </dgm:t>
    </dgm:pt>
    <dgm:pt modelId="{78E0B8DB-0F39-47B5-8DBF-75C11A13441B}" type="pres">
      <dgm:prSet presAssocID="{79957271-DC4B-4178-B0DC-AF0FB9563BC5}" presName="diagram" presStyleCnt="0">
        <dgm:presLayoutVars>
          <dgm:dir val="rev"/>
          <dgm:animLvl val="lvl"/>
          <dgm:resizeHandles val="exact"/>
        </dgm:presLayoutVars>
      </dgm:prSet>
      <dgm:spPr/>
      <dgm:t>
        <a:bodyPr/>
        <a:lstStyle/>
        <a:p>
          <a:endParaRPr lang="en-US"/>
        </a:p>
      </dgm:t>
    </dgm:pt>
    <dgm:pt modelId="{7FC72924-AFE1-4026-B41C-50A5ED4856C8}" type="pres">
      <dgm:prSet presAssocID="{5ACA03A4-ABCC-4EBC-B6B3-8992B113DAFC}" presName="compNode" presStyleCnt="0"/>
      <dgm:spPr/>
    </dgm:pt>
    <dgm:pt modelId="{266AABF0-6084-400A-8D46-BC605A2FF463}" type="pres">
      <dgm:prSet presAssocID="{5ACA03A4-ABCC-4EBC-B6B3-8992B113DAFC}" presName="childRect" presStyleLbl="bgAcc1" presStyleIdx="0" presStyleCnt="1" custScaleX="174851">
        <dgm:presLayoutVars>
          <dgm:bulletEnabled val="1"/>
        </dgm:presLayoutVars>
      </dgm:prSet>
      <dgm:spPr/>
      <dgm:t>
        <a:bodyPr/>
        <a:lstStyle/>
        <a:p>
          <a:endParaRPr lang="en-US"/>
        </a:p>
      </dgm:t>
    </dgm:pt>
    <dgm:pt modelId="{5A29FA53-8F78-4DE2-8892-D60F7C1FCF57}" type="pres">
      <dgm:prSet presAssocID="{5ACA03A4-ABCC-4EBC-B6B3-8992B113DAFC}" presName="parentText" presStyleLbl="node1" presStyleIdx="0" presStyleCnt="0">
        <dgm:presLayoutVars>
          <dgm:chMax val="0"/>
          <dgm:bulletEnabled val="1"/>
        </dgm:presLayoutVars>
      </dgm:prSet>
      <dgm:spPr/>
      <dgm:t>
        <a:bodyPr/>
        <a:lstStyle/>
        <a:p>
          <a:endParaRPr lang="en-US"/>
        </a:p>
      </dgm:t>
    </dgm:pt>
    <dgm:pt modelId="{22B0860F-6FB9-4364-9525-CFBA52DFA4F8}" type="pres">
      <dgm:prSet presAssocID="{5ACA03A4-ABCC-4EBC-B6B3-8992B113DAFC}" presName="parentRect" presStyleLbl="alignNode1" presStyleIdx="0" presStyleCnt="1" custScaleX="174851"/>
      <dgm:spPr/>
      <dgm:t>
        <a:bodyPr/>
        <a:lstStyle/>
        <a:p>
          <a:endParaRPr lang="en-US"/>
        </a:p>
      </dgm:t>
    </dgm:pt>
    <dgm:pt modelId="{61D0FFFD-8E43-4807-A0DB-C336C6176A43}" type="pres">
      <dgm:prSet presAssocID="{5ACA03A4-ABCC-4EBC-B6B3-8992B113DAFC}" presName="adorn" presStyleLbl="fgAccFollowNode1" presStyleIdx="0" presStyleCnt="1" custScaleX="124399" custLinFactNeighborX="-71456"/>
      <dgm:spPr>
        <a:blipFill rotWithShape="1">
          <a:blip xmlns:r="http://schemas.openxmlformats.org/officeDocument/2006/relationships" r:embed="rId1"/>
          <a:stretch>
            <a:fillRect/>
          </a:stretch>
        </a:blipFill>
      </dgm:spPr>
      <dgm:t>
        <a:bodyPr/>
        <a:lstStyle/>
        <a:p>
          <a:endParaRPr lang="en-US"/>
        </a:p>
      </dgm:t>
    </dgm:pt>
  </dgm:ptLst>
  <dgm:cxnLst>
    <dgm:cxn modelId="{125B3405-8C3D-420A-A5B8-DF89F4A51C89}" type="presOf" srcId="{5ACA03A4-ABCC-4EBC-B6B3-8992B113DAFC}" destId="{22B0860F-6FB9-4364-9525-CFBA52DFA4F8}" srcOrd="1" destOrd="0" presId="urn:microsoft.com/office/officeart/2005/8/layout/bList2#3"/>
    <dgm:cxn modelId="{77563371-24CD-4235-A029-5FEC76D62354}" type="presOf" srcId="{79957271-DC4B-4178-B0DC-AF0FB9563BC5}" destId="{78E0B8DB-0F39-47B5-8DBF-75C11A13441B}" srcOrd="0" destOrd="0" presId="urn:microsoft.com/office/officeart/2005/8/layout/bList2#3"/>
    <dgm:cxn modelId="{288EA863-4745-4578-9996-34C0D3D4B463}" type="presOf" srcId="{AC3D5ED2-C1DD-4A15-9CAC-DFA5D060A249}" destId="{266AABF0-6084-400A-8D46-BC605A2FF463}" srcOrd="0" destOrd="1" presId="urn:microsoft.com/office/officeart/2005/8/layout/bList2#3"/>
    <dgm:cxn modelId="{A694BDCA-A0D4-4919-A6FB-AA7ACD751874}" srcId="{5ACA03A4-ABCC-4EBC-B6B3-8992B113DAFC}" destId="{AC3D5ED2-C1DD-4A15-9CAC-DFA5D060A249}" srcOrd="1" destOrd="0" parTransId="{B3C5A0B6-BAED-48AD-9082-78A77E040E9D}" sibTransId="{1E219F51-2B67-4155-9D30-9E39EEDD0685}"/>
    <dgm:cxn modelId="{BC5BAD81-C170-4F5A-A838-4AC9AB17F829}" srcId="{79957271-DC4B-4178-B0DC-AF0FB9563BC5}" destId="{5ACA03A4-ABCC-4EBC-B6B3-8992B113DAFC}" srcOrd="0" destOrd="0" parTransId="{03BC22E5-8AE3-4311-A8AC-6B4C6D8C0B11}" sibTransId="{02102CF5-1CE6-4F58-AB0F-B23A0FA41179}"/>
    <dgm:cxn modelId="{7085F182-D979-4D35-BB9C-C74B5EED5124}" srcId="{5ACA03A4-ABCC-4EBC-B6B3-8992B113DAFC}" destId="{6B286FE2-5BFA-447F-8469-AF3917E2C6C0}" srcOrd="0" destOrd="0" parTransId="{6BB2678A-973F-4E89-8EF0-80AA0B9C13FE}" sibTransId="{538E6825-1713-46F2-BE37-6DD4280DDBE8}"/>
    <dgm:cxn modelId="{C88997E4-DBB2-4D7F-B234-48C648FEF518}" type="presOf" srcId="{5ACA03A4-ABCC-4EBC-B6B3-8992B113DAFC}" destId="{5A29FA53-8F78-4DE2-8892-D60F7C1FCF57}" srcOrd="0" destOrd="0" presId="urn:microsoft.com/office/officeart/2005/8/layout/bList2#3"/>
    <dgm:cxn modelId="{9327609E-D130-45C2-8FAE-F3841F2CA707}" type="presOf" srcId="{6B286FE2-5BFA-447F-8469-AF3917E2C6C0}" destId="{266AABF0-6084-400A-8D46-BC605A2FF463}" srcOrd="0" destOrd="0" presId="urn:microsoft.com/office/officeart/2005/8/layout/bList2#3"/>
    <dgm:cxn modelId="{518D5969-33D6-488C-8BD0-8105B9B20792}" type="presParOf" srcId="{78E0B8DB-0F39-47B5-8DBF-75C11A13441B}" destId="{7FC72924-AFE1-4026-B41C-50A5ED4856C8}" srcOrd="0" destOrd="0" presId="urn:microsoft.com/office/officeart/2005/8/layout/bList2#3"/>
    <dgm:cxn modelId="{7F3624CF-14BA-4B77-A6DE-B85C302B8F09}" type="presParOf" srcId="{7FC72924-AFE1-4026-B41C-50A5ED4856C8}" destId="{266AABF0-6084-400A-8D46-BC605A2FF463}" srcOrd="0" destOrd="0" presId="urn:microsoft.com/office/officeart/2005/8/layout/bList2#3"/>
    <dgm:cxn modelId="{89650168-389F-40AD-8664-0BDDA1C54710}" type="presParOf" srcId="{7FC72924-AFE1-4026-B41C-50A5ED4856C8}" destId="{5A29FA53-8F78-4DE2-8892-D60F7C1FCF57}" srcOrd="1" destOrd="0" presId="urn:microsoft.com/office/officeart/2005/8/layout/bList2#3"/>
    <dgm:cxn modelId="{5D1C2266-4B8F-4B8F-BEA8-38D904733CD0}" type="presParOf" srcId="{7FC72924-AFE1-4026-B41C-50A5ED4856C8}" destId="{22B0860F-6FB9-4364-9525-CFBA52DFA4F8}" srcOrd="2" destOrd="0" presId="urn:microsoft.com/office/officeart/2005/8/layout/bList2#3"/>
    <dgm:cxn modelId="{B199DBD6-71BB-4C03-8AA3-8354AD4E9A53}" type="presParOf" srcId="{7FC72924-AFE1-4026-B41C-50A5ED4856C8}" destId="{61D0FFFD-8E43-4807-A0DB-C336C6176A43}"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957271-DC4B-4178-B0DC-AF0FB9563BC5}" type="doc">
      <dgm:prSet loTypeId="urn:microsoft.com/office/officeart/2005/8/layout/bList2#4" loCatId="list" qsTypeId="urn:microsoft.com/office/officeart/2005/8/quickstyle/simple1" qsCatId="simple" csTypeId="urn:microsoft.com/office/officeart/2005/8/colors/colorful5" csCatId="colorful" phldr="1"/>
      <dgm:spPr/>
      <dgm:t>
        <a:bodyPr/>
        <a:lstStyle/>
        <a:p>
          <a:endParaRPr lang="en-US"/>
        </a:p>
      </dgm:t>
    </dgm:pt>
    <dgm:pt modelId="{5ACA03A4-ABCC-4EBC-B6B3-8992B113DAFC}">
      <dgm:prSet phldrT="[Text]" custT="1"/>
      <dgm:spPr/>
      <dgm:t>
        <a:bodyPr/>
        <a:lstStyle/>
        <a:p>
          <a:pPr algn="ctr" rtl="1"/>
          <a:r>
            <a:rPr lang="fa-IR" sz="3200" b="1" i="0" dirty="0" smtClean="0">
              <a:cs typeface="B Titr" pitchFamily="2" charset="-78"/>
            </a:rPr>
            <a:t>موج چهارم تحریمها از سال ۲۰۱۰ به بعد</a:t>
          </a:r>
          <a:endParaRPr lang="en-US" sz="3200" i="0" dirty="0"/>
        </a:p>
      </dgm:t>
    </dgm:pt>
    <dgm:pt modelId="{03BC22E5-8AE3-4311-A8AC-6B4C6D8C0B11}" type="parTrans" cxnId="{BC5BAD81-C170-4F5A-A838-4AC9AB17F829}">
      <dgm:prSet/>
      <dgm:spPr/>
      <dgm:t>
        <a:bodyPr/>
        <a:lstStyle/>
        <a:p>
          <a:endParaRPr lang="en-US"/>
        </a:p>
      </dgm:t>
    </dgm:pt>
    <dgm:pt modelId="{02102CF5-1CE6-4F58-AB0F-B23A0FA41179}" type="sibTrans" cxnId="{BC5BAD81-C170-4F5A-A838-4AC9AB17F829}">
      <dgm:prSet/>
      <dgm:spPr/>
      <dgm:t>
        <a:bodyPr/>
        <a:lstStyle/>
        <a:p>
          <a:endParaRPr lang="en-US"/>
        </a:p>
      </dgm:t>
    </dgm:pt>
    <dgm:pt modelId="{6B286FE2-5BFA-447F-8469-AF3917E2C6C0}">
      <dgm:prSet custT="1"/>
      <dgm:spPr/>
      <dgm:t>
        <a:bodyPr/>
        <a:lstStyle/>
        <a:p>
          <a:pPr algn="justLow" rtl="1"/>
          <a:r>
            <a:rPr lang="fa-IR" sz="2000" dirty="0" smtClean="0">
              <a:cs typeface="B Titr" pitchFamily="2" charset="-78"/>
            </a:rPr>
            <a:t>شامل سخت‌ترین محدودیتهایی بود که ایالات متحده تا به حال علیه کشوری وضع کرده است. </a:t>
          </a:r>
          <a:endParaRPr lang="en-US" sz="2000" dirty="0">
            <a:cs typeface="B Titr" pitchFamily="2" charset="-78"/>
          </a:endParaRPr>
        </a:p>
      </dgm:t>
    </dgm:pt>
    <dgm:pt modelId="{6BB2678A-973F-4E89-8EF0-80AA0B9C13FE}" type="parTrans" cxnId="{7085F182-D979-4D35-BB9C-C74B5EED5124}">
      <dgm:prSet/>
      <dgm:spPr/>
      <dgm:t>
        <a:bodyPr/>
        <a:lstStyle/>
        <a:p>
          <a:endParaRPr lang="en-US"/>
        </a:p>
      </dgm:t>
    </dgm:pt>
    <dgm:pt modelId="{538E6825-1713-46F2-BE37-6DD4280DDBE8}" type="sibTrans" cxnId="{7085F182-D979-4D35-BB9C-C74B5EED5124}">
      <dgm:prSet/>
      <dgm:spPr/>
      <dgm:t>
        <a:bodyPr/>
        <a:lstStyle/>
        <a:p>
          <a:endParaRPr lang="en-US"/>
        </a:p>
      </dgm:t>
    </dgm:pt>
    <dgm:pt modelId="{2A1D768F-D017-4B29-B112-507B1748BE3E}">
      <dgm:prSet custT="1"/>
      <dgm:spPr/>
      <dgm:t>
        <a:bodyPr/>
        <a:lstStyle/>
        <a:p>
          <a:pPr algn="justLow" rtl="1"/>
          <a:r>
            <a:rPr lang="fa-IR" sz="2000" dirty="0" smtClean="0">
              <a:cs typeface="B Titr" pitchFamily="2" charset="-78"/>
            </a:rPr>
            <a:t>از مهم‌ترین تحریم‌ها در این دوره قانون جامع تحریم، مسئولیت‌پذیری و منع سرمایه‌گذاری ایران</a:t>
          </a:r>
          <a:r>
            <a:rPr lang="en-US" sz="2000" dirty="0" smtClean="0">
              <a:cs typeface="B Titr" pitchFamily="2" charset="-78"/>
            </a:rPr>
            <a:t> (CISADA) </a:t>
          </a:r>
          <a:r>
            <a:rPr lang="fa-IR" sz="2000" dirty="0" smtClean="0">
              <a:cs typeface="B Titr" pitchFamily="2" charset="-78"/>
            </a:rPr>
            <a:t>در سال ۲۰۱۰ است که توسط کنگره آمریکا به تصویب رسید.</a:t>
          </a:r>
          <a:endParaRPr lang="en-US" sz="2000" dirty="0">
            <a:cs typeface="B Titr" pitchFamily="2" charset="-78"/>
          </a:endParaRPr>
        </a:p>
      </dgm:t>
    </dgm:pt>
    <dgm:pt modelId="{9A33A4FD-1F74-4DFD-89E1-12365DF04AF1}" type="parTrans" cxnId="{31781F1E-98BE-458D-B75B-E87F26040D6B}">
      <dgm:prSet/>
      <dgm:spPr/>
      <dgm:t>
        <a:bodyPr/>
        <a:lstStyle/>
        <a:p>
          <a:endParaRPr lang="en-US"/>
        </a:p>
      </dgm:t>
    </dgm:pt>
    <dgm:pt modelId="{14D0BBB7-6DF8-4797-96EF-D5C5BAEA1D47}" type="sibTrans" cxnId="{31781F1E-98BE-458D-B75B-E87F26040D6B}">
      <dgm:prSet/>
      <dgm:spPr/>
      <dgm:t>
        <a:bodyPr/>
        <a:lstStyle/>
        <a:p>
          <a:endParaRPr lang="en-US"/>
        </a:p>
      </dgm:t>
    </dgm:pt>
    <dgm:pt modelId="{991F296C-0451-48B3-9584-5A64238B0A8C}">
      <dgm:prSet custT="1"/>
      <dgm:spPr/>
      <dgm:t>
        <a:bodyPr/>
        <a:lstStyle/>
        <a:p>
          <a:pPr algn="justLow" rtl="1"/>
          <a:r>
            <a:rPr lang="fa-IR" sz="2000" dirty="0" smtClean="0">
              <a:cs typeface="B Titr" pitchFamily="2" charset="-78"/>
            </a:rPr>
            <a:t>پس از این قانون کشورهای دیگر هم به حامیان تحریمی آمریکا علیه ایران پیوستند. </a:t>
          </a:r>
          <a:endParaRPr lang="en-US" sz="2000" dirty="0">
            <a:cs typeface="B Titr" pitchFamily="2" charset="-78"/>
          </a:endParaRPr>
        </a:p>
      </dgm:t>
    </dgm:pt>
    <dgm:pt modelId="{36C6FE31-BA96-42C9-835A-BA0423A696D6}" type="parTrans" cxnId="{4F440EA4-A067-44D0-B715-7CADE1CF6040}">
      <dgm:prSet/>
      <dgm:spPr/>
      <dgm:t>
        <a:bodyPr/>
        <a:lstStyle/>
        <a:p>
          <a:endParaRPr lang="en-US"/>
        </a:p>
      </dgm:t>
    </dgm:pt>
    <dgm:pt modelId="{5B40C0C3-D6C4-4557-8117-A2412C384B0C}" type="sibTrans" cxnId="{4F440EA4-A067-44D0-B715-7CADE1CF6040}">
      <dgm:prSet/>
      <dgm:spPr/>
      <dgm:t>
        <a:bodyPr/>
        <a:lstStyle/>
        <a:p>
          <a:endParaRPr lang="en-US"/>
        </a:p>
      </dgm:t>
    </dgm:pt>
    <dgm:pt modelId="{B2428792-7BAF-4FF8-9D64-8514C019C9A5}">
      <dgm:prSet custT="1"/>
      <dgm:spPr/>
      <dgm:t>
        <a:bodyPr/>
        <a:lstStyle/>
        <a:p>
          <a:pPr algn="justLow" rtl="1"/>
          <a:r>
            <a:rPr lang="fa-IR" sz="2000" dirty="0" smtClean="0">
              <a:cs typeface="B Titr" pitchFamily="2" charset="-78"/>
            </a:rPr>
            <a:t>هدف تحریمها بانک مرکزی ایران و توانایی آن در دریافت درآمد حاصل از نفت و بسیاری از بخشهای حمل و نقل، بیمه، تولید و امور مالی بودند</a:t>
          </a:r>
          <a:r>
            <a:rPr lang="en-US" sz="2000" dirty="0" smtClean="0">
              <a:cs typeface="B Titr" pitchFamily="2" charset="-78"/>
            </a:rPr>
            <a:t>.</a:t>
          </a:r>
          <a:endParaRPr lang="en-US" sz="2000" dirty="0">
            <a:cs typeface="B Titr" pitchFamily="2" charset="-78"/>
          </a:endParaRPr>
        </a:p>
      </dgm:t>
    </dgm:pt>
    <dgm:pt modelId="{4A298C80-4A77-4CB4-B0FB-28DD2E48059E}" type="parTrans" cxnId="{B18D72A0-E662-44EC-9077-D9C21F588045}">
      <dgm:prSet/>
      <dgm:spPr/>
      <dgm:t>
        <a:bodyPr/>
        <a:lstStyle/>
        <a:p>
          <a:endParaRPr lang="en-US"/>
        </a:p>
      </dgm:t>
    </dgm:pt>
    <dgm:pt modelId="{E4F82CF4-FDEF-4AAC-A688-ACCBA8DFEC13}" type="sibTrans" cxnId="{B18D72A0-E662-44EC-9077-D9C21F588045}">
      <dgm:prSet/>
      <dgm:spPr/>
      <dgm:t>
        <a:bodyPr/>
        <a:lstStyle/>
        <a:p>
          <a:endParaRPr lang="en-US"/>
        </a:p>
      </dgm:t>
    </dgm:pt>
    <dgm:pt modelId="{78E0B8DB-0F39-47B5-8DBF-75C11A13441B}" type="pres">
      <dgm:prSet presAssocID="{79957271-DC4B-4178-B0DC-AF0FB9563BC5}" presName="diagram" presStyleCnt="0">
        <dgm:presLayoutVars>
          <dgm:dir val="rev"/>
          <dgm:animLvl val="lvl"/>
          <dgm:resizeHandles val="exact"/>
        </dgm:presLayoutVars>
      </dgm:prSet>
      <dgm:spPr/>
      <dgm:t>
        <a:bodyPr/>
        <a:lstStyle/>
        <a:p>
          <a:endParaRPr lang="en-US"/>
        </a:p>
      </dgm:t>
    </dgm:pt>
    <dgm:pt modelId="{7FC72924-AFE1-4026-B41C-50A5ED4856C8}" type="pres">
      <dgm:prSet presAssocID="{5ACA03A4-ABCC-4EBC-B6B3-8992B113DAFC}" presName="compNode" presStyleCnt="0"/>
      <dgm:spPr/>
    </dgm:pt>
    <dgm:pt modelId="{266AABF0-6084-400A-8D46-BC605A2FF463}" type="pres">
      <dgm:prSet presAssocID="{5ACA03A4-ABCC-4EBC-B6B3-8992B113DAFC}" presName="childRect" presStyleLbl="bgAcc1" presStyleIdx="0" presStyleCnt="1" custScaleX="174851">
        <dgm:presLayoutVars>
          <dgm:bulletEnabled val="1"/>
        </dgm:presLayoutVars>
      </dgm:prSet>
      <dgm:spPr/>
      <dgm:t>
        <a:bodyPr/>
        <a:lstStyle/>
        <a:p>
          <a:endParaRPr lang="en-US"/>
        </a:p>
      </dgm:t>
    </dgm:pt>
    <dgm:pt modelId="{5A29FA53-8F78-4DE2-8892-D60F7C1FCF57}" type="pres">
      <dgm:prSet presAssocID="{5ACA03A4-ABCC-4EBC-B6B3-8992B113DAFC}" presName="parentText" presStyleLbl="node1" presStyleIdx="0" presStyleCnt="0">
        <dgm:presLayoutVars>
          <dgm:chMax val="0"/>
          <dgm:bulletEnabled val="1"/>
        </dgm:presLayoutVars>
      </dgm:prSet>
      <dgm:spPr/>
      <dgm:t>
        <a:bodyPr/>
        <a:lstStyle/>
        <a:p>
          <a:endParaRPr lang="en-US"/>
        </a:p>
      </dgm:t>
    </dgm:pt>
    <dgm:pt modelId="{22B0860F-6FB9-4364-9525-CFBA52DFA4F8}" type="pres">
      <dgm:prSet presAssocID="{5ACA03A4-ABCC-4EBC-B6B3-8992B113DAFC}" presName="parentRect" presStyleLbl="alignNode1" presStyleIdx="0" presStyleCnt="1" custScaleX="174851"/>
      <dgm:spPr/>
      <dgm:t>
        <a:bodyPr/>
        <a:lstStyle/>
        <a:p>
          <a:endParaRPr lang="en-US"/>
        </a:p>
      </dgm:t>
    </dgm:pt>
    <dgm:pt modelId="{61D0FFFD-8E43-4807-A0DB-C336C6176A43}" type="pres">
      <dgm:prSet presAssocID="{5ACA03A4-ABCC-4EBC-B6B3-8992B113DAFC}" presName="adorn" presStyleLbl="fgAccFollowNode1" presStyleIdx="0" presStyleCnt="1" custScaleX="124399" custLinFactNeighborX="-71456"/>
      <dgm:spPr>
        <a:blipFill rotWithShape="1">
          <a:blip xmlns:r="http://schemas.openxmlformats.org/officeDocument/2006/relationships" r:embed="rId1"/>
          <a:stretch>
            <a:fillRect/>
          </a:stretch>
        </a:blipFill>
      </dgm:spPr>
      <dgm:t>
        <a:bodyPr/>
        <a:lstStyle/>
        <a:p>
          <a:endParaRPr lang="en-US"/>
        </a:p>
      </dgm:t>
    </dgm:pt>
  </dgm:ptLst>
  <dgm:cxnLst>
    <dgm:cxn modelId="{BA0A8E8F-7AC3-401D-AECC-367C7B29C603}" type="presOf" srcId="{6B286FE2-5BFA-447F-8469-AF3917E2C6C0}" destId="{266AABF0-6084-400A-8D46-BC605A2FF463}" srcOrd="0" destOrd="0" presId="urn:microsoft.com/office/officeart/2005/8/layout/bList2#4"/>
    <dgm:cxn modelId="{80DFBD02-C682-4666-BC86-FB76B7285564}" type="presOf" srcId="{991F296C-0451-48B3-9584-5A64238B0A8C}" destId="{266AABF0-6084-400A-8D46-BC605A2FF463}" srcOrd="0" destOrd="2" presId="urn:microsoft.com/office/officeart/2005/8/layout/bList2#4"/>
    <dgm:cxn modelId="{7B80AB08-AAE8-41F4-99EE-E98DBE2C817B}" type="presOf" srcId="{79957271-DC4B-4178-B0DC-AF0FB9563BC5}" destId="{78E0B8DB-0F39-47B5-8DBF-75C11A13441B}" srcOrd="0" destOrd="0" presId="urn:microsoft.com/office/officeart/2005/8/layout/bList2#4"/>
    <dgm:cxn modelId="{31781F1E-98BE-458D-B75B-E87F26040D6B}" srcId="{5ACA03A4-ABCC-4EBC-B6B3-8992B113DAFC}" destId="{2A1D768F-D017-4B29-B112-507B1748BE3E}" srcOrd="1" destOrd="0" parTransId="{9A33A4FD-1F74-4DFD-89E1-12365DF04AF1}" sibTransId="{14D0BBB7-6DF8-4797-96EF-D5C5BAEA1D47}"/>
    <dgm:cxn modelId="{7085F182-D979-4D35-BB9C-C74B5EED5124}" srcId="{5ACA03A4-ABCC-4EBC-B6B3-8992B113DAFC}" destId="{6B286FE2-5BFA-447F-8469-AF3917E2C6C0}" srcOrd="0" destOrd="0" parTransId="{6BB2678A-973F-4E89-8EF0-80AA0B9C13FE}" sibTransId="{538E6825-1713-46F2-BE37-6DD4280DDBE8}"/>
    <dgm:cxn modelId="{13D69176-D2B4-4BFA-83BC-43102A7A7CF0}" type="presOf" srcId="{5ACA03A4-ABCC-4EBC-B6B3-8992B113DAFC}" destId="{5A29FA53-8F78-4DE2-8892-D60F7C1FCF57}" srcOrd="0" destOrd="0" presId="urn:microsoft.com/office/officeart/2005/8/layout/bList2#4"/>
    <dgm:cxn modelId="{F20CB141-D89A-49C4-9EA4-A9A418DC525A}" type="presOf" srcId="{2A1D768F-D017-4B29-B112-507B1748BE3E}" destId="{266AABF0-6084-400A-8D46-BC605A2FF463}" srcOrd="0" destOrd="1" presId="urn:microsoft.com/office/officeart/2005/8/layout/bList2#4"/>
    <dgm:cxn modelId="{BC5BAD81-C170-4F5A-A838-4AC9AB17F829}" srcId="{79957271-DC4B-4178-B0DC-AF0FB9563BC5}" destId="{5ACA03A4-ABCC-4EBC-B6B3-8992B113DAFC}" srcOrd="0" destOrd="0" parTransId="{03BC22E5-8AE3-4311-A8AC-6B4C6D8C0B11}" sibTransId="{02102CF5-1CE6-4F58-AB0F-B23A0FA41179}"/>
    <dgm:cxn modelId="{76EFFE5A-988A-46CA-B666-41EDB5DE7ADF}" type="presOf" srcId="{5ACA03A4-ABCC-4EBC-B6B3-8992B113DAFC}" destId="{22B0860F-6FB9-4364-9525-CFBA52DFA4F8}" srcOrd="1" destOrd="0" presId="urn:microsoft.com/office/officeart/2005/8/layout/bList2#4"/>
    <dgm:cxn modelId="{B18D72A0-E662-44EC-9077-D9C21F588045}" srcId="{5ACA03A4-ABCC-4EBC-B6B3-8992B113DAFC}" destId="{B2428792-7BAF-4FF8-9D64-8514C019C9A5}" srcOrd="3" destOrd="0" parTransId="{4A298C80-4A77-4CB4-B0FB-28DD2E48059E}" sibTransId="{E4F82CF4-FDEF-4AAC-A688-ACCBA8DFEC13}"/>
    <dgm:cxn modelId="{D75BC4BD-0EDA-40F5-AE4D-4CF23626C0EB}" type="presOf" srcId="{B2428792-7BAF-4FF8-9D64-8514C019C9A5}" destId="{266AABF0-6084-400A-8D46-BC605A2FF463}" srcOrd="0" destOrd="3" presId="urn:microsoft.com/office/officeart/2005/8/layout/bList2#4"/>
    <dgm:cxn modelId="{4F440EA4-A067-44D0-B715-7CADE1CF6040}" srcId="{5ACA03A4-ABCC-4EBC-B6B3-8992B113DAFC}" destId="{991F296C-0451-48B3-9584-5A64238B0A8C}" srcOrd="2" destOrd="0" parTransId="{36C6FE31-BA96-42C9-835A-BA0423A696D6}" sibTransId="{5B40C0C3-D6C4-4557-8117-A2412C384B0C}"/>
    <dgm:cxn modelId="{A0064362-6554-4E3F-B02E-3DA62A6BECAC}" type="presParOf" srcId="{78E0B8DB-0F39-47B5-8DBF-75C11A13441B}" destId="{7FC72924-AFE1-4026-B41C-50A5ED4856C8}" srcOrd="0" destOrd="0" presId="urn:microsoft.com/office/officeart/2005/8/layout/bList2#4"/>
    <dgm:cxn modelId="{EC3EC7AB-CCD5-412C-85BB-D6DA6224695A}" type="presParOf" srcId="{7FC72924-AFE1-4026-B41C-50A5ED4856C8}" destId="{266AABF0-6084-400A-8D46-BC605A2FF463}" srcOrd="0" destOrd="0" presId="urn:microsoft.com/office/officeart/2005/8/layout/bList2#4"/>
    <dgm:cxn modelId="{F2A0462C-1997-4A3E-931E-BC2C95DE7980}" type="presParOf" srcId="{7FC72924-AFE1-4026-B41C-50A5ED4856C8}" destId="{5A29FA53-8F78-4DE2-8892-D60F7C1FCF57}" srcOrd="1" destOrd="0" presId="urn:microsoft.com/office/officeart/2005/8/layout/bList2#4"/>
    <dgm:cxn modelId="{AE0193F1-B3A0-4569-9CCE-F4DA70B812EE}" type="presParOf" srcId="{7FC72924-AFE1-4026-B41C-50A5ED4856C8}" destId="{22B0860F-6FB9-4364-9525-CFBA52DFA4F8}" srcOrd="2" destOrd="0" presId="urn:microsoft.com/office/officeart/2005/8/layout/bList2#4"/>
    <dgm:cxn modelId="{4177104C-BD17-43C5-B35F-7BDA37022512}" type="presParOf" srcId="{7FC72924-AFE1-4026-B41C-50A5ED4856C8}" destId="{61D0FFFD-8E43-4807-A0DB-C336C6176A43}"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33DE31-29EB-4053-ACC9-F15BE67993EE}" type="doc">
      <dgm:prSet loTypeId="urn:microsoft.com/office/officeart/2005/8/layout/hierarchy1" loCatId="hierarchy" qsTypeId="urn:microsoft.com/office/officeart/2005/8/quickstyle/3d3" qsCatId="3D" csTypeId="urn:microsoft.com/office/officeart/2005/8/colors/colorful1" csCatId="colorful" phldr="1"/>
      <dgm:spPr/>
      <dgm:t>
        <a:bodyPr/>
        <a:lstStyle/>
        <a:p>
          <a:endParaRPr lang="en-US"/>
        </a:p>
      </dgm:t>
    </dgm:pt>
    <dgm:pt modelId="{E9CC98ED-8A88-46AD-A794-0BA73079A9DD}">
      <dgm:prSet phldrT="[Text]" custT="1"/>
      <dgm:spPr/>
      <dgm:t>
        <a:bodyPr/>
        <a:lstStyle/>
        <a:p>
          <a:r>
            <a:rPr lang="fa-IR" sz="1600" b="1" cap="none" spc="0" dirty="0" smtClean="0">
              <a:ln w="0"/>
              <a:solidFill>
                <a:schemeClr val="accent1"/>
              </a:solidFill>
              <a:effectLst/>
              <a:cs typeface="B Zar" panose="00000400000000000000" pitchFamily="2" charset="-78"/>
            </a:rPr>
            <a:t>تحریم های یک جانبه ایالات متحده علیه جمهوری اسلامی ایران</a:t>
          </a:r>
          <a:endParaRPr lang="en-US" sz="1600" b="1" cap="none" spc="0" dirty="0">
            <a:ln w="0"/>
            <a:solidFill>
              <a:schemeClr val="accent1"/>
            </a:solidFill>
            <a:effectLst/>
            <a:cs typeface="B Zar" panose="00000400000000000000" pitchFamily="2" charset="-78"/>
          </a:endParaRPr>
        </a:p>
      </dgm:t>
    </dgm:pt>
    <dgm:pt modelId="{EFDD5E5B-F835-49DC-A241-FC2904E2F752}" type="parTrans" cxnId="{D4B4E1EE-8DCB-4507-BE87-9C8A47A45E70}">
      <dgm:prSet/>
      <dgm:spPr/>
      <dgm:t>
        <a:bodyPr/>
        <a:lstStyle/>
        <a:p>
          <a:endParaRPr lang="en-US"/>
        </a:p>
      </dgm:t>
    </dgm:pt>
    <dgm:pt modelId="{CB4F6746-B39C-42DA-ACC2-0FD09DB148C8}" type="sibTrans" cxnId="{D4B4E1EE-8DCB-4507-BE87-9C8A47A45E70}">
      <dgm:prSet/>
      <dgm:spPr/>
      <dgm:t>
        <a:bodyPr/>
        <a:lstStyle/>
        <a:p>
          <a:endParaRPr lang="en-US"/>
        </a:p>
      </dgm:t>
    </dgm:pt>
    <dgm:pt modelId="{64C60D23-6C0E-4AF7-B3AE-09AB3651BDAC}">
      <dgm:prSet phldrT="[Text]" custT="1"/>
      <dgm:spPr/>
      <dgm:t>
        <a:bodyPr/>
        <a:lstStyle/>
        <a:p>
          <a:r>
            <a:rPr lang="fa-IR" sz="2400" b="1" cap="none" spc="0" dirty="0" smtClean="0">
              <a:ln w="0"/>
              <a:solidFill>
                <a:schemeClr val="accent1"/>
              </a:solidFill>
              <a:effectLst/>
              <a:cs typeface="B Zar" panose="00000400000000000000" pitchFamily="2" charset="-78"/>
            </a:rPr>
            <a:t>اثرگذاری غیرمستقیم</a:t>
          </a:r>
          <a:endParaRPr lang="en-US" sz="2400" b="1" cap="none" spc="0" dirty="0">
            <a:ln w="0"/>
            <a:solidFill>
              <a:schemeClr val="accent1"/>
            </a:solidFill>
            <a:effectLst/>
            <a:cs typeface="B Zar" panose="00000400000000000000" pitchFamily="2" charset="-78"/>
          </a:endParaRPr>
        </a:p>
      </dgm:t>
    </dgm:pt>
    <dgm:pt modelId="{096A9E0B-53DD-45AB-8BCB-B7C56FB7FAE6}" type="parTrans" cxnId="{ECE5DDD7-A5A2-4810-8FAE-2984744537AE}">
      <dgm:prSet/>
      <dgm:spPr/>
      <dgm:t>
        <a:bodyPr/>
        <a:lstStyle/>
        <a:p>
          <a:endParaRPr lang="en-US"/>
        </a:p>
      </dgm:t>
    </dgm:pt>
    <dgm:pt modelId="{00349484-A806-4E9D-92AB-D5892178D683}" type="sibTrans" cxnId="{ECE5DDD7-A5A2-4810-8FAE-2984744537AE}">
      <dgm:prSet/>
      <dgm:spPr/>
      <dgm:t>
        <a:bodyPr/>
        <a:lstStyle/>
        <a:p>
          <a:endParaRPr lang="en-US"/>
        </a:p>
      </dgm:t>
    </dgm:pt>
    <dgm:pt modelId="{4FFF3B46-6AF5-4F20-8D93-491BDDF76753}">
      <dgm:prSet phldrT="[Text]" custT="1"/>
      <dgm:spPr/>
      <dgm:t>
        <a:bodyPr/>
        <a:lstStyle/>
        <a:p>
          <a:r>
            <a:rPr lang="fa-IR" sz="1400" b="1" dirty="0" smtClean="0">
              <a:cs typeface="B Zar" panose="00000400000000000000" pitchFamily="2" charset="-78"/>
            </a:rPr>
            <a:t>لابی های اسرائیل</a:t>
          </a:r>
          <a:endParaRPr lang="en-US" sz="1400" b="1" dirty="0">
            <a:cs typeface="B Zar" panose="00000400000000000000" pitchFamily="2" charset="-78"/>
          </a:endParaRPr>
        </a:p>
      </dgm:t>
    </dgm:pt>
    <dgm:pt modelId="{C91F3008-8465-47D4-B934-B12C6EBF2D13}" type="parTrans" cxnId="{CB114E3F-D5B0-45B9-BA2E-57BA0ACD5D50}">
      <dgm:prSet/>
      <dgm:spPr/>
      <dgm:t>
        <a:bodyPr/>
        <a:lstStyle/>
        <a:p>
          <a:endParaRPr lang="en-US"/>
        </a:p>
      </dgm:t>
    </dgm:pt>
    <dgm:pt modelId="{0B81D773-E1AC-454F-8F44-BA2E6497A40E}" type="sibTrans" cxnId="{CB114E3F-D5B0-45B9-BA2E-57BA0ACD5D50}">
      <dgm:prSet/>
      <dgm:spPr/>
      <dgm:t>
        <a:bodyPr/>
        <a:lstStyle/>
        <a:p>
          <a:endParaRPr lang="en-US"/>
        </a:p>
      </dgm:t>
    </dgm:pt>
    <dgm:pt modelId="{484928C8-953B-461F-9F52-ADBB2DFEB466}">
      <dgm:prSet phldrT="[Text]" custT="1"/>
      <dgm:spPr/>
      <dgm:t>
        <a:bodyPr/>
        <a:lstStyle/>
        <a:p>
          <a:r>
            <a:rPr lang="fa-IR" sz="1400" b="1" dirty="0" smtClean="0">
              <a:cs typeface="B Zar" panose="00000400000000000000" pitchFamily="2" charset="-78"/>
            </a:rPr>
            <a:t>مراکز پژوهشی</a:t>
          </a:r>
          <a:endParaRPr lang="en-US" sz="1400" b="1" dirty="0">
            <a:cs typeface="B Zar" panose="00000400000000000000" pitchFamily="2" charset="-78"/>
          </a:endParaRPr>
        </a:p>
      </dgm:t>
    </dgm:pt>
    <dgm:pt modelId="{96C50D1B-5847-489E-93A1-459DDDF078F0}" type="parTrans" cxnId="{4DCCD87B-9A6B-4CDD-8177-01AA3094BBEC}">
      <dgm:prSet/>
      <dgm:spPr/>
      <dgm:t>
        <a:bodyPr/>
        <a:lstStyle/>
        <a:p>
          <a:endParaRPr lang="en-US"/>
        </a:p>
      </dgm:t>
    </dgm:pt>
    <dgm:pt modelId="{DA897308-4551-4C16-8BBF-8393B94EA002}" type="sibTrans" cxnId="{4DCCD87B-9A6B-4CDD-8177-01AA3094BBEC}">
      <dgm:prSet/>
      <dgm:spPr/>
      <dgm:t>
        <a:bodyPr/>
        <a:lstStyle/>
        <a:p>
          <a:endParaRPr lang="en-US"/>
        </a:p>
      </dgm:t>
    </dgm:pt>
    <dgm:pt modelId="{4C94346E-5B80-4B35-8270-3ACAE881E3E1}">
      <dgm:prSet phldrT="[Text]" custT="1"/>
      <dgm:spPr/>
      <dgm:t>
        <a:bodyPr/>
        <a:lstStyle/>
        <a:p>
          <a:r>
            <a:rPr lang="fa-IR" sz="2400" b="1" cap="none" spc="0" dirty="0" smtClean="0">
              <a:ln w="0"/>
              <a:solidFill>
                <a:schemeClr val="accent1"/>
              </a:solidFill>
              <a:effectLst/>
              <a:cs typeface="B Zar" panose="00000400000000000000" pitchFamily="2" charset="-78"/>
            </a:rPr>
            <a:t>اثرگذاری مستقیم</a:t>
          </a:r>
          <a:endParaRPr lang="en-US" sz="2400" b="1" cap="none" spc="0" dirty="0">
            <a:ln w="0"/>
            <a:solidFill>
              <a:schemeClr val="accent1"/>
            </a:solidFill>
            <a:effectLst/>
            <a:cs typeface="B Zar" panose="00000400000000000000" pitchFamily="2" charset="-78"/>
          </a:endParaRPr>
        </a:p>
      </dgm:t>
    </dgm:pt>
    <dgm:pt modelId="{55AF324C-1F2E-4534-8D32-59F6B7C5DCBA}" type="parTrans" cxnId="{2E9566B3-9CA6-4E51-9D80-E402DF3F949F}">
      <dgm:prSet/>
      <dgm:spPr/>
      <dgm:t>
        <a:bodyPr/>
        <a:lstStyle/>
        <a:p>
          <a:endParaRPr lang="en-US"/>
        </a:p>
      </dgm:t>
    </dgm:pt>
    <dgm:pt modelId="{46B5E2F2-A42B-4848-82A9-AB303B79C70E}" type="sibTrans" cxnId="{2E9566B3-9CA6-4E51-9D80-E402DF3F949F}">
      <dgm:prSet/>
      <dgm:spPr/>
      <dgm:t>
        <a:bodyPr/>
        <a:lstStyle/>
        <a:p>
          <a:endParaRPr lang="en-US"/>
        </a:p>
      </dgm:t>
    </dgm:pt>
    <dgm:pt modelId="{59505297-5D7A-4F02-93AC-B6D903D4B340}">
      <dgm:prSet phldrT="[Text]" custT="1"/>
      <dgm:spPr/>
      <dgm:t>
        <a:bodyPr/>
        <a:lstStyle/>
        <a:p>
          <a:r>
            <a:rPr lang="fa-IR" sz="1200" b="1" dirty="0" smtClean="0">
              <a:cs typeface="B Zar" panose="00000400000000000000" pitchFamily="2" charset="-78"/>
            </a:rPr>
            <a:t>مشاوران ارشد کاخ سفید و برخی معاونان صاحب نفوذ در وزارتخانه های امور خارجه، دفاع، دارایی و انرژی</a:t>
          </a:r>
          <a:endParaRPr lang="en-US" sz="1200" b="1" dirty="0">
            <a:cs typeface="B Zar" panose="00000400000000000000" pitchFamily="2" charset="-78"/>
          </a:endParaRPr>
        </a:p>
      </dgm:t>
    </dgm:pt>
    <dgm:pt modelId="{A40F32B0-9F11-4280-A755-3011B3A0C448}" type="parTrans" cxnId="{5E0F3FDE-71FD-46D3-8666-42F067A56955}">
      <dgm:prSet/>
      <dgm:spPr/>
      <dgm:t>
        <a:bodyPr/>
        <a:lstStyle/>
        <a:p>
          <a:endParaRPr lang="en-US"/>
        </a:p>
      </dgm:t>
    </dgm:pt>
    <dgm:pt modelId="{F5D4DB8F-4E55-41B3-B240-91461B4EBFB6}" type="sibTrans" cxnId="{5E0F3FDE-71FD-46D3-8666-42F067A56955}">
      <dgm:prSet/>
      <dgm:spPr/>
      <dgm:t>
        <a:bodyPr/>
        <a:lstStyle/>
        <a:p>
          <a:endParaRPr lang="en-US"/>
        </a:p>
      </dgm:t>
    </dgm:pt>
    <dgm:pt modelId="{D737600C-483D-44E1-9D87-889E04FACAFA}">
      <dgm:prSet phldrT="[Text]" custT="1"/>
      <dgm:spPr/>
      <dgm:t>
        <a:bodyPr/>
        <a:lstStyle/>
        <a:p>
          <a:r>
            <a:rPr lang="fa-IR" sz="1400" b="1" dirty="0" smtClean="0">
              <a:cs typeface="B Zar" panose="00000400000000000000" pitchFamily="2" charset="-78"/>
            </a:rPr>
            <a:t>قانونگذاران ذی نفوذ حزب دموکرات و جمهوری خواه در کنگره آمریکا</a:t>
          </a:r>
          <a:endParaRPr lang="en-US" sz="1400" b="1" dirty="0">
            <a:cs typeface="B Zar" panose="00000400000000000000" pitchFamily="2" charset="-78"/>
          </a:endParaRPr>
        </a:p>
      </dgm:t>
    </dgm:pt>
    <dgm:pt modelId="{0CE0BA50-AB3D-43A0-B88D-16DD3BC4CFDB}" type="parTrans" cxnId="{03C02AD7-1720-4F44-ACC0-15B6A078B045}">
      <dgm:prSet/>
      <dgm:spPr/>
      <dgm:t>
        <a:bodyPr/>
        <a:lstStyle/>
        <a:p>
          <a:endParaRPr lang="en-US"/>
        </a:p>
      </dgm:t>
    </dgm:pt>
    <dgm:pt modelId="{37C20872-50E4-4547-B712-FAA47D3B9825}" type="sibTrans" cxnId="{03C02AD7-1720-4F44-ACC0-15B6A078B045}">
      <dgm:prSet/>
      <dgm:spPr/>
      <dgm:t>
        <a:bodyPr/>
        <a:lstStyle/>
        <a:p>
          <a:endParaRPr lang="en-US"/>
        </a:p>
      </dgm:t>
    </dgm:pt>
    <dgm:pt modelId="{40B6C1CA-F56C-4F01-B21C-E15A89785C63}" type="pres">
      <dgm:prSet presAssocID="{4333DE31-29EB-4053-ACC9-F15BE67993EE}" presName="hierChild1" presStyleCnt="0">
        <dgm:presLayoutVars>
          <dgm:chPref val="1"/>
          <dgm:dir val="rev"/>
          <dgm:animOne val="branch"/>
          <dgm:animLvl val="lvl"/>
          <dgm:resizeHandles/>
        </dgm:presLayoutVars>
      </dgm:prSet>
      <dgm:spPr/>
      <dgm:t>
        <a:bodyPr/>
        <a:lstStyle/>
        <a:p>
          <a:endParaRPr lang="en-US"/>
        </a:p>
      </dgm:t>
    </dgm:pt>
    <dgm:pt modelId="{3C46E708-3967-4A2B-BB63-0B594A8F2764}" type="pres">
      <dgm:prSet presAssocID="{E9CC98ED-8A88-46AD-A794-0BA73079A9DD}" presName="hierRoot1" presStyleCnt="0"/>
      <dgm:spPr/>
    </dgm:pt>
    <dgm:pt modelId="{F1C7853D-957E-419A-BADF-55912ABDBF6A}" type="pres">
      <dgm:prSet presAssocID="{E9CC98ED-8A88-46AD-A794-0BA73079A9DD}" presName="composite" presStyleCnt="0"/>
      <dgm:spPr/>
    </dgm:pt>
    <dgm:pt modelId="{BEC96DE4-3666-4C20-B1B5-5981C7A31C10}" type="pres">
      <dgm:prSet presAssocID="{E9CC98ED-8A88-46AD-A794-0BA73079A9DD}" presName="background" presStyleLbl="node0" presStyleIdx="0" presStyleCnt="1"/>
      <dgm:spPr/>
    </dgm:pt>
    <dgm:pt modelId="{4B3C29CA-C7F3-4DFC-87F5-9850C65A4AC7}" type="pres">
      <dgm:prSet presAssocID="{E9CC98ED-8A88-46AD-A794-0BA73079A9DD}" presName="text" presStyleLbl="fgAcc0" presStyleIdx="0" presStyleCnt="1">
        <dgm:presLayoutVars>
          <dgm:chPref val="3"/>
        </dgm:presLayoutVars>
      </dgm:prSet>
      <dgm:spPr/>
      <dgm:t>
        <a:bodyPr/>
        <a:lstStyle/>
        <a:p>
          <a:endParaRPr lang="en-US"/>
        </a:p>
      </dgm:t>
    </dgm:pt>
    <dgm:pt modelId="{BC29D863-DA7F-4320-B477-C4CB221B398A}" type="pres">
      <dgm:prSet presAssocID="{E9CC98ED-8A88-46AD-A794-0BA73079A9DD}" presName="hierChild2" presStyleCnt="0"/>
      <dgm:spPr/>
    </dgm:pt>
    <dgm:pt modelId="{08F4D20B-2D06-4D8B-9F5D-2E6683327485}" type="pres">
      <dgm:prSet presAssocID="{096A9E0B-53DD-45AB-8BCB-B7C56FB7FAE6}" presName="Name10" presStyleLbl="parChTrans1D2" presStyleIdx="0" presStyleCnt="2"/>
      <dgm:spPr/>
      <dgm:t>
        <a:bodyPr/>
        <a:lstStyle/>
        <a:p>
          <a:endParaRPr lang="en-US"/>
        </a:p>
      </dgm:t>
    </dgm:pt>
    <dgm:pt modelId="{92BAE727-E1C4-4F66-855C-4059D237FFB4}" type="pres">
      <dgm:prSet presAssocID="{64C60D23-6C0E-4AF7-B3AE-09AB3651BDAC}" presName="hierRoot2" presStyleCnt="0"/>
      <dgm:spPr/>
    </dgm:pt>
    <dgm:pt modelId="{75356E1C-E9F6-481B-B789-8559F7C95061}" type="pres">
      <dgm:prSet presAssocID="{64C60D23-6C0E-4AF7-B3AE-09AB3651BDAC}" presName="composite2" presStyleCnt="0"/>
      <dgm:spPr/>
    </dgm:pt>
    <dgm:pt modelId="{9420DAA3-FE9E-4807-8990-D3AB3290358C}" type="pres">
      <dgm:prSet presAssocID="{64C60D23-6C0E-4AF7-B3AE-09AB3651BDAC}" presName="background2" presStyleLbl="node2" presStyleIdx="0" presStyleCnt="2"/>
      <dgm:spPr/>
    </dgm:pt>
    <dgm:pt modelId="{337E18A3-E0CF-4A32-AF97-93083B59B63E}" type="pres">
      <dgm:prSet presAssocID="{64C60D23-6C0E-4AF7-B3AE-09AB3651BDAC}" presName="text2" presStyleLbl="fgAcc2" presStyleIdx="0" presStyleCnt="2">
        <dgm:presLayoutVars>
          <dgm:chPref val="3"/>
        </dgm:presLayoutVars>
      </dgm:prSet>
      <dgm:spPr/>
      <dgm:t>
        <a:bodyPr/>
        <a:lstStyle/>
        <a:p>
          <a:endParaRPr lang="en-US"/>
        </a:p>
      </dgm:t>
    </dgm:pt>
    <dgm:pt modelId="{EC7D365C-2E8B-47AB-A4EC-249FBF6FEC8A}" type="pres">
      <dgm:prSet presAssocID="{64C60D23-6C0E-4AF7-B3AE-09AB3651BDAC}" presName="hierChild3" presStyleCnt="0"/>
      <dgm:spPr/>
    </dgm:pt>
    <dgm:pt modelId="{A7C1D1C0-27DB-4D5A-9E68-4A9285503EC5}" type="pres">
      <dgm:prSet presAssocID="{C91F3008-8465-47D4-B934-B12C6EBF2D13}" presName="Name17" presStyleLbl="parChTrans1D3" presStyleIdx="0" presStyleCnt="4"/>
      <dgm:spPr/>
      <dgm:t>
        <a:bodyPr/>
        <a:lstStyle/>
        <a:p>
          <a:endParaRPr lang="en-US"/>
        </a:p>
      </dgm:t>
    </dgm:pt>
    <dgm:pt modelId="{EE7A5DAE-A962-4399-87D7-A1F1162101D3}" type="pres">
      <dgm:prSet presAssocID="{4FFF3B46-6AF5-4F20-8D93-491BDDF76753}" presName="hierRoot3" presStyleCnt="0"/>
      <dgm:spPr/>
    </dgm:pt>
    <dgm:pt modelId="{D759F6DD-17F5-419A-A230-B4509113B17F}" type="pres">
      <dgm:prSet presAssocID="{4FFF3B46-6AF5-4F20-8D93-491BDDF76753}" presName="composite3" presStyleCnt="0"/>
      <dgm:spPr/>
    </dgm:pt>
    <dgm:pt modelId="{8C6D1553-5F6E-40CB-9402-6D0F633CD68B}" type="pres">
      <dgm:prSet presAssocID="{4FFF3B46-6AF5-4F20-8D93-491BDDF76753}" presName="background3" presStyleLbl="node3" presStyleIdx="0" presStyleCnt="4"/>
      <dgm:spPr/>
    </dgm:pt>
    <dgm:pt modelId="{BB6F5B5C-41A1-43A9-B18B-4A23A3DB4DC7}" type="pres">
      <dgm:prSet presAssocID="{4FFF3B46-6AF5-4F20-8D93-491BDDF76753}" presName="text3" presStyleLbl="fgAcc3" presStyleIdx="0" presStyleCnt="4">
        <dgm:presLayoutVars>
          <dgm:chPref val="3"/>
        </dgm:presLayoutVars>
      </dgm:prSet>
      <dgm:spPr/>
      <dgm:t>
        <a:bodyPr/>
        <a:lstStyle/>
        <a:p>
          <a:endParaRPr lang="en-US"/>
        </a:p>
      </dgm:t>
    </dgm:pt>
    <dgm:pt modelId="{CC6213B7-DF9E-461C-A403-F846D2C93901}" type="pres">
      <dgm:prSet presAssocID="{4FFF3B46-6AF5-4F20-8D93-491BDDF76753}" presName="hierChild4" presStyleCnt="0"/>
      <dgm:spPr/>
    </dgm:pt>
    <dgm:pt modelId="{BEFC3C44-A2B3-4343-AB2A-650468B51B42}" type="pres">
      <dgm:prSet presAssocID="{96C50D1B-5847-489E-93A1-459DDDF078F0}" presName="Name17" presStyleLbl="parChTrans1D3" presStyleIdx="1" presStyleCnt="4"/>
      <dgm:spPr/>
      <dgm:t>
        <a:bodyPr/>
        <a:lstStyle/>
        <a:p>
          <a:endParaRPr lang="en-US"/>
        </a:p>
      </dgm:t>
    </dgm:pt>
    <dgm:pt modelId="{D5D067DF-F7CD-4384-A718-272877F67468}" type="pres">
      <dgm:prSet presAssocID="{484928C8-953B-461F-9F52-ADBB2DFEB466}" presName="hierRoot3" presStyleCnt="0"/>
      <dgm:spPr/>
    </dgm:pt>
    <dgm:pt modelId="{8CE48DA5-647A-44C1-AC80-079AE06722C2}" type="pres">
      <dgm:prSet presAssocID="{484928C8-953B-461F-9F52-ADBB2DFEB466}" presName="composite3" presStyleCnt="0"/>
      <dgm:spPr/>
    </dgm:pt>
    <dgm:pt modelId="{89AA7652-B3AD-4A3F-B5B1-EE484A95BD2A}" type="pres">
      <dgm:prSet presAssocID="{484928C8-953B-461F-9F52-ADBB2DFEB466}" presName="background3" presStyleLbl="node3" presStyleIdx="1" presStyleCnt="4"/>
      <dgm:spPr/>
    </dgm:pt>
    <dgm:pt modelId="{8800B7A4-6B60-4700-8A25-D420D9831468}" type="pres">
      <dgm:prSet presAssocID="{484928C8-953B-461F-9F52-ADBB2DFEB466}" presName="text3" presStyleLbl="fgAcc3" presStyleIdx="1" presStyleCnt="4">
        <dgm:presLayoutVars>
          <dgm:chPref val="3"/>
        </dgm:presLayoutVars>
      </dgm:prSet>
      <dgm:spPr/>
      <dgm:t>
        <a:bodyPr/>
        <a:lstStyle/>
        <a:p>
          <a:endParaRPr lang="en-US"/>
        </a:p>
      </dgm:t>
    </dgm:pt>
    <dgm:pt modelId="{1286BBB2-28D2-48FA-B56B-6A3F30ADBC62}" type="pres">
      <dgm:prSet presAssocID="{484928C8-953B-461F-9F52-ADBB2DFEB466}" presName="hierChild4" presStyleCnt="0"/>
      <dgm:spPr/>
    </dgm:pt>
    <dgm:pt modelId="{EDE8C637-5E83-48FE-8C1E-62ABC015CC0D}" type="pres">
      <dgm:prSet presAssocID="{55AF324C-1F2E-4534-8D32-59F6B7C5DCBA}" presName="Name10" presStyleLbl="parChTrans1D2" presStyleIdx="1" presStyleCnt="2"/>
      <dgm:spPr/>
      <dgm:t>
        <a:bodyPr/>
        <a:lstStyle/>
        <a:p>
          <a:endParaRPr lang="en-US"/>
        </a:p>
      </dgm:t>
    </dgm:pt>
    <dgm:pt modelId="{9966D859-D67F-4987-B5AE-76BF55484314}" type="pres">
      <dgm:prSet presAssocID="{4C94346E-5B80-4B35-8270-3ACAE881E3E1}" presName="hierRoot2" presStyleCnt="0"/>
      <dgm:spPr/>
    </dgm:pt>
    <dgm:pt modelId="{C4A03B3B-4357-48D2-800E-852A13447877}" type="pres">
      <dgm:prSet presAssocID="{4C94346E-5B80-4B35-8270-3ACAE881E3E1}" presName="composite2" presStyleCnt="0"/>
      <dgm:spPr/>
    </dgm:pt>
    <dgm:pt modelId="{5CF80787-DE03-460E-BFF7-09AAC1C93533}" type="pres">
      <dgm:prSet presAssocID="{4C94346E-5B80-4B35-8270-3ACAE881E3E1}" presName="background2" presStyleLbl="node2" presStyleIdx="1" presStyleCnt="2"/>
      <dgm:spPr/>
    </dgm:pt>
    <dgm:pt modelId="{CEE922F9-0FD6-4A7D-BA89-7695B8B3FDC1}" type="pres">
      <dgm:prSet presAssocID="{4C94346E-5B80-4B35-8270-3ACAE881E3E1}" presName="text2" presStyleLbl="fgAcc2" presStyleIdx="1" presStyleCnt="2">
        <dgm:presLayoutVars>
          <dgm:chPref val="3"/>
        </dgm:presLayoutVars>
      </dgm:prSet>
      <dgm:spPr/>
      <dgm:t>
        <a:bodyPr/>
        <a:lstStyle/>
        <a:p>
          <a:endParaRPr lang="en-US"/>
        </a:p>
      </dgm:t>
    </dgm:pt>
    <dgm:pt modelId="{024B6E82-CD19-46CF-8D83-B96B93109EC8}" type="pres">
      <dgm:prSet presAssocID="{4C94346E-5B80-4B35-8270-3ACAE881E3E1}" presName="hierChild3" presStyleCnt="0"/>
      <dgm:spPr/>
    </dgm:pt>
    <dgm:pt modelId="{34395618-187E-4D54-91FC-9E9BDD5439C4}" type="pres">
      <dgm:prSet presAssocID="{A40F32B0-9F11-4280-A755-3011B3A0C448}" presName="Name17" presStyleLbl="parChTrans1D3" presStyleIdx="2" presStyleCnt="4"/>
      <dgm:spPr/>
      <dgm:t>
        <a:bodyPr/>
        <a:lstStyle/>
        <a:p>
          <a:endParaRPr lang="en-US"/>
        </a:p>
      </dgm:t>
    </dgm:pt>
    <dgm:pt modelId="{4CED659F-C1B7-4D6D-83B9-2B3D46DE3280}" type="pres">
      <dgm:prSet presAssocID="{59505297-5D7A-4F02-93AC-B6D903D4B340}" presName="hierRoot3" presStyleCnt="0"/>
      <dgm:spPr/>
    </dgm:pt>
    <dgm:pt modelId="{1CE18479-3AC0-4E75-A9DD-9BA623EDDDFF}" type="pres">
      <dgm:prSet presAssocID="{59505297-5D7A-4F02-93AC-B6D903D4B340}" presName="composite3" presStyleCnt="0"/>
      <dgm:spPr/>
    </dgm:pt>
    <dgm:pt modelId="{D562B0CC-D9AD-4585-A40F-9260C52456C6}" type="pres">
      <dgm:prSet presAssocID="{59505297-5D7A-4F02-93AC-B6D903D4B340}" presName="background3" presStyleLbl="node3" presStyleIdx="2" presStyleCnt="4"/>
      <dgm:spPr/>
    </dgm:pt>
    <dgm:pt modelId="{72495D40-042D-468F-86AA-5EC3200A6875}" type="pres">
      <dgm:prSet presAssocID="{59505297-5D7A-4F02-93AC-B6D903D4B340}" presName="text3" presStyleLbl="fgAcc3" presStyleIdx="2" presStyleCnt="4">
        <dgm:presLayoutVars>
          <dgm:chPref val="3"/>
        </dgm:presLayoutVars>
      </dgm:prSet>
      <dgm:spPr/>
      <dgm:t>
        <a:bodyPr/>
        <a:lstStyle/>
        <a:p>
          <a:endParaRPr lang="en-US"/>
        </a:p>
      </dgm:t>
    </dgm:pt>
    <dgm:pt modelId="{244A0925-3AAF-4794-88F4-1681F6B5F9CA}" type="pres">
      <dgm:prSet presAssocID="{59505297-5D7A-4F02-93AC-B6D903D4B340}" presName="hierChild4" presStyleCnt="0"/>
      <dgm:spPr/>
    </dgm:pt>
    <dgm:pt modelId="{E22397B0-A376-42CD-A755-2F1A84313BB5}" type="pres">
      <dgm:prSet presAssocID="{0CE0BA50-AB3D-43A0-B88D-16DD3BC4CFDB}" presName="Name17" presStyleLbl="parChTrans1D3" presStyleIdx="3" presStyleCnt="4"/>
      <dgm:spPr/>
      <dgm:t>
        <a:bodyPr/>
        <a:lstStyle/>
        <a:p>
          <a:endParaRPr lang="en-US"/>
        </a:p>
      </dgm:t>
    </dgm:pt>
    <dgm:pt modelId="{DB20064E-8647-4D86-95C6-BA423AFF4EBB}" type="pres">
      <dgm:prSet presAssocID="{D737600C-483D-44E1-9D87-889E04FACAFA}" presName="hierRoot3" presStyleCnt="0"/>
      <dgm:spPr/>
    </dgm:pt>
    <dgm:pt modelId="{EBF10218-4112-444E-BB27-B8C86033089A}" type="pres">
      <dgm:prSet presAssocID="{D737600C-483D-44E1-9D87-889E04FACAFA}" presName="composite3" presStyleCnt="0"/>
      <dgm:spPr/>
    </dgm:pt>
    <dgm:pt modelId="{6907655E-D843-4C10-AA9D-C562E09BA6C4}" type="pres">
      <dgm:prSet presAssocID="{D737600C-483D-44E1-9D87-889E04FACAFA}" presName="background3" presStyleLbl="node3" presStyleIdx="3" presStyleCnt="4"/>
      <dgm:spPr/>
    </dgm:pt>
    <dgm:pt modelId="{DD54D8E4-E7B8-4029-956D-DC8DE0A74E4C}" type="pres">
      <dgm:prSet presAssocID="{D737600C-483D-44E1-9D87-889E04FACAFA}" presName="text3" presStyleLbl="fgAcc3" presStyleIdx="3" presStyleCnt="4">
        <dgm:presLayoutVars>
          <dgm:chPref val="3"/>
        </dgm:presLayoutVars>
      </dgm:prSet>
      <dgm:spPr/>
      <dgm:t>
        <a:bodyPr/>
        <a:lstStyle/>
        <a:p>
          <a:endParaRPr lang="en-US"/>
        </a:p>
      </dgm:t>
    </dgm:pt>
    <dgm:pt modelId="{4774F4E5-45EF-4C99-BDCB-EDCA31D6ADA2}" type="pres">
      <dgm:prSet presAssocID="{D737600C-483D-44E1-9D87-889E04FACAFA}" presName="hierChild4" presStyleCnt="0"/>
      <dgm:spPr/>
    </dgm:pt>
  </dgm:ptLst>
  <dgm:cxnLst>
    <dgm:cxn modelId="{03C02AD7-1720-4F44-ACC0-15B6A078B045}" srcId="{4C94346E-5B80-4B35-8270-3ACAE881E3E1}" destId="{D737600C-483D-44E1-9D87-889E04FACAFA}" srcOrd="1" destOrd="0" parTransId="{0CE0BA50-AB3D-43A0-B88D-16DD3BC4CFDB}" sibTransId="{37C20872-50E4-4547-B712-FAA47D3B9825}"/>
    <dgm:cxn modelId="{4DCCD87B-9A6B-4CDD-8177-01AA3094BBEC}" srcId="{64C60D23-6C0E-4AF7-B3AE-09AB3651BDAC}" destId="{484928C8-953B-461F-9F52-ADBB2DFEB466}" srcOrd="1" destOrd="0" parTransId="{96C50D1B-5847-489E-93A1-459DDDF078F0}" sibTransId="{DA897308-4551-4C16-8BBF-8393B94EA002}"/>
    <dgm:cxn modelId="{23C6245F-F0F3-4CEA-84E0-515A89604E77}" type="presOf" srcId="{D737600C-483D-44E1-9D87-889E04FACAFA}" destId="{DD54D8E4-E7B8-4029-956D-DC8DE0A74E4C}" srcOrd="0" destOrd="0" presId="urn:microsoft.com/office/officeart/2005/8/layout/hierarchy1"/>
    <dgm:cxn modelId="{43439A17-50D4-46C3-952E-69C857A01862}" type="presOf" srcId="{E9CC98ED-8A88-46AD-A794-0BA73079A9DD}" destId="{4B3C29CA-C7F3-4DFC-87F5-9850C65A4AC7}" srcOrd="0" destOrd="0" presId="urn:microsoft.com/office/officeart/2005/8/layout/hierarchy1"/>
    <dgm:cxn modelId="{71C1D150-73A1-41BA-B9DC-769289EFEE3F}" type="presOf" srcId="{0CE0BA50-AB3D-43A0-B88D-16DD3BC4CFDB}" destId="{E22397B0-A376-42CD-A755-2F1A84313BB5}" srcOrd="0" destOrd="0" presId="urn:microsoft.com/office/officeart/2005/8/layout/hierarchy1"/>
    <dgm:cxn modelId="{2E9566B3-9CA6-4E51-9D80-E402DF3F949F}" srcId="{E9CC98ED-8A88-46AD-A794-0BA73079A9DD}" destId="{4C94346E-5B80-4B35-8270-3ACAE881E3E1}" srcOrd="1" destOrd="0" parTransId="{55AF324C-1F2E-4534-8D32-59F6B7C5DCBA}" sibTransId="{46B5E2F2-A42B-4848-82A9-AB303B79C70E}"/>
    <dgm:cxn modelId="{51990D7D-002F-46D8-B751-C3E9A16D505F}" type="presOf" srcId="{64C60D23-6C0E-4AF7-B3AE-09AB3651BDAC}" destId="{337E18A3-E0CF-4A32-AF97-93083B59B63E}" srcOrd="0" destOrd="0" presId="urn:microsoft.com/office/officeart/2005/8/layout/hierarchy1"/>
    <dgm:cxn modelId="{ECE5DDD7-A5A2-4810-8FAE-2984744537AE}" srcId="{E9CC98ED-8A88-46AD-A794-0BA73079A9DD}" destId="{64C60D23-6C0E-4AF7-B3AE-09AB3651BDAC}" srcOrd="0" destOrd="0" parTransId="{096A9E0B-53DD-45AB-8BCB-B7C56FB7FAE6}" sibTransId="{00349484-A806-4E9D-92AB-D5892178D683}"/>
    <dgm:cxn modelId="{6D29C4D0-5956-4409-861D-AB4927F478FE}" type="presOf" srcId="{096A9E0B-53DD-45AB-8BCB-B7C56FB7FAE6}" destId="{08F4D20B-2D06-4D8B-9F5D-2E6683327485}" srcOrd="0" destOrd="0" presId="urn:microsoft.com/office/officeart/2005/8/layout/hierarchy1"/>
    <dgm:cxn modelId="{D4B4E1EE-8DCB-4507-BE87-9C8A47A45E70}" srcId="{4333DE31-29EB-4053-ACC9-F15BE67993EE}" destId="{E9CC98ED-8A88-46AD-A794-0BA73079A9DD}" srcOrd="0" destOrd="0" parTransId="{EFDD5E5B-F835-49DC-A241-FC2904E2F752}" sibTransId="{CB4F6746-B39C-42DA-ACC2-0FD09DB148C8}"/>
    <dgm:cxn modelId="{D88BC003-7407-4E27-8A0B-7971315330F4}" type="presOf" srcId="{4FFF3B46-6AF5-4F20-8D93-491BDDF76753}" destId="{BB6F5B5C-41A1-43A9-B18B-4A23A3DB4DC7}" srcOrd="0" destOrd="0" presId="urn:microsoft.com/office/officeart/2005/8/layout/hierarchy1"/>
    <dgm:cxn modelId="{CB114E3F-D5B0-45B9-BA2E-57BA0ACD5D50}" srcId="{64C60D23-6C0E-4AF7-B3AE-09AB3651BDAC}" destId="{4FFF3B46-6AF5-4F20-8D93-491BDDF76753}" srcOrd="0" destOrd="0" parTransId="{C91F3008-8465-47D4-B934-B12C6EBF2D13}" sibTransId="{0B81D773-E1AC-454F-8F44-BA2E6497A40E}"/>
    <dgm:cxn modelId="{5E0F3FDE-71FD-46D3-8666-42F067A56955}" srcId="{4C94346E-5B80-4B35-8270-3ACAE881E3E1}" destId="{59505297-5D7A-4F02-93AC-B6D903D4B340}" srcOrd="0" destOrd="0" parTransId="{A40F32B0-9F11-4280-A755-3011B3A0C448}" sibTransId="{F5D4DB8F-4E55-41B3-B240-91461B4EBFB6}"/>
    <dgm:cxn modelId="{2A996158-A7CB-4A0D-9664-1B999498ECE7}" type="presOf" srcId="{96C50D1B-5847-489E-93A1-459DDDF078F0}" destId="{BEFC3C44-A2B3-4343-AB2A-650468B51B42}" srcOrd="0" destOrd="0" presId="urn:microsoft.com/office/officeart/2005/8/layout/hierarchy1"/>
    <dgm:cxn modelId="{2EFE6706-4634-4F4C-9C49-205236DA941F}" type="presOf" srcId="{4333DE31-29EB-4053-ACC9-F15BE67993EE}" destId="{40B6C1CA-F56C-4F01-B21C-E15A89785C63}" srcOrd="0" destOrd="0" presId="urn:microsoft.com/office/officeart/2005/8/layout/hierarchy1"/>
    <dgm:cxn modelId="{1C894AA6-9F17-4C45-BC96-C0071722AB6F}" type="presOf" srcId="{4C94346E-5B80-4B35-8270-3ACAE881E3E1}" destId="{CEE922F9-0FD6-4A7D-BA89-7695B8B3FDC1}" srcOrd="0" destOrd="0" presId="urn:microsoft.com/office/officeart/2005/8/layout/hierarchy1"/>
    <dgm:cxn modelId="{99FC5EA3-DE64-480F-B978-3CF36F1ABE63}" type="presOf" srcId="{A40F32B0-9F11-4280-A755-3011B3A0C448}" destId="{34395618-187E-4D54-91FC-9E9BDD5439C4}" srcOrd="0" destOrd="0" presId="urn:microsoft.com/office/officeart/2005/8/layout/hierarchy1"/>
    <dgm:cxn modelId="{56524B7B-97DD-406B-BFD6-F0BFC7EB5535}" type="presOf" srcId="{C91F3008-8465-47D4-B934-B12C6EBF2D13}" destId="{A7C1D1C0-27DB-4D5A-9E68-4A9285503EC5}" srcOrd="0" destOrd="0" presId="urn:microsoft.com/office/officeart/2005/8/layout/hierarchy1"/>
    <dgm:cxn modelId="{EE302285-F7DA-4B86-9A00-46675A8CBA8B}" type="presOf" srcId="{484928C8-953B-461F-9F52-ADBB2DFEB466}" destId="{8800B7A4-6B60-4700-8A25-D420D9831468}" srcOrd="0" destOrd="0" presId="urn:microsoft.com/office/officeart/2005/8/layout/hierarchy1"/>
    <dgm:cxn modelId="{59E41BE9-211F-445E-8D6B-7CB8BAA6C657}" type="presOf" srcId="{59505297-5D7A-4F02-93AC-B6D903D4B340}" destId="{72495D40-042D-468F-86AA-5EC3200A6875}" srcOrd="0" destOrd="0" presId="urn:microsoft.com/office/officeart/2005/8/layout/hierarchy1"/>
    <dgm:cxn modelId="{B2C573B9-6EF2-49F8-8E9E-815B8D81A95F}" type="presOf" srcId="{55AF324C-1F2E-4534-8D32-59F6B7C5DCBA}" destId="{EDE8C637-5E83-48FE-8C1E-62ABC015CC0D}" srcOrd="0" destOrd="0" presId="urn:microsoft.com/office/officeart/2005/8/layout/hierarchy1"/>
    <dgm:cxn modelId="{EE5839E7-E0FB-4F84-A478-5C4736C01B15}" type="presParOf" srcId="{40B6C1CA-F56C-4F01-B21C-E15A89785C63}" destId="{3C46E708-3967-4A2B-BB63-0B594A8F2764}" srcOrd="0" destOrd="0" presId="urn:microsoft.com/office/officeart/2005/8/layout/hierarchy1"/>
    <dgm:cxn modelId="{02F23C0D-51DC-4FB5-859E-B24F6F10400A}" type="presParOf" srcId="{3C46E708-3967-4A2B-BB63-0B594A8F2764}" destId="{F1C7853D-957E-419A-BADF-55912ABDBF6A}" srcOrd="0" destOrd="0" presId="urn:microsoft.com/office/officeart/2005/8/layout/hierarchy1"/>
    <dgm:cxn modelId="{C3B80429-B4F4-49D7-A69B-B3EDBD80C8BD}" type="presParOf" srcId="{F1C7853D-957E-419A-BADF-55912ABDBF6A}" destId="{BEC96DE4-3666-4C20-B1B5-5981C7A31C10}" srcOrd="0" destOrd="0" presId="urn:microsoft.com/office/officeart/2005/8/layout/hierarchy1"/>
    <dgm:cxn modelId="{B8353C40-FB9F-4D59-B6CF-78F521621737}" type="presParOf" srcId="{F1C7853D-957E-419A-BADF-55912ABDBF6A}" destId="{4B3C29CA-C7F3-4DFC-87F5-9850C65A4AC7}" srcOrd="1" destOrd="0" presId="urn:microsoft.com/office/officeart/2005/8/layout/hierarchy1"/>
    <dgm:cxn modelId="{9DDFAC80-FA20-4DAC-93EB-3A3ACA07AA34}" type="presParOf" srcId="{3C46E708-3967-4A2B-BB63-0B594A8F2764}" destId="{BC29D863-DA7F-4320-B477-C4CB221B398A}" srcOrd="1" destOrd="0" presId="urn:microsoft.com/office/officeart/2005/8/layout/hierarchy1"/>
    <dgm:cxn modelId="{911AD38D-7C78-497F-A019-348BE7C338A0}" type="presParOf" srcId="{BC29D863-DA7F-4320-B477-C4CB221B398A}" destId="{08F4D20B-2D06-4D8B-9F5D-2E6683327485}" srcOrd="0" destOrd="0" presId="urn:microsoft.com/office/officeart/2005/8/layout/hierarchy1"/>
    <dgm:cxn modelId="{F13F915D-52EB-4BA2-A04F-5F82AE840093}" type="presParOf" srcId="{BC29D863-DA7F-4320-B477-C4CB221B398A}" destId="{92BAE727-E1C4-4F66-855C-4059D237FFB4}" srcOrd="1" destOrd="0" presId="urn:microsoft.com/office/officeart/2005/8/layout/hierarchy1"/>
    <dgm:cxn modelId="{C73BDEFD-8F1B-48FB-8CCC-28B56CA836D3}" type="presParOf" srcId="{92BAE727-E1C4-4F66-855C-4059D237FFB4}" destId="{75356E1C-E9F6-481B-B789-8559F7C95061}" srcOrd="0" destOrd="0" presId="urn:microsoft.com/office/officeart/2005/8/layout/hierarchy1"/>
    <dgm:cxn modelId="{B346AE18-6505-409D-9647-22CC4A61BC7E}" type="presParOf" srcId="{75356E1C-E9F6-481B-B789-8559F7C95061}" destId="{9420DAA3-FE9E-4807-8990-D3AB3290358C}" srcOrd="0" destOrd="0" presId="urn:microsoft.com/office/officeart/2005/8/layout/hierarchy1"/>
    <dgm:cxn modelId="{35DF294E-7DCD-482B-B3B0-0CB8E39800BF}" type="presParOf" srcId="{75356E1C-E9F6-481B-B789-8559F7C95061}" destId="{337E18A3-E0CF-4A32-AF97-93083B59B63E}" srcOrd="1" destOrd="0" presId="urn:microsoft.com/office/officeart/2005/8/layout/hierarchy1"/>
    <dgm:cxn modelId="{107AA887-A0E7-4AC6-975C-4B419210E54F}" type="presParOf" srcId="{92BAE727-E1C4-4F66-855C-4059D237FFB4}" destId="{EC7D365C-2E8B-47AB-A4EC-249FBF6FEC8A}" srcOrd="1" destOrd="0" presId="urn:microsoft.com/office/officeart/2005/8/layout/hierarchy1"/>
    <dgm:cxn modelId="{B8A2905B-3BE6-489D-AD03-39C244D5B307}" type="presParOf" srcId="{EC7D365C-2E8B-47AB-A4EC-249FBF6FEC8A}" destId="{A7C1D1C0-27DB-4D5A-9E68-4A9285503EC5}" srcOrd="0" destOrd="0" presId="urn:microsoft.com/office/officeart/2005/8/layout/hierarchy1"/>
    <dgm:cxn modelId="{71FCF088-8B0D-4F81-BEE9-3A4290242669}" type="presParOf" srcId="{EC7D365C-2E8B-47AB-A4EC-249FBF6FEC8A}" destId="{EE7A5DAE-A962-4399-87D7-A1F1162101D3}" srcOrd="1" destOrd="0" presId="urn:microsoft.com/office/officeart/2005/8/layout/hierarchy1"/>
    <dgm:cxn modelId="{543FDD56-10C1-43DE-84A2-54495C5984DF}" type="presParOf" srcId="{EE7A5DAE-A962-4399-87D7-A1F1162101D3}" destId="{D759F6DD-17F5-419A-A230-B4509113B17F}" srcOrd="0" destOrd="0" presId="urn:microsoft.com/office/officeart/2005/8/layout/hierarchy1"/>
    <dgm:cxn modelId="{A46A2EF4-13A4-48E4-970C-A7D1CDBA27CB}" type="presParOf" srcId="{D759F6DD-17F5-419A-A230-B4509113B17F}" destId="{8C6D1553-5F6E-40CB-9402-6D0F633CD68B}" srcOrd="0" destOrd="0" presId="urn:microsoft.com/office/officeart/2005/8/layout/hierarchy1"/>
    <dgm:cxn modelId="{A5E4A596-E1DB-4762-A730-EE5EC6568524}" type="presParOf" srcId="{D759F6DD-17F5-419A-A230-B4509113B17F}" destId="{BB6F5B5C-41A1-43A9-B18B-4A23A3DB4DC7}" srcOrd="1" destOrd="0" presId="urn:microsoft.com/office/officeart/2005/8/layout/hierarchy1"/>
    <dgm:cxn modelId="{6482F58D-0E81-4B25-BF67-2257FE9E32E0}" type="presParOf" srcId="{EE7A5DAE-A962-4399-87D7-A1F1162101D3}" destId="{CC6213B7-DF9E-461C-A403-F846D2C93901}" srcOrd="1" destOrd="0" presId="urn:microsoft.com/office/officeart/2005/8/layout/hierarchy1"/>
    <dgm:cxn modelId="{FC34ACAF-4B48-416A-A9B3-75FD32395D1B}" type="presParOf" srcId="{EC7D365C-2E8B-47AB-A4EC-249FBF6FEC8A}" destId="{BEFC3C44-A2B3-4343-AB2A-650468B51B42}" srcOrd="2" destOrd="0" presId="urn:microsoft.com/office/officeart/2005/8/layout/hierarchy1"/>
    <dgm:cxn modelId="{B7A4FE7D-10E8-422C-8465-1D8C9E763791}" type="presParOf" srcId="{EC7D365C-2E8B-47AB-A4EC-249FBF6FEC8A}" destId="{D5D067DF-F7CD-4384-A718-272877F67468}" srcOrd="3" destOrd="0" presId="urn:microsoft.com/office/officeart/2005/8/layout/hierarchy1"/>
    <dgm:cxn modelId="{72BCE5B5-1E7C-4208-818B-970A635D3C85}" type="presParOf" srcId="{D5D067DF-F7CD-4384-A718-272877F67468}" destId="{8CE48DA5-647A-44C1-AC80-079AE06722C2}" srcOrd="0" destOrd="0" presId="urn:microsoft.com/office/officeart/2005/8/layout/hierarchy1"/>
    <dgm:cxn modelId="{7211E256-CC7F-4C04-9EF3-22EBBE28E1DE}" type="presParOf" srcId="{8CE48DA5-647A-44C1-AC80-079AE06722C2}" destId="{89AA7652-B3AD-4A3F-B5B1-EE484A95BD2A}" srcOrd="0" destOrd="0" presId="urn:microsoft.com/office/officeart/2005/8/layout/hierarchy1"/>
    <dgm:cxn modelId="{BCC3F018-86A2-4951-B951-2F63D0470BB3}" type="presParOf" srcId="{8CE48DA5-647A-44C1-AC80-079AE06722C2}" destId="{8800B7A4-6B60-4700-8A25-D420D9831468}" srcOrd="1" destOrd="0" presId="urn:microsoft.com/office/officeart/2005/8/layout/hierarchy1"/>
    <dgm:cxn modelId="{2EF42BD3-A16A-4DC6-BA68-B105D11F89C8}" type="presParOf" srcId="{D5D067DF-F7CD-4384-A718-272877F67468}" destId="{1286BBB2-28D2-48FA-B56B-6A3F30ADBC62}" srcOrd="1" destOrd="0" presId="urn:microsoft.com/office/officeart/2005/8/layout/hierarchy1"/>
    <dgm:cxn modelId="{A53BFAB2-BD31-424A-88A3-EE22E405135B}" type="presParOf" srcId="{BC29D863-DA7F-4320-B477-C4CB221B398A}" destId="{EDE8C637-5E83-48FE-8C1E-62ABC015CC0D}" srcOrd="2" destOrd="0" presId="urn:microsoft.com/office/officeart/2005/8/layout/hierarchy1"/>
    <dgm:cxn modelId="{2635C440-FA07-4EA4-9EF7-7081CC7C8E0C}" type="presParOf" srcId="{BC29D863-DA7F-4320-B477-C4CB221B398A}" destId="{9966D859-D67F-4987-B5AE-76BF55484314}" srcOrd="3" destOrd="0" presId="urn:microsoft.com/office/officeart/2005/8/layout/hierarchy1"/>
    <dgm:cxn modelId="{8B0E2E6E-F29E-4A56-8904-76C8E71CDD41}" type="presParOf" srcId="{9966D859-D67F-4987-B5AE-76BF55484314}" destId="{C4A03B3B-4357-48D2-800E-852A13447877}" srcOrd="0" destOrd="0" presId="urn:microsoft.com/office/officeart/2005/8/layout/hierarchy1"/>
    <dgm:cxn modelId="{3DAFD303-F403-4844-9530-71C5FB784BF0}" type="presParOf" srcId="{C4A03B3B-4357-48D2-800E-852A13447877}" destId="{5CF80787-DE03-460E-BFF7-09AAC1C93533}" srcOrd="0" destOrd="0" presId="urn:microsoft.com/office/officeart/2005/8/layout/hierarchy1"/>
    <dgm:cxn modelId="{B70688AB-3FCE-4B1C-B61D-112A311303DE}" type="presParOf" srcId="{C4A03B3B-4357-48D2-800E-852A13447877}" destId="{CEE922F9-0FD6-4A7D-BA89-7695B8B3FDC1}" srcOrd="1" destOrd="0" presId="urn:microsoft.com/office/officeart/2005/8/layout/hierarchy1"/>
    <dgm:cxn modelId="{6AF46358-718C-40EF-AC5F-77DD1643BDB4}" type="presParOf" srcId="{9966D859-D67F-4987-B5AE-76BF55484314}" destId="{024B6E82-CD19-46CF-8D83-B96B93109EC8}" srcOrd="1" destOrd="0" presId="urn:microsoft.com/office/officeart/2005/8/layout/hierarchy1"/>
    <dgm:cxn modelId="{18F278E4-8495-4B85-B6D9-A5A2152A5EBE}" type="presParOf" srcId="{024B6E82-CD19-46CF-8D83-B96B93109EC8}" destId="{34395618-187E-4D54-91FC-9E9BDD5439C4}" srcOrd="0" destOrd="0" presId="urn:microsoft.com/office/officeart/2005/8/layout/hierarchy1"/>
    <dgm:cxn modelId="{F0048E32-73A9-458E-9582-A7E059E051F3}" type="presParOf" srcId="{024B6E82-CD19-46CF-8D83-B96B93109EC8}" destId="{4CED659F-C1B7-4D6D-83B9-2B3D46DE3280}" srcOrd="1" destOrd="0" presId="urn:microsoft.com/office/officeart/2005/8/layout/hierarchy1"/>
    <dgm:cxn modelId="{C1942B91-B768-421D-9CE7-1477DE505795}" type="presParOf" srcId="{4CED659F-C1B7-4D6D-83B9-2B3D46DE3280}" destId="{1CE18479-3AC0-4E75-A9DD-9BA623EDDDFF}" srcOrd="0" destOrd="0" presId="urn:microsoft.com/office/officeart/2005/8/layout/hierarchy1"/>
    <dgm:cxn modelId="{6143EB26-DAD1-4D3B-ACCA-984486C5DBCA}" type="presParOf" srcId="{1CE18479-3AC0-4E75-A9DD-9BA623EDDDFF}" destId="{D562B0CC-D9AD-4585-A40F-9260C52456C6}" srcOrd="0" destOrd="0" presId="urn:microsoft.com/office/officeart/2005/8/layout/hierarchy1"/>
    <dgm:cxn modelId="{E61C2D4C-D88A-4EBB-9141-634D8CAB0FDD}" type="presParOf" srcId="{1CE18479-3AC0-4E75-A9DD-9BA623EDDDFF}" destId="{72495D40-042D-468F-86AA-5EC3200A6875}" srcOrd="1" destOrd="0" presId="urn:microsoft.com/office/officeart/2005/8/layout/hierarchy1"/>
    <dgm:cxn modelId="{1C419CCB-B802-4F71-8B72-6422BF558756}" type="presParOf" srcId="{4CED659F-C1B7-4D6D-83B9-2B3D46DE3280}" destId="{244A0925-3AAF-4794-88F4-1681F6B5F9CA}" srcOrd="1" destOrd="0" presId="urn:microsoft.com/office/officeart/2005/8/layout/hierarchy1"/>
    <dgm:cxn modelId="{F5A1A1C8-37D2-40FD-9874-A7192D2220CB}" type="presParOf" srcId="{024B6E82-CD19-46CF-8D83-B96B93109EC8}" destId="{E22397B0-A376-42CD-A755-2F1A84313BB5}" srcOrd="2" destOrd="0" presId="urn:microsoft.com/office/officeart/2005/8/layout/hierarchy1"/>
    <dgm:cxn modelId="{72DD22D2-2185-4A11-B588-77EC9D2C4718}" type="presParOf" srcId="{024B6E82-CD19-46CF-8D83-B96B93109EC8}" destId="{DB20064E-8647-4D86-95C6-BA423AFF4EBB}" srcOrd="3" destOrd="0" presId="urn:microsoft.com/office/officeart/2005/8/layout/hierarchy1"/>
    <dgm:cxn modelId="{DC49821E-C891-4263-BFC2-2FEC5B321142}" type="presParOf" srcId="{DB20064E-8647-4D86-95C6-BA423AFF4EBB}" destId="{EBF10218-4112-444E-BB27-B8C86033089A}" srcOrd="0" destOrd="0" presId="urn:microsoft.com/office/officeart/2005/8/layout/hierarchy1"/>
    <dgm:cxn modelId="{84F573F4-D396-4AA7-ACA0-57DFBB53407D}" type="presParOf" srcId="{EBF10218-4112-444E-BB27-B8C86033089A}" destId="{6907655E-D843-4C10-AA9D-C562E09BA6C4}" srcOrd="0" destOrd="0" presId="urn:microsoft.com/office/officeart/2005/8/layout/hierarchy1"/>
    <dgm:cxn modelId="{B61546EB-D0E7-4157-8E5A-6E23E85D3E46}" type="presParOf" srcId="{EBF10218-4112-444E-BB27-B8C86033089A}" destId="{DD54D8E4-E7B8-4029-956D-DC8DE0A74E4C}" srcOrd="1" destOrd="0" presId="urn:microsoft.com/office/officeart/2005/8/layout/hierarchy1"/>
    <dgm:cxn modelId="{61DE6879-DD4A-4A3B-882B-B2A954F249C7}" type="presParOf" srcId="{DB20064E-8647-4D86-95C6-BA423AFF4EBB}" destId="{4774F4E5-45EF-4C99-BDCB-EDCA31D6AD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3E5D11-7F3E-4888-8147-F84C4D98A846}"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D9138C6E-6EBA-46F3-B840-36E74CA76B7C}">
      <dgm:prSet phldrT="[Text]" custT="1"/>
      <dgm:spPr/>
      <dgm:t>
        <a:bodyPr/>
        <a:lstStyle/>
        <a:p>
          <a:pPr rtl="1"/>
          <a:r>
            <a:rPr lang="ar-SA"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از مهم‌ترین لابی‌های رژیم صهیونیستی</a:t>
          </a:r>
          <a:r>
            <a:rPr lang="fa-I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آمریکا</a:t>
          </a:r>
          <a:r>
            <a:rPr lang="ar-SA"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AEA4CF6-1209-45FD-80B3-8AD38199B8C8}" type="parTrans" cxnId="{AF4647F1-9C95-4F48-8765-F7F677A024C8}">
      <dgm:prSet/>
      <dgm:spPr/>
      <dgm:t>
        <a:bodyPr/>
        <a:lstStyle/>
        <a:p>
          <a:endParaRPr lang="en-US"/>
        </a:p>
      </dgm:t>
    </dgm:pt>
    <dgm:pt modelId="{161122BC-BA12-4ECA-89E6-5A327E5D9A4B}" type="sibTrans" cxnId="{AF4647F1-9C95-4F48-8765-F7F677A024C8}">
      <dgm:prSet/>
      <dgm:spPr/>
      <dgm:t>
        <a:bodyPr/>
        <a:lstStyle/>
        <a:p>
          <a:endParaRPr lang="en-US"/>
        </a:p>
      </dgm:t>
    </dgm:pt>
    <dgm:pt modelId="{7BA2C904-3C5F-4A2B-8DCB-F0A0006698BB}">
      <dgm:prSet phldrT="[Text]" custT="1"/>
      <dgm:spPr/>
      <dgm:t>
        <a:bodyPr>
          <a:scene3d>
            <a:camera prst="orthographicFront">
              <a:rot lat="0" lon="0" rev="300000"/>
            </a:camera>
            <a:lightRig rig="threePt" dir="t"/>
          </a:scene3d>
        </a:bodyPr>
        <a:lstStyle/>
        <a:p>
          <a:pPr rtl="1"/>
          <a:r>
            <a:rPr kumimoji="0" lang="fa-IR" sz="2000" b="0" i="0" u="none" strike="noStrike" cap="none" normalizeH="0" baseline="0" dirty="0" smtClean="0">
              <a:ln/>
              <a:effectLst/>
              <a:latin typeface="Arial" pitchFamily="34" charset="0"/>
              <a:ea typeface="Times New Roman" pitchFamily="18" charset="0"/>
              <a:cs typeface="B Titr" pitchFamily="2" charset="-78"/>
            </a:rPr>
            <a:t>کنگره صهیونیسم، </a:t>
          </a:r>
          <a:endParaRPr kumimoji="0" lang="en-US" sz="2000" b="0" i="0" u="none" strike="noStrike" cap="none" normalizeH="0" baseline="0" dirty="0" smtClean="0">
            <a:ln/>
            <a:effectLst/>
            <a:latin typeface="Arial" pitchFamily="34" charset="0"/>
            <a:ea typeface="Times New Roman" pitchFamily="18" charset="0"/>
            <a:cs typeface="B Titr" pitchFamily="2" charset="-78"/>
          </a:endParaRPr>
        </a:p>
      </dgm:t>
    </dgm:pt>
    <dgm:pt modelId="{C84D1A1F-2BB5-438F-99C0-2FB3424D0477}" type="parTrans" cxnId="{756548FF-88E3-4B6E-A45B-B3D4AB11A3E5}">
      <dgm:prSet/>
      <dgm:spPr/>
      <dgm:t>
        <a:bodyPr/>
        <a:lstStyle/>
        <a:p>
          <a:endParaRPr lang="en-US"/>
        </a:p>
      </dgm:t>
    </dgm:pt>
    <dgm:pt modelId="{99B637C1-1402-463D-B60E-DA1A45398E81}" type="sibTrans" cxnId="{756548FF-88E3-4B6E-A45B-B3D4AB11A3E5}">
      <dgm:prSet/>
      <dgm:spPr/>
      <dgm:t>
        <a:bodyPr/>
        <a:lstStyle/>
        <a:p>
          <a:endParaRPr lang="en-US"/>
        </a:p>
      </dgm:t>
    </dgm:pt>
    <dgm:pt modelId="{53BD3F0D-5A9B-4AC6-A261-999166E0E8AD}">
      <dgm:prSet phldrT="[Text]" custT="1"/>
      <dgm:spPr/>
      <dgm:t>
        <a:bodyPr/>
        <a:lstStyle/>
        <a:p>
          <a:pPr rtl="1"/>
          <a:r>
            <a:rPr kumimoji="0" lang="fa-IR" sz="2000" b="0" i="0" u="none" strike="noStrike" cap="none" normalizeH="0" baseline="0" dirty="0" smtClean="0">
              <a:ln/>
              <a:effectLst/>
              <a:latin typeface="Arial" pitchFamily="34" charset="0"/>
              <a:ea typeface="Times New Roman" pitchFamily="18" charset="0"/>
              <a:cs typeface="B Titr" pitchFamily="2" charset="-78"/>
            </a:rPr>
            <a:t>سازمان جهانی صهیونیست، </a:t>
          </a:r>
          <a:endParaRPr lang="en-US" sz="2000" dirty="0"/>
        </a:p>
      </dgm:t>
    </dgm:pt>
    <dgm:pt modelId="{E9D04DB9-7647-4376-AC4E-C931AF819546}" type="parTrans" cxnId="{09F3AE6B-4D8C-4EDA-8F62-278515BE76F4}">
      <dgm:prSet/>
      <dgm:spPr/>
      <dgm:t>
        <a:bodyPr/>
        <a:lstStyle/>
        <a:p>
          <a:endParaRPr lang="en-US"/>
        </a:p>
      </dgm:t>
    </dgm:pt>
    <dgm:pt modelId="{C97B70D8-C278-44F9-8198-C116638056FA}" type="sibTrans" cxnId="{09F3AE6B-4D8C-4EDA-8F62-278515BE76F4}">
      <dgm:prSet/>
      <dgm:spPr/>
      <dgm:t>
        <a:bodyPr/>
        <a:lstStyle/>
        <a:p>
          <a:endParaRPr lang="en-US"/>
        </a:p>
      </dgm:t>
    </dgm:pt>
    <dgm:pt modelId="{6E152124-DC49-43CD-A342-251E9D5FD54F}">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فدارسیون یهودیان آمریکای شمالی، </a:t>
          </a:r>
          <a:endParaRPr lang="en-US" sz="2000" dirty="0"/>
        </a:p>
      </dgm:t>
    </dgm:pt>
    <dgm:pt modelId="{053C0034-3282-4292-B6F2-20CA11A78BCE}" type="parTrans" cxnId="{C22E8AFC-21B4-48A4-AAC9-9ABF3360BA43}">
      <dgm:prSet/>
      <dgm:spPr/>
      <dgm:t>
        <a:bodyPr/>
        <a:lstStyle/>
        <a:p>
          <a:endParaRPr lang="en-US"/>
        </a:p>
      </dgm:t>
    </dgm:pt>
    <dgm:pt modelId="{5E6A6DAB-AB8A-47B8-BE42-06F41098D570}" type="sibTrans" cxnId="{C22E8AFC-21B4-48A4-AAC9-9ABF3360BA43}">
      <dgm:prSet/>
      <dgm:spPr/>
      <dgm:t>
        <a:bodyPr/>
        <a:lstStyle/>
        <a:p>
          <a:endParaRPr lang="en-US"/>
        </a:p>
      </dgm:t>
    </dgm:pt>
    <dgm:pt modelId="{3135B938-4A05-4B9C-A380-DD1AB5C3035C}">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کمیته امور عمومی و اسراییل، </a:t>
          </a:r>
          <a:endParaRPr lang="en-US" sz="2000" dirty="0"/>
        </a:p>
      </dgm:t>
    </dgm:pt>
    <dgm:pt modelId="{F7C30600-7971-4B0B-ACD6-86D4FD7143D6}" type="parTrans" cxnId="{420C56B8-98F5-4AE7-86DA-930537CC0411}">
      <dgm:prSet/>
      <dgm:spPr/>
      <dgm:t>
        <a:bodyPr/>
        <a:lstStyle/>
        <a:p>
          <a:endParaRPr lang="en-US"/>
        </a:p>
      </dgm:t>
    </dgm:pt>
    <dgm:pt modelId="{AE8D722A-077E-4BAF-B319-9E13FC683C47}" type="sibTrans" cxnId="{420C56B8-98F5-4AE7-86DA-930537CC0411}">
      <dgm:prSet/>
      <dgm:spPr/>
      <dgm:t>
        <a:bodyPr/>
        <a:lstStyle/>
        <a:p>
          <a:endParaRPr lang="en-US"/>
        </a:p>
      </dgm:t>
    </dgm:pt>
    <dgm:pt modelId="{8CA51EBE-8D8A-46CE-A88B-0737B2D0159B}">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لابی ایپک </a:t>
          </a:r>
          <a:endParaRPr lang="en-US" sz="2000" dirty="0"/>
        </a:p>
      </dgm:t>
    </dgm:pt>
    <dgm:pt modelId="{E2C295EC-378D-4686-91CA-7579953F672D}" type="parTrans" cxnId="{5D5803D4-71B6-4914-8CA5-9DBD85540349}">
      <dgm:prSet/>
      <dgm:spPr/>
      <dgm:t>
        <a:bodyPr/>
        <a:lstStyle/>
        <a:p>
          <a:endParaRPr lang="en-US"/>
        </a:p>
      </dgm:t>
    </dgm:pt>
    <dgm:pt modelId="{F591BFD7-A9E9-436D-8DA6-958529FB12A5}" type="sibTrans" cxnId="{5D5803D4-71B6-4914-8CA5-9DBD85540349}">
      <dgm:prSet/>
      <dgm:spPr/>
      <dgm:t>
        <a:bodyPr/>
        <a:lstStyle/>
        <a:p>
          <a:endParaRPr lang="en-US"/>
        </a:p>
      </dgm:t>
    </dgm:pt>
    <dgm:pt modelId="{40AFF2B1-1772-4596-8DBB-D9F075E82C94}">
      <dgm:prSet phldrT="[Text]" custT="1"/>
      <dgm:spPr/>
      <dgm:t>
        <a:bodyPr/>
        <a:lstStyle/>
        <a:p>
          <a:pPr rtl="1"/>
          <a:r>
            <a:rPr kumimoji="0" lang="fa-IR" sz="2000" b="0" i="0" u="none" strike="noStrike" cap="none" normalizeH="0" baseline="0" dirty="0" smtClean="0">
              <a:ln/>
              <a:effectLst/>
              <a:latin typeface="Arial" pitchFamily="34" charset="0"/>
              <a:ea typeface="Times New Roman" pitchFamily="18" charset="0"/>
              <a:cs typeface="B Titr" pitchFamily="2" charset="-78"/>
            </a:rPr>
            <a:t>کنفرانس روسای سازمان‌های یهودی، </a:t>
          </a:r>
          <a:endParaRPr lang="en-US" sz="2000" dirty="0"/>
        </a:p>
      </dgm:t>
    </dgm:pt>
    <dgm:pt modelId="{A5846F6E-306B-41E1-ACEC-789FAE70DE74}" type="parTrans" cxnId="{E1419658-E7EC-4510-962C-DEA04C0E75E4}">
      <dgm:prSet/>
      <dgm:spPr/>
      <dgm:t>
        <a:bodyPr/>
        <a:lstStyle/>
        <a:p>
          <a:endParaRPr lang="en-US"/>
        </a:p>
      </dgm:t>
    </dgm:pt>
    <dgm:pt modelId="{BCC543C8-A7E5-4622-861B-0A9B6D0B7A32}" type="sibTrans" cxnId="{E1419658-E7EC-4510-962C-DEA04C0E75E4}">
      <dgm:prSet/>
      <dgm:spPr/>
      <dgm:t>
        <a:bodyPr/>
        <a:lstStyle/>
        <a:p>
          <a:endParaRPr lang="en-US"/>
        </a:p>
      </dgm:t>
    </dgm:pt>
    <dgm:pt modelId="{737F590F-3893-4127-8189-1A11CA50662E}">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لابی مسیحیان صهیونیست، </a:t>
          </a:r>
          <a:endParaRPr lang="en-US" sz="2000" dirty="0"/>
        </a:p>
      </dgm:t>
    </dgm:pt>
    <dgm:pt modelId="{C0BF5057-DA3F-4595-BA58-4E6292C2841D}" type="parTrans" cxnId="{49C9437C-428A-4A3A-891E-36B22A33BE37}">
      <dgm:prSet/>
      <dgm:spPr/>
      <dgm:t>
        <a:bodyPr/>
        <a:lstStyle/>
        <a:p>
          <a:endParaRPr lang="en-US"/>
        </a:p>
      </dgm:t>
    </dgm:pt>
    <dgm:pt modelId="{564E1EE6-7DD3-4572-8D9E-7110649112AE}" type="sibTrans" cxnId="{49C9437C-428A-4A3A-891E-36B22A33BE37}">
      <dgm:prSet/>
      <dgm:spPr/>
      <dgm:t>
        <a:bodyPr/>
        <a:lstStyle/>
        <a:p>
          <a:endParaRPr lang="en-US"/>
        </a:p>
      </dgm:t>
    </dgm:pt>
    <dgm:pt modelId="{315ADD1F-9A95-4B90-964C-569010A9478D}">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کنگره مراقبت پنتاگون، </a:t>
          </a:r>
          <a:endParaRPr lang="en-US" sz="2000" dirty="0"/>
        </a:p>
      </dgm:t>
    </dgm:pt>
    <dgm:pt modelId="{8A03ABA1-94F4-4103-94AC-8F5D5740E034}" type="parTrans" cxnId="{566F8315-4D74-4A64-B69D-5946EE82EAAB}">
      <dgm:prSet/>
      <dgm:spPr/>
      <dgm:t>
        <a:bodyPr/>
        <a:lstStyle/>
        <a:p>
          <a:endParaRPr lang="en-US"/>
        </a:p>
      </dgm:t>
    </dgm:pt>
    <dgm:pt modelId="{0A62EF38-E16F-498F-9C1B-72D40984F5ED}" type="sibTrans" cxnId="{566F8315-4D74-4A64-B69D-5946EE82EAAB}">
      <dgm:prSet/>
      <dgm:spPr/>
      <dgm:t>
        <a:bodyPr/>
        <a:lstStyle/>
        <a:p>
          <a:endParaRPr lang="en-US"/>
        </a:p>
      </dgm:t>
    </dgm:pt>
    <dgm:pt modelId="{1D52FDA0-2EAE-46AF-8A69-BE6CA05F1246}">
      <dgm:prSet phldrT="[Text]" custT="1"/>
      <dgm:spPr/>
      <dgm:t>
        <a:bodyPr/>
        <a:lstStyle/>
        <a:p>
          <a:pPr rtl="1"/>
          <a:r>
            <a:rPr kumimoji="0" lang="fa-IR" sz="2000" b="0" i="0" u="none" strike="noStrike" cap="none" normalizeH="0" baseline="0" smtClean="0">
              <a:ln/>
              <a:effectLst/>
              <a:latin typeface="Arial" pitchFamily="34" charset="0"/>
              <a:ea typeface="Times New Roman" pitchFamily="18" charset="0"/>
              <a:cs typeface="B Titr" pitchFamily="2" charset="-78"/>
            </a:rPr>
            <a:t>کنفرانس امنیتی هرتزلیا، </a:t>
          </a:r>
          <a:endParaRPr lang="en-US" sz="2000" dirty="0"/>
        </a:p>
      </dgm:t>
    </dgm:pt>
    <dgm:pt modelId="{1DB9E767-432A-427C-B759-A68E65B6FF7B}" type="parTrans" cxnId="{C98BF751-4604-4DE4-AA86-2C166218494B}">
      <dgm:prSet/>
      <dgm:spPr/>
      <dgm:t>
        <a:bodyPr/>
        <a:lstStyle/>
        <a:p>
          <a:endParaRPr lang="en-US"/>
        </a:p>
      </dgm:t>
    </dgm:pt>
    <dgm:pt modelId="{4C5BD4E0-49F9-481C-B5A0-C9EBA937D172}" type="sibTrans" cxnId="{C98BF751-4604-4DE4-AA86-2C166218494B}">
      <dgm:prSet/>
      <dgm:spPr/>
      <dgm:t>
        <a:bodyPr/>
        <a:lstStyle/>
        <a:p>
          <a:endParaRPr lang="en-US"/>
        </a:p>
      </dgm:t>
    </dgm:pt>
    <dgm:pt modelId="{C8B274DE-08B5-4FAE-89CA-585C56C8CA64}">
      <dgm:prSet phldrT="[Text]" custT="1"/>
      <dgm:spPr/>
      <dgm:t>
        <a:bodyPr/>
        <a:lstStyle/>
        <a:p>
          <a:pPr rtl="1"/>
          <a:r>
            <a:rPr kumimoji="0" lang="fa-IR" sz="2000" b="0" i="0" u="none" strike="noStrike" cap="none" normalizeH="0" baseline="0" dirty="0" smtClean="0">
              <a:ln/>
              <a:effectLst/>
              <a:latin typeface="Arial" pitchFamily="34" charset="0"/>
              <a:ea typeface="Times New Roman" pitchFamily="18" charset="0"/>
              <a:cs typeface="B Titr" pitchFamily="2" charset="-78"/>
            </a:rPr>
            <a:t>موسسه یهود در امور امنیت ملی</a:t>
          </a:r>
          <a:endParaRPr lang="en-US" sz="2000" dirty="0"/>
        </a:p>
      </dgm:t>
    </dgm:pt>
    <dgm:pt modelId="{7BC5B75B-4431-4091-A2F5-50DA5AD9EB0F}" type="parTrans" cxnId="{301C22F8-6DBB-4F7B-ADA3-538B791843BD}">
      <dgm:prSet/>
      <dgm:spPr/>
      <dgm:t>
        <a:bodyPr/>
        <a:lstStyle/>
        <a:p>
          <a:endParaRPr lang="en-US"/>
        </a:p>
      </dgm:t>
    </dgm:pt>
    <dgm:pt modelId="{5F9ACF00-6540-486E-B89F-BE018F0B6F8A}" type="sibTrans" cxnId="{301C22F8-6DBB-4F7B-ADA3-538B791843BD}">
      <dgm:prSet/>
      <dgm:spPr/>
      <dgm:t>
        <a:bodyPr/>
        <a:lstStyle/>
        <a:p>
          <a:endParaRPr lang="en-US"/>
        </a:p>
      </dgm:t>
    </dgm:pt>
    <dgm:pt modelId="{2A1D64A2-15E7-4CCC-91E1-D1A78D8C7B9C}" type="pres">
      <dgm:prSet presAssocID="{913E5D11-7F3E-4888-8147-F84C4D98A846}" presName="Name0" presStyleCnt="0">
        <dgm:presLayoutVars>
          <dgm:dir/>
          <dgm:animLvl val="lvl"/>
          <dgm:resizeHandles val="exact"/>
        </dgm:presLayoutVars>
      </dgm:prSet>
      <dgm:spPr/>
      <dgm:t>
        <a:bodyPr/>
        <a:lstStyle/>
        <a:p>
          <a:endParaRPr lang="en-US"/>
        </a:p>
      </dgm:t>
    </dgm:pt>
    <dgm:pt modelId="{8D62AA5A-BA63-4F47-AAAF-D87FFBEC0483}" type="pres">
      <dgm:prSet presAssocID="{D9138C6E-6EBA-46F3-B840-36E74CA76B7C}" presName="composite" presStyleCnt="0"/>
      <dgm:spPr/>
    </dgm:pt>
    <dgm:pt modelId="{07A123CF-859C-44D7-BBC2-DFCF69E202C6}" type="pres">
      <dgm:prSet presAssocID="{D9138C6E-6EBA-46F3-B840-36E74CA76B7C}" presName="parTx" presStyleLbl="alignNode1" presStyleIdx="0" presStyleCnt="1" custFlipVert="0" custScaleY="100000">
        <dgm:presLayoutVars>
          <dgm:chMax val="0"/>
          <dgm:chPref val="0"/>
          <dgm:bulletEnabled val="1"/>
        </dgm:presLayoutVars>
      </dgm:prSet>
      <dgm:spPr/>
      <dgm:t>
        <a:bodyPr/>
        <a:lstStyle/>
        <a:p>
          <a:endParaRPr lang="en-US"/>
        </a:p>
      </dgm:t>
    </dgm:pt>
    <dgm:pt modelId="{D7CBBF27-BABE-4B80-8C42-91E493032ED6}" type="pres">
      <dgm:prSet presAssocID="{D9138C6E-6EBA-46F3-B840-36E74CA76B7C}" presName="desTx" presStyleLbl="alignAccFollowNode1" presStyleIdx="0" presStyleCnt="1">
        <dgm:presLayoutVars>
          <dgm:bulletEnabled val="1"/>
        </dgm:presLayoutVars>
      </dgm:prSet>
      <dgm:spPr/>
      <dgm:t>
        <a:bodyPr/>
        <a:lstStyle/>
        <a:p>
          <a:endParaRPr lang="en-US"/>
        </a:p>
      </dgm:t>
    </dgm:pt>
  </dgm:ptLst>
  <dgm:cxnLst>
    <dgm:cxn modelId="{420C56B8-98F5-4AE7-86DA-930537CC0411}" srcId="{D9138C6E-6EBA-46F3-B840-36E74CA76B7C}" destId="{3135B938-4A05-4B9C-A380-DD1AB5C3035C}" srcOrd="3" destOrd="0" parTransId="{F7C30600-7971-4B0B-ACD6-86D4FD7143D6}" sibTransId="{AE8D722A-077E-4BAF-B319-9E13FC683C47}"/>
    <dgm:cxn modelId="{56F8219C-E5C8-435E-A75E-C8B92635C6A9}" type="presOf" srcId="{40AFF2B1-1772-4596-8DBB-D9F075E82C94}" destId="{D7CBBF27-BABE-4B80-8C42-91E493032ED6}" srcOrd="0" destOrd="4" presId="urn:microsoft.com/office/officeart/2005/8/layout/hList1"/>
    <dgm:cxn modelId="{756548FF-88E3-4B6E-A45B-B3D4AB11A3E5}" srcId="{D9138C6E-6EBA-46F3-B840-36E74CA76B7C}" destId="{7BA2C904-3C5F-4A2B-8DCB-F0A0006698BB}" srcOrd="0" destOrd="0" parTransId="{C84D1A1F-2BB5-438F-99C0-2FB3424D0477}" sibTransId="{99B637C1-1402-463D-B60E-DA1A45398E81}"/>
    <dgm:cxn modelId="{AF4647F1-9C95-4F48-8765-F7F677A024C8}" srcId="{913E5D11-7F3E-4888-8147-F84C4D98A846}" destId="{D9138C6E-6EBA-46F3-B840-36E74CA76B7C}" srcOrd="0" destOrd="0" parTransId="{BAEA4CF6-1209-45FD-80B3-8AD38199B8C8}" sibTransId="{161122BC-BA12-4ECA-89E6-5A327E5D9A4B}"/>
    <dgm:cxn modelId="{E1419658-E7EC-4510-962C-DEA04C0E75E4}" srcId="{D9138C6E-6EBA-46F3-B840-36E74CA76B7C}" destId="{40AFF2B1-1772-4596-8DBB-D9F075E82C94}" srcOrd="4" destOrd="0" parTransId="{A5846F6E-306B-41E1-ACEC-789FAE70DE74}" sibTransId="{BCC543C8-A7E5-4622-861B-0A9B6D0B7A32}"/>
    <dgm:cxn modelId="{09F3AE6B-4D8C-4EDA-8F62-278515BE76F4}" srcId="{D9138C6E-6EBA-46F3-B840-36E74CA76B7C}" destId="{53BD3F0D-5A9B-4AC6-A261-999166E0E8AD}" srcOrd="1" destOrd="0" parTransId="{E9D04DB9-7647-4376-AC4E-C931AF819546}" sibTransId="{C97B70D8-C278-44F9-8198-C116638056FA}"/>
    <dgm:cxn modelId="{6F0F95ED-C7EE-4870-BC93-C41B413DAF29}" type="presOf" srcId="{1D52FDA0-2EAE-46AF-8A69-BE6CA05F1246}" destId="{D7CBBF27-BABE-4B80-8C42-91E493032ED6}" srcOrd="0" destOrd="7" presId="urn:microsoft.com/office/officeart/2005/8/layout/hList1"/>
    <dgm:cxn modelId="{BB243159-56BE-4FDD-8645-1AC470000BB2}" type="presOf" srcId="{737F590F-3893-4127-8189-1A11CA50662E}" destId="{D7CBBF27-BABE-4B80-8C42-91E493032ED6}" srcOrd="0" destOrd="5" presId="urn:microsoft.com/office/officeart/2005/8/layout/hList1"/>
    <dgm:cxn modelId="{B314921B-9EB2-413E-BF85-03D1EC230280}" type="presOf" srcId="{D9138C6E-6EBA-46F3-B840-36E74CA76B7C}" destId="{07A123CF-859C-44D7-BBC2-DFCF69E202C6}" srcOrd="0" destOrd="0" presId="urn:microsoft.com/office/officeart/2005/8/layout/hList1"/>
    <dgm:cxn modelId="{A5FA760E-F116-4136-9CEB-713E4D107A4E}" type="presOf" srcId="{6E152124-DC49-43CD-A342-251E9D5FD54F}" destId="{D7CBBF27-BABE-4B80-8C42-91E493032ED6}" srcOrd="0" destOrd="2" presId="urn:microsoft.com/office/officeart/2005/8/layout/hList1"/>
    <dgm:cxn modelId="{A83E445D-9346-4BD1-B8A2-1121DCA55EE8}" type="presOf" srcId="{7BA2C904-3C5F-4A2B-8DCB-F0A0006698BB}" destId="{D7CBBF27-BABE-4B80-8C42-91E493032ED6}" srcOrd="0" destOrd="0" presId="urn:microsoft.com/office/officeart/2005/8/layout/hList1"/>
    <dgm:cxn modelId="{86703E7E-4814-4668-87FE-FC4A64FA8297}" type="presOf" srcId="{53BD3F0D-5A9B-4AC6-A261-999166E0E8AD}" destId="{D7CBBF27-BABE-4B80-8C42-91E493032ED6}" srcOrd="0" destOrd="1" presId="urn:microsoft.com/office/officeart/2005/8/layout/hList1"/>
    <dgm:cxn modelId="{CA1426B1-921E-4A64-9628-7273EF4DA248}" type="presOf" srcId="{C8B274DE-08B5-4FAE-89CA-585C56C8CA64}" destId="{D7CBBF27-BABE-4B80-8C42-91E493032ED6}" srcOrd="0" destOrd="8" presId="urn:microsoft.com/office/officeart/2005/8/layout/hList1"/>
    <dgm:cxn modelId="{C22E8AFC-21B4-48A4-AAC9-9ABF3360BA43}" srcId="{D9138C6E-6EBA-46F3-B840-36E74CA76B7C}" destId="{6E152124-DC49-43CD-A342-251E9D5FD54F}" srcOrd="2" destOrd="0" parTransId="{053C0034-3282-4292-B6F2-20CA11A78BCE}" sibTransId="{5E6A6DAB-AB8A-47B8-BE42-06F41098D570}"/>
    <dgm:cxn modelId="{49DB350E-B08A-442D-B5F0-D9C0BD32718A}" type="presOf" srcId="{315ADD1F-9A95-4B90-964C-569010A9478D}" destId="{D7CBBF27-BABE-4B80-8C42-91E493032ED6}" srcOrd="0" destOrd="6" presId="urn:microsoft.com/office/officeart/2005/8/layout/hList1"/>
    <dgm:cxn modelId="{DA6A963A-1A92-446F-888B-FACC614D3161}" type="presOf" srcId="{3135B938-4A05-4B9C-A380-DD1AB5C3035C}" destId="{D7CBBF27-BABE-4B80-8C42-91E493032ED6}" srcOrd="0" destOrd="3" presId="urn:microsoft.com/office/officeart/2005/8/layout/hList1"/>
    <dgm:cxn modelId="{5D5803D4-71B6-4914-8CA5-9DBD85540349}" srcId="{D9138C6E-6EBA-46F3-B840-36E74CA76B7C}" destId="{8CA51EBE-8D8A-46CE-A88B-0737B2D0159B}" srcOrd="9" destOrd="0" parTransId="{E2C295EC-378D-4686-91CA-7579953F672D}" sibTransId="{F591BFD7-A9E9-436D-8DA6-958529FB12A5}"/>
    <dgm:cxn modelId="{93891913-5C89-48BF-95D6-93596BFFC8FD}" type="presOf" srcId="{913E5D11-7F3E-4888-8147-F84C4D98A846}" destId="{2A1D64A2-15E7-4CCC-91E1-D1A78D8C7B9C}" srcOrd="0" destOrd="0" presId="urn:microsoft.com/office/officeart/2005/8/layout/hList1"/>
    <dgm:cxn modelId="{145A493D-A1BB-428A-8136-9E2DC06B00DD}" type="presOf" srcId="{8CA51EBE-8D8A-46CE-A88B-0737B2D0159B}" destId="{D7CBBF27-BABE-4B80-8C42-91E493032ED6}" srcOrd="0" destOrd="9" presId="urn:microsoft.com/office/officeart/2005/8/layout/hList1"/>
    <dgm:cxn modelId="{566F8315-4D74-4A64-B69D-5946EE82EAAB}" srcId="{D9138C6E-6EBA-46F3-B840-36E74CA76B7C}" destId="{315ADD1F-9A95-4B90-964C-569010A9478D}" srcOrd="6" destOrd="0" parTransId="{8A03ABA1-94F4-4103-94AC-8F5D5740E034}" sibTransId="{0A62EF38-E16F-498F-9C1B-72D40984F5ED}"/>
    <dgm:cxn modelId="{301C22F8-6DBB-4F7B-ADA3-538B791843BD}" srcId="{D9138C6E-6EBA-46F3-B840-36E74CA76B7C}" destId="{C8B274DE-08B5-4FAE-89CA-585C56C8CA64}" srcOrd="8" destOrd="0" parTransId="{7BC5B75B-4431-4091-A2F5-50DA5AD9EB0F}" sibTransId="{5F9ACF00-6540-486E-B89F-BE018F0B6F8A}"/>
    <dgm:cxn modelId="{49C9437C-428A-4A3A-891E-36B22A33BE37}" srcId="{D9138C6E-6EBA-46F3-B840-36E74CA76B7C}" destId="{737F590F-3893-4127-8189-1A11CA50662E}" srcOrd="5" destOrd="0" parTransId="{C0BF5057-DA3F-4595-BA58-4E6292C2841D}" sibTransId="{564E1EE6-7DD3-4572-8D9E-7110649112AE}"/>
    <dgm:cxn modelId="{C98BF751-4604-4DE4-AA86-2C166218494B}" srcId="{D9138C6E-6EBA-46F3-B840-36E74CA76B7C}" destId="{1D52FDA0-2EAE-46AF-8A69-BE6CA05F1246}" srcOrd="7" destOrd="0" parTransId="{1DB9E767-432A-427C-B759-A68E65B6FF7B}" sibTransId="{4C5BD4E0-49F9-481C-B5A0-C9EBA937D172}"/>
    <dgm:cxn modelId="{D012C1E9-2335-4ACF-9629-D3ADE55705F1}" type="presParOf" srcId="{2A1D64A2-15E7-4CCC-91E1-D1A78D8C7B9C}" destId="{8D62AA5A-BA63-4F47-AAAF-D87FFBEC0483}" srcOrd="0" destOrd="0" presId="urn:microsoft.com/office/officeart/2005/8/layout/hList1"/>
    <dgm:cxn modelId="{9F8A07CB-8B9A-4DF4-991A-5345524D1CA3}" type="presParOf" srcId="{8D62AA5A-BA63-4F47-AAAF-D87FFBEC0483}" destId="{07A123CF-859C-44D7-BBC2-DFCF69E202C6}" srcOrd="0" destOrd="0" presId="urn:microsoft.com/office/officeart/2005/8/layout/hList1"/>
    <dgm:cxn modelId="{CD5A115D-DF80-4194-9C62-051EB2AC621D}" type="presParOf" srcId="{8D62AA5A-BA63-4F47-AAAF-D87FFBEC0483}" destId="{D7CBBF27-BABE-4B80-8C42-91E493032E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0A2D82-093B-4C51-A3DD-40065C4733E0}" type="doc">
      <dgm:prSet loTypeId="urn:microsoft.com/office/officeart/2008/layout/CircleAccentTimeline" loCatId="process" qsTypeId="urn:microsoft.com/office/officeart/2005/8/quickstyle/3d2" qsCatId="3D" csTypeId="urn:microsoft.com/office/officeart/2005/8/colors/colorful4" csCatId="colorful" phldr="1"/>
      <dgm:spPr/>
      <dgm:t>
        <a:bodyPr/>
        <a:lstStyle/>
        <a:p>
          <a:endParaRPr lang="en-US"/>
        </a:p>
      </dgm:t>
    </dgm:pt>
    <dgm:pt modelId="{46A295B7-4626-45AC-9FF2-2C7D3E9412A3}">
      <dgm:prSet phldrT="[Text]" custT="1"/>
      <dgm:spPr/>
      <dgm:t>
        <a:bodyPr/>
        <a:lstStyle/>
        <a:p>
          <a:pPr algn="ctr" rtl="1"/>
          <a:r>
            <a:rPr lang="fa-IR" sz="1800" b="0" cap="none" spc="0" smtClean="0">
              <a:ln w="0"/>
              <a:effectLst>
                <a:outerShdw blurRad="38100" dist="25400" dir="5400000" algn="ctr" rotWithShape="0">
                  <a:srgbClr val="6E747A">
                    <a:alpha val="43000"/>
                  </a:srgbClr>
                </a:outerShdw>
              </a:effectLst>
              <a:cs typeface="B Titr" panose="00000700000000000000" pitchFamily="2" charset="-78"/>
            </a:rPr>
            <a:t>تصویب طرح های قانونی</a:t>
          </a:r>
          <a:endParaRPr lang="en-US" sz="18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1238E7CB-F80D-48FB-B6ED-ECA20913CC9E}" type="parTrans" cxnId="{988D3ACC-8E4B-4117-96E2-403CDA2D7D8F}">
      <dgm:prSet/>
      <dgm:spPr/>
      <dgm:t>
        <a:bodyPr/>
        <a:lstStyle/>
        <a:p>
          <a:endParaRPr lang="en-US"/>
        </a:p>
      </dgm:t>
    </dgm:pt>
    <dgm:pt modelId="{BED31060-396D-4E12-8CA7-7E6A89A550A6}" type="sibTrans" cxnId="{988D3ACC-8E4B-4117-96E2-403CDA2D7D8F}">
      <dgm:prSet/>
      <dgm:spPr/>
      <dgm:t>
        <a:bodyPr/>
        <a:lstStyle/>
        <a:p>
          <a:endParaRPr lang="en-US"/>
        </a:p>
      </dgm:t>
    </dgm:pt>
    <dgm:pt modelId="{631861CC-2968-44CA-BEF2-AAEF9D4A3FDD}">
      <dgm:prSet phldrT="[Text]" custT="1"/>
      <dgm:spPr/>
      <dgm:t>
        <a:bodyPr/>
        <a:lstStyle/>
        <a:p>
          <a:pPr algn="justLow" rtl="1"/>
          <a:r>
            <a:rPr lang="fa-IR" sz="2000" b="0" cap="none" spc="0" smtClean="0">
              <a:ln w="0"/>
              <a:effectLst>
                <a:outerShdw blurRad="38100" dist="25400" dir="5400000" algn="ctr" rotWithShape="0">
                  <a:srgbClr val="6E747A">
                    <a:alpha val="43000"/>
                  </a:srgbClr>
                </a:outerShdw>
              </a:effectLst>
              <a:cs typeface="B Titr" panose="00000700000000000000" pitchFamily="2" charset="-78"/>
            </a:rPr>
            <a:t>صدور قطعنامه</a:t>
          </a:r>
          <a:endParaRPr lang="en-US" sz="20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DF247D57-81E9-486F-9DBC-91B6D6A5E2DF}" type="parTrans" cxnId="{D6E12921-F307-46F6-9BDC-860F4FB405CF}">
      <dgm:prSet/>
      <dgm:spPr/>
      <dgm:t>
        <a:bodyPr/>
        <a:lstStyle/>
        <a:p>
          <a:endParaRPr lang="en-US"/>
        </a:p>
      </dgm:t>
    </dgm:pt>
    <dgm:pt modelId="{D73B2F13-199E-4AA1-917F-79CEF2630C4E}" type="sibTrans" cxnId="{D6E12921-F307-46F6-9BDC-860F4FB405CF}">
      <dgm:prSet/>
      <dgm:spPr/>
      <dgm:t>
        <a:bodyPr/>
        <a:lstStyle/>
        <a:p>
          <a:endParaRPr lang="en-US"/>
        </a:p>
      </dgm:t>
    </dgm:pt>
    <dgm:pt modelId="{5AD7A920-3630-4C4B-89EE-D6B188ED39B0}">
      <dgm:prSet phldrT="[Text]" custT="1"/>
      <dgm:spPr/>
      <dgm:t>
        <a:bodyPr/>
        <a:lstStyle/>
        <a:p>
          <a:pPr algn="ctr" rtl="1"/>
          <a:r>
            <a:rPr lang="fa-IR" sz="1400" b="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مشترک اصلاحی</a:t>
          </a:r>
          <a:endParaRPr lang="en-US" sz="14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5300E8CC-EFEA-4E0E-BF09-43F304457BEA}" type="parTrans" cxnId="{21F7E3F6-E1F6-4419-A4BF-CDC977950551}">
      <dgm:prSet/>
      <dgm:spPr/>
      <dgm:t>
        <a:bodyPr/>
        <a:lstStyle/>
        <a:p>
          <a:endParaRPr lang="en-US"/>
        </a:p>
      </dgm:t>
    </dgm:pt>
    <dgm:pt modelId="{1C38DA50-790A-45E4-96C7-4B995BA5628F}" type="sibTrans" cxnId="{21F7E3F6-E1F6-4419-A4BF-CDC977950551}">
      <dgm:prSet/>
      <dgm:spPr/>
      <dgm:t>
        <a:bodyPr/>
        <a:lstStyle/>
        <a:p>
          <a:endParaRPr lang="en-US"/>
        </a:p>
      </dgm:t>
    </dgm:pt>
    <dgm:pt modelId="{BADE1D54-6647-44A4-ACE0-3EA7EB0A1D54}">
      <dgm:prSet phldrT="[Text]" custT="1"/>
      <dgm:spPr/>
      <dgm:t>
        <a:bodyPr/>
        <a:lstStyle/>
        <a:p>
          <a:pPr algn="ctr" rtl="1"/>
          <a:r>
            <a:rPr lang="fa-IR" sz="1400" b="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همزمان</a:t>
          </a:r>
          <a:endParaRPr lang="en-US" sz="14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3580690B-1040-43C5-918B-AC15AA69B92A}" type="parTrans" cxnId="{E5F67A20-17F0-4DD3-86D9-FF7B2227A6EF}">
      <dgm:prSet/>
      <dgm:spPr/>
      <dgm:t>
        <a:bodyPr/>
        <a:lstStyle/>
        <a:p>
          <a:endParaRPr lang="en-US"/>
        </a:p>
      </dgm:t>
    </dgm:pt>
    <dgm:pt modelId="{9E5C0F2B-892E-4E6B-809B-1E004045E7BD}" type="sibTrans" cxnId="{E5F67A20-17F0-4DD3-86D9-FF7B2227A6EF}">
      <dgm:prSet/>
      <dgm:spPr/>
      <dgm:t>
        <a:bodyPr/>
        <a:lstStyle/>
        <a:p>
          <a:endParaRPr lang="en-US"/>
        </a:p>
      </dgm:t>
    </dgm:pt>
    <dgm:pt modelId="{B87C4B03-36B2-446D-8A04-1E443726BA4F}">
      <dgm:prSet phldrT="[Text]" custT="1"/>
      <dgm:spPr/>
      <dgm:t>
        <a:bodyPr/>
        <a:lstStyle/>
        <a:p>
          <a:pPr algn="ctr" rtl="1"/>
          <a:r>
            <a:rPr lang="fa-IR" sz="1400" b="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ساده داخلی</a:t>
          </a:r>
          <a:endParaRPr lang="en-US" sz="14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FFDA1D31-2E48-4E7E-9094-9D7A91A0088F}" type="parTrans" cxnId="{52227137-4042-4DDE-A36E-40FB1435B59C}">
      <dgm:prSet/>
      <dgm:spPr/>
      <dgm:t>
        <a:bodyPr/>
        <a:lstStyle/>
        <a:p>
          <a:endParaRPr lang="en-US"/>
        </a:p>
      </dgm:t>
    </dgm:pt>
    <dgm:pt modelId="{2CB64B7E-E8AA-4EE6-B321-3048D1B5D953}" type="sibTrans" cxnId="{52227137-4042-4DDE-A36E-40FB1435B59C}">
      <dgm:prSet/>
      <dgm:spPr/>
      <dgm:t>
        <a:bodyPr/>
        <a:lstStyle/>
        <a:p>
          <a:endParaRPr lang="en-US"/>
        </a:p>
      </dgm:t>
    </dgm:pt>
    <dgm:pt modelId="{D5285F57-351E-4C0E-8610-AEC1E85B701B}">
      <dgm:prSet phldrT="[Text]" custT="1"/>
      <dgm:spPr/>
      <dgm:t>
        <a:bodyPr/>
        <a:lstStyle/>
        <a:p>
          <a:pPr algn="ctr" rtl="1"/>
          <a:r>
            <a:rPr lang="fa-IR" sz="2000" b="0" cap="none" spc="0" dirty="0" smtClean="0">
              <a:ln w="0"/>
              <a:effectLst>
                <a:outerShdw blurRad="38100" dist="25400" dir="5400000" algn="ctr" rotWithShape="0">
                  <a:srgbClr val="6E747A">
                    <a:alpha val="43000"/>
                  </a:srgbClr>
                </a:outerShdw>
              </a:effectLst>
              <a:cs typeface="B Titr" panose="00000700000000000000" pitchFamily="2" charset="-78"/>
            </a:rPr>
            <a:t>نامه نگاری به رئیس جمهور</a:t>
          </a:r>
          <a:endParaRPr lang="en-US" sz="20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221457AC-E424-479F-B7DB-24542E966154}" type="parTrans" cxnId="{980003ED-FD31-4251-802C-FA3505066812}">
      <dgm:prSet/>
      <dgm:spPr/>
      <dgm:t>
        <a:bodyPr/>
        <a:lstStyle/>
        <a:p>
          <a:endParaRPr lang="en-US"/>
        </a:p>
      </dgm:t>
    </dgm:pt>
    <dgm:pt modelId="{E117E25C-DF7D-46BC-8D23-6C2ABF3AD6D0}" type="sibTrans" cxnId="{980003ED-FD31-4251-802C-FA3505066812}">
      <dgm:prSet/>
      <dgm:spPr/>
      <dgm:t>
        <a:bodyPr/>
        <a:lstStyle/>
        <a:p>
          <a:endParaRPr lang="en-US"/>
        </a:p>
      </dgm:t>
    </dgm:pt>
    <dgm:pt modelId="{8E08AA61-05B7-406E-AC6E-E19ED1D6B3C4}">
      <dgm:prSet phldrT="[Text]" custT="1"/>
      <dgm:spPr/>
      <dgm:t>
        <a:bodyPr/>
        <a:lstStyle/>
        <a:p>
          <a:pPr algn="justLow" rtl="1"/>
          <a:r>
            <a:rPr lang="fa-IR" sz="2400" b="0" cap="none" spc="0" smtClean="0">
              <a:ln w="0"/>
              <a:effectLst>
                <a:outerShdw blurRad="38100" dist="25400" dir="5400000" algn="ctr" rotWithShape="0">
                  <a:srgbClr val="6E747A">
                    <a:alpha val="43000"/>
                  </a:srgbClr>
                </a:outerShdw>
              </a:effectLst>
              <a:cs typeface="B Titr" panose="00000700000000000000" pitchFamily="2" charset="-78"/>
            </a:rPr>
            <a:t>صدور بیانیه</a:t>
          </a:r>
          <a:endParaRPr lang="en-US" sz="24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74626D47-E94B-4B3B-A3D2-28782E75D53B}" type="parTrans" cxnId="{59E3702C-E01D-475A-8B6D-218C6A9A4816}">
      <dgm:prSet/>
      <dgm:spPr/>
      <dgm:t>
        <a:bodyPr/>
        <a:lstStyle/>
        <a:p>
          <a:endParaRPr lang="en-US"/>
        </a:p>
      </dgm:t>
    </dgm:pt>
    <dgm:pt modelId="{A22B6F66-C003-4DD1-B323-C5F2306BCFEE}" type="sibTrans" cxnId="{59E3702C-E01D-475A-8B6D-218C6A9A4816}">
      <dgm:prSet/>
      <dgm:spPr/>
      <dgm:t>
        <a:bodyPr/>
        <a:lstStyle/>
        <a:p>
          <a:endParaRPr lang="en-US"/>
        </a:p>
      </dgm:t>
    </dgm:pt>
    <dgm:pt modelId="{3A11A630-6207-4FA9-B99F-A9A3E2198971}">
      <dgm:prSet phldrT="[Text]" custT="1"/>
      <dgm:spPr/>
      <dgm:t>
        <a:bodyPr/>
        <a:lstStyle/>
        <a:p>
          <a:pPr algn="justLow" rtl="1"/>
          <a:r>
            <a:rPr lang="fa-IR" sz="1400" b="0" cap="none" spc="0" dirty="0" smtClean="0">
              <a:ln w="0"/>
              <a:effectLst>
                <a:outerShdw blurRad="38100" dist="25400" dir="5400000" algn="ctr" rotWithShape="0">
                  <a:srgbClr val="6E747A">
                    <a:alpha val="43000"/>
                  </a:srgbClr>
                </a:outerShdw>
              </a:effectLst>
              <a:cs typeface="B Titr" panose="00000700000000000000" pitchFamily="2" charset="-78"/>
            </a:rPr>
            <a:t>رایزنی بین المجالسی با مجامع قانونگذاری متحدان واشنگتن برای برای تحریم های فرا آتلانتیک</a:t>
          </a:r>
          <a:endParaRPr lang="en-US" sz="1400" b="0" cap="none" spc="0" dirty="0">
            <a:ln w="0"/>
            <a:effectLst>
              <a:outerShdw blurRad="38100" dist="25400" dir="5400000" algn="ctr" rotWithShape="0">
                <a:srgbClr val="6E747A">
                  <a:alpha val="43000"/>
                </a:srgbClr>
              </a:outerShdw>
            </a:effectLst>
            <a:cs typeface="B Titr" panose="00000700000000000000" pitchFamily="2" charset="-78"/>
          </a:endParaRPr>
        </a:p>
      </dgm:t>
    </dgm:pt>
    <dgm:pt modelId="{145FBCB8-1D6B-4C5C-ABC6-533F1A6D42EE}" type="parTrans" cxnId="{10B9574F-D23F-4FAB-87FF-B5C293842ED8}">
      <dgm:prSet/>
      <dgm:spPr/>
      <dgm:t>
        <a:bodyPr/>
        <a:lstStyle/>
        <a:p>
          <a:endParaRPr lang="en-US"/>
        </a:p>
      </dgm:t>
    </dgm:pt>
    <dgm:pt modelId="{8525456F-27CA-4347-9297-4BE13AAAB7B5}" type="sibTrans" cxnId="{10B9574F-D23F-4FAB-87FF-B5C293842ED8}">
      <dgm:prSet/>
      <dgm:spPr/>
      <dgm:t>
        <a:bodyPr/>
        <a:lstStyle/>
        <a:p>
          <a:endParaRPr lang="en-US"/>
        </a:p>
      </dgm:t>
    </dgm:pt>
    <dgm:pt modelId="{2D5FF1D6-1E68-49AD-8649-F45FB7504529}" type="pres">
      <dgm:prSet presAssocID="{A30A2D82-093B-4C51-A3DD-40065C4733E0}" presName="Name0" presStyleCnt="0">
        <dgm:presLayoutVars>
          <dgm:dir/>
        </dgm:presLayoutVars>
      </dgm:prSet>
      <dgm:spPr/>
      <dgm:t>
        <a:bodyPr/>
        <a:lstStyle/>
        <a:p>
          <a:endParaRPr lang="en-US"/>
        </a:p>
      </dgm:t>
    </dgm:pt>
    <dgm:pt modelId="{ACB002E1-41E2-40AF-8D64-23ECF71B9B12}" type="pres">
      <dgm:prSet presAssocID="{46A295B7-4626-45AC-9FF2-2C7D3E9412A3}" presName="parComposite" presStyleCnt="0"/>
      <dgm:spPr/>
    </dgm:pt>
    <dgm:pt modelId="{A83D7B47-D68B-402B-B3C0-B47A6C0B6D8B}" type="pres">
      <dgm:prSet presAssocID="{46A295B7-4626-45AC-9FF2-2C7D3E9412A3}" presName="parBigCircle" presStyleLbl="node0" presStyleIdx="0" presStyleCnt="5"/>
      <dgm:spPr/>
    </dgm:pt>
    <dgm:pt modelId="{CB29EEAA-97E3-4D58-821A-14BCBDA37E41}" type="pres">
      <dgm:prSet presAssocID="{46A295B7-4626-45AC-9FF2-2C7D3E9412A3}" presName="parTx" presStyleLbl="revTx" presStyleIdx="0" presStyleCnt="11"/>
      <dgm:spPr/>
      <dgm:t>
        <a:bodyPr/>
        <a:lstStyle/>
        <a:p>
          <a:endParaRPr lang="en-US"/>
        </a:p>
      </dgm:t>
    </dgm:pt>
    <dgm:pt modelId="{08B14373-FC0F-49FF-9836-900664E48C98}" type="pres">
      <dgm:prSet presAssocID="{46A295B7-4626-45AC-9FF2-2C7D3E9412A3}" presName="bSpace" presStyleCnt="0"/>
      <dgm:spPr/>
    </dgm:pt>
    <dgm:pt modelId="{73BB3F8D-5481-415E-B7C9-6E61150E5537}" type="pres">
      <dgm:prSet presAssocID="{46A295B7-4626-45AC-9FF2-2C7D3E9412A3}" presName="parBackupNorm" presStyleCnt="0"/>
      <dgm:spPr/>
    </dgm:pt>
    <dgm:pt modelId="{48EEA0B6-9042-461A-8CE2-2F52AF6184EF}" type="pres">
      <dgm:prSet presAssocID="{BED31060-396D-4E12-8CA7-7E6A89A550A6}" presName="parSpace" presStyleCnt="0"/>
      <dgm:spPr/>
    </dgm:pt>
    <dgm:pt modelId="{80A88FFB-15AB-475B-BE74-71EA638DC7C6}" type="pres">
      <dgm:prSet presAssocID="{631861CC-2968-44CA-BEF2-AAEF9D4A3FDD}" presName="parComposite" presStyleCnt="0"/>
      <dgm:spPr/>
    </dgm:pt>
    <dgm:pt modelId="{BD1E4BF6-8E20-448C-A40D-55D2388C71C7}" type="pres">
      <dgm:prSet presAssocID="{631861CC-2968-44CA-BEF2-AAEF9D4A3FDD}" presName="parBigCircle" presStyleLbl="node0" presStyleIdx="1" presStyleCnt="5"/>
      <dgm:spPr/>
    </dgm:pt>
    <dgm:pt modelId="{C8479FD4-D015-4A77-801D-61785C39E689}" type="pres">
      <dgm:prSet presAssocID="{631861CC-2968-44CA-BEF2-AAEF9D4A3FDD}" presName="parTx" presStyleLbl="revTx" presStyleIdx="1" presStyleCnt="11"/>
      <dgm:spPr/>
      <dgm:t>
        <a:bodyPr/>
        <a:lstStyle/>
        <a:p>
          <a:endParaRPr lang="en-US"/>
        </a:p>
      </dgm:t>
    </dgm:pt>
    <dgm:pt modelId="{05EB4E57-F4F5-40EB-BFC6-CF3D92E3A43F}" type="pres">
      <dgm:prSet presAssocID="{631861CC-2968-44CA-BEF2-AAEF9D4A3FDD}" presName="bSpace" presStyleCnt="0"/>
      <dgm:spPr/>
    </dgm:pt>
    <dgm:pt modelId="{A5CFCA9D-2C56-4CF6-8DBC-DDDD652981BB}" type="pres">
      <dgm:prSet presAssocID="{631861CC-2968-44CA-BEF2-AAEF9D4A3FDD}" presName="parBackupNorm" presStyleCnt="0"/>
      <dgm:spPr/>
    </dgm:pt>
    <dgm:pt modelId="{725E58DE-8079-4F6D-8310-72313450C619}" type="pres">
      <dgm:prSet presAssocID="{D73B2F13-199E-4AA1-917F-79CEF2630C4E}" presName="parSpace" presStyleCnt="0"/>
      <dgm:spPr/>
    </dgm:pt>
    <dgm:pt modelId="{FCADEAF6-F22B-4E89-8707-52BC1CB60EBB}" type="pres">
      <dgm:prSet presAssocID="{5AD7A920-3630-4C4B-89EE-D6B188ED39B0}" presName="desBackupLeftNorm" presStyleCnt="0"/>
      <dgm:spPr/>
    </dgm:pt>
    <dgm:pt modelId="{334D4A59-212D-44B9-A38F-34B0FFFD9C6F}" type="pres">
      <dgm:prSet presAssocID="{5AD7A920-3630-4C4B-89EE-D6B188ED39B0}" presName="desComposite" presStyleCnt="0"/>
      <dgm:spPr/>
    </dgm:pt>
    <dgm:pt modelId="{872D15A9-1236-4B1F-8479-54C8E1393A31}" type="pres">
      <dgm:prSet presAssocID="{5AD7A920-3630-4C4B-89EE-D6B188ED39B0}" presName="desCircle" presStyleLbl="node1" presStyleIdx="0" presStyleCnt="3"/>
      <dgm:spPr/>
    </dgm:pt>
    <dgm:pt modelId="{9022EFD7-8FA1-4B0B-9E77-E69C518467F0}" type="pres">
      <dgm:prSet presAssocID="{5AD7A920-3630-4C4B-89EE-D6B188ED39B0}" presName="chTx" presStyleLbl="revTx" presStyleIdx="2" presStyleCnt="11"/>
      <dgm:spPr/>
      <dgm:t>
        <a:bodyPr/>
        <a:lstStyle/>
        <a:p>
          <a:endParaRPr lang="en-US"/>
        </a:p>
      </dgm:t>
    </dgm:pt>
    <dgm:pt modelId="{F72BAFC7-C70A-4DF7-8625-97739437323E}" type="pres">
      <dgm:prSet presAssocID="{5AD7A920-3630-4C4B-89EE-D6B188ED39B0}" presName="desTx" presStyleLbl="revTx" presStyleIdx="3" presStyleCnt="11">
        <dgm:presLayoutVars>
          <dgm:bulletEnabled val="1"/>
        </dgm:presLayoutVars>
      </dgm:prSet>
      <dgm:spPr/>
    </dgm:pt>
    <dgm:pt modelId="{E7722713-116C-45AF-8E58-E277754AF7C0}" type="pres">
      <dgm:prSet presAssocID="{5AD7A920-3630-4C4B-89EE-D6B188ED39B0}" presName="desBackupRightNorm" presStyleCnt="0"/>
      <dgm:spPr/>
    </dgm:pt>
    <dgm:pt modelId="{B16E7725-AD45-4A58-ABCB-BFE2A74509C7}" type="pres">
      <dgm:prSet presAssocID="{1C38DA50-790A-45E4-96C7-4B995BA5628F}" presName="desSpace" presStyleCnt="0"/>
      <dgm:spPr/>
    </dgm:pt>
    <dgm:pt modelId="{5D8E4864-9299-459B-88BA-74E9841EA6A6}" type="pres">
      <dgm:prSet presAssocID="{BADE1D54-6647-44A4-ACE0-3EA7EB0A1D54}" presName="desBackupLeftNorm" presStyleCnt="0"/>
      <dgm:spPr/>
    </dgm:pt>
    <dgm:pt modelId="{1DD50036-C90E-4C2C-8FF3-1D33A761F196}" type="pres">
      <dgm:prSet presAssocID="{BADE1D54-6647-44A4-ACE0-3EA7EB0A1D54}" presName="desComposite" presStyleCnt="0"/>
      <dgm:spPr/>
    </dgm:pt>
    <dgm:pt modelId="{783AFB98-D86A-4058-8620-86AF4ACF9107}" type="pres">
      <dgm:prSet presAssocID="{BADE1D54-6647-44A4-ACE0-3EA7EB0A1D54}" presName="desCircle" presStyleLbl="node1" presStyleIdx="1" presStyleCnt="3"/>
      <dgm:spPr/>
    </dgm:pt>
    <dgm:pt modelId="{945AC773-5A58-470A-9190-51E077A5A6A6}" type="pres">
      <dgm:prSet presAssocID="{BADE1D54-6647-44A4-ACE0-3EA7EB0A1D54}" presName="chTx" presStyleLbl="revTx" presStyleIdx="4" presStyleCnt="11"/>
      <dgm:spPr/>
      <dgm:t>
        <a:bodyPr/>
        <a:lstStyle/>
        <a:p>
          <a:endParaRPr lang="en-US"/>
        </a:p>
      </dgm:t>
    </dgm:pt>
    <dgm:pt modelId="{16A1DA44-3425-4162-8D8A-4CACA3ED64D3}" type="pres">
      <dgm:prSet presAssocID="{BADE1D54-6647-44A4-ACE0-3EA7EB0A1D54}" presName="desTx" presStyleLbl="revTx" presStyleIdx="5" presStyleCnt="11">
        <dgm:presLayoutVars>
          <dgm:bulletEnabled val="1"/>
        </dgm:presLayoutVars>
      </dgm:prSet>
      <dgm:spPr/>
    </dgm:pt>
    <dgm:pt modelId="{716C891C-D7B1-4E5D-A3F6-08362442308B}" type="pres">
      <dgm:prSet presAssocID="{BADE1D54-6647-44A4-ACE0-3EA7EB0A1D54}" presName="desBackupRightNorm" presStyleCnt="0"/>
      <dgm:spPr/>
    </dgm:pt>
    <dgm:pt modelId="{406EC253-B937-4B74-9A5E-E6696ECD4989}" type="pres">
      <dgm:prSet presAssocID="{9E5C0F2B-892E-4E6B-809B-1E004045E7BD}" presName="desSpace" presStyleCnt="0"/>
      <dgm:spPr/>
    </dgm:pt>
    <dgm:pt modelId="{CD2B4EE9-1C8F-416B-9894-49819A32497E}" type="pres">
      <dgm:prSet presAssocID="{B87C4B03-36B2-446D-8A04-1E443726BA4F}" presName="desBackupLeftNorm" presStyleCnt="0"/>
      <dgm:spPr/>
    </dgm:pt>
    <dgm:pt modelId="{4F4DAFB0-E477-4A80-BDE5-45E642A83E08}" type="pres">
      <dgm:prSet presAssocID="{B87C4B03-36B2-446D-8A04-1E443726BA4F}" presName="desComposite" presStyleCnt="0"/>
      <dgm:spPr/>
    </dgm:pt>
    <dgm:pt modelId="{0A828C2F-5C57-45DB-BDA6-0D72CB86B2C0}" type="pres">
      <dgm:prSet presAssocID="{B87C4B03-36B2-446D-8A04-1E443726BA4F}" presName="desCircle" presStyleLbl="node1" presStyleIdx="2" presStyleCnt="3"/>
      <dgm:spPr/>
    </dgm:pt>
    <dgm:pt modelId="{4F3B4751-BF90-465E-9EBC-2D0E91357A26}" type="pres">
      <dgm:prSet presAssocID="{B87C4B03-36B2-446D-8A04-1E443726BA4F}" presName="chTx" presStyleLbl="revTx" presStyleIdx="6" presStyleCnt="11"/>
      <dgm:spPr/>
      <dgm:t>
        <a:bodyPr/>
        <a:lstStyle/>
        <a:p>
          <a:endParaRPr lang="en-US"/>
        </a:p>
      </dgm:t>
    </dgm:pt>
    <dgm:pt modelId="{97F702A7-CAE2-47DB-926B-C36E7B1FC7B0}" type="pres">
      <dgm:prSet presAssocID="{B87C4B03-36B2-446D-8A04-1E443726BA4F}" presName="desTx" presStyleLbl="revTx" presStyleIdx="7" presStyleCnt="11">
        <dgm:presLayoutVars>
          <dgm:bulletEnabled val="1"/>
        </dgm:presLayoutVars>
      </dgm:prSet>
      <dgm:spPr/>
    </dgm:pt>
    <dgm:pt modelId="{760AC90B-77E0-4D2C-B4E5-C1D395209648}" type="pres">
      <dgm:prSet presAssocID="{B87C4B03-36B2-446D-8A04-1E443726BA4F}" presName="desBackupRightNorm" presStyleCnt="0"/>
      <dgm:spPr/>
    </dgm:pt>
    <dgm:pt modelId="{64766F88-ED3F-4488-AC1C-82463FE1BFF4}" type="pres">
      <dgm:prSet presAssocID="{2CB64B7E-E8AA-4EE6-B321-3048D1B5D953}" presName="desSpace" presStyleCnt="0"/>
      <dgm:spPr/>
    </dgm:pt>
    <dgm:pt modelId="{479D378D-A842-49FD-A83E-E1D8C2B148D1}" type="pres">
      <dgm:prSet presAssocID="{D5285F57-351E-4C0E-8610-AEC1E85B701B}" presName="parComposite" presStyleCnt="0"/>
      <dgm:spPr/>
    </dgm:pt>
    <dgm:pt modelId="{0F66B794-0933-4DF5-8DB2-6E5780E34A38}" type="pres">
      <dgm:prSet presAssocID="{D5285F57-351E-4C0E-8610-AEC1E85B701B}" presName="parBigCircle" presStyleLbl="node0" presStyleIdx="2" presStyleCnt="5"/>
      <dgm:spPr/>
    </dgm:pt>
    <dgm:pt modelId="{692D2ABE-5E12-44C3-9D68-C5D7D7BFC8BE}" type="pres">
      <dgm:prSet presAssocID="{D5285F57-351E-4C0E-8610-AEC1E85B701B}" presName="parTx" presStyleLbl="revTx" presStyleIdx="8" presStyleCnt="11"/>
      <dgm:spPr/>
      <dgm:t>
        <a:bodyPr/>
        <a:lstStyle/>
        <a:p>
          <a:endParaRPr lang="en-US"/>
        </a:p>
      </dgm:t>
    </dgm:pt>
    <dgm:pt modelId="{1E22992B-197F-4859-9E9C-7A5EF66ED651}" type="pres">
      <dgm:prSet presAssocID="{D5285F57-351E-4C0E-8610-AEC1E85B701B}" presName="bSpace" presStyleCnt="0"/>
      <dgm:spPr/>
    </dgm:pt>
    <dgm:pt modelId="{ECD0C021-7EE6-4A19-8E62-A1285C35F058}" type="pres">
      <dgm:prSet presAssocID="{D5285F57-351E-4C0E-8610-AEC1E85B701B}" presName="parBackupNorm" presStyleCnt="0"/>
      <dgm:spPr/>
    </dgm:pt>
    <dgm:pt modelId="{6D86760D-AF30-4C96-AEEC-0EFCB93DBC70}" type="pres">
      <dgm:prSet presAssocID="{E117E25C-DF7D-46BC-8D23-6C2ABF3AD6D0}" presName="parSpace" presStyleCnt="0"/>
      <dgm:spPr/>
    </dgm:pt>
    <dgm:pt modelId="{3E4A222B-873A-49F8-993D-E5AEE000C39D}" type="pres">
      <dgm:prSet presAssocID="{8E08AA61-05B7-406E-AC6E-E19ED1D6B3C4}" presName="parComposite" presStyleCnt="0"/>
      <dgm:spPr/>
    </dgm:pt>
    <dgm:pt modelId="{AFA2D642-86E4-4740-B11A-875BF18EA945}" type="pres">
      <dgm:prSet presAssocID="{8E08AA61-05B7-406E-AC6E-E19ED1D6B3C4}" presName="parBigCircle" presStyleLbl="node0" presStyleIdx="3" presStyleCnt="5"/>
      <dgm:spPr/>
    </dgm:pt>
    <dgm:pt modelId="{3683D2DA-362E-4623-B8C9-336AB6CB0B26}" type="pres">
      <dgm:prSet presAssocID="{8E08AA61-05B7-406E-AC6E-E19ED1D6B3C4}" presName="parTx" presStyleLbl="revTx" presStyleIdx="9" presStyleCnt="11"/>
      <dgm:spPr/>
      <dgm:t>
        <a:bodyPr/>
        <a:lstStyle/>
        <a:p>
          <a:endParaRPr lang="en-US"/>
        </a:p>
      </dgm:t>
    </dgm:pt>
    <dgm:pt modelId="{D770BFFC-6A8A-4938-B1F2-2A1DFEE4EAAF}" type="pres">
      <dgm:prSet presAssocID="{8E08AA61-05B7-406E-AC6E-E19ED1D6B3C4}" presName="bSpace" presStyleCnt="0"/>
      <dgm:spPr/>
    </dgm:pt>
    <dgm:pt modelId="{15452990-0C98-42A1-9F26-105600CB3EB8}" type="pres">
      <dgm:prSet presAssocID="{8E08AA61-05B7-406E-AC6E-E19ED1D6B3C4}" presName="parBackupNorm" presStyleCnt="0"/>
      <dgm:spPr/>
    </dgm:pt>
    <dgm:pt modelId="{A2E9DF60-F82D-43A0-8894-5BC658142E35}" type="pres">
      <dgm:prSet presAssocID="{A22B6F66-C003-4DD1-B323-C5F2306BCFEE}" presName="parSpace" presStyleCnt="0"/>
      <dgm:spPr/>
    </dgm:pt>
    <dgm:pt modelId="{CFBB0434-8AC9-4518-9786-CAC1D166F673}" type="pres">
      <dgm:prSet presAssocID="{3A11A630-6207-4FA9-B99F-A9A3E2198971}" presName="parComposite" presStyleCnt="0"/>
      <dgm:spPr/>
    </dgm:pt>
    <dgm:pt modelId="{B51094E0-EC40-4156-81E4-0FFFC99971AE}" type="pres">
      <dgm:prSet presAssocID="{3A11A630-6207-4FA9-B99F-A9A3E2198971}" presName="parBigCircle" presStyleLbl="node0" presStyleIdx="4" presStyleCnt="5"/>
      <dgm:spPr/>
    </dgm:pt>
    <dgm:pt modelId="{A8419632-A10B-4E31-A208-BAD214945BA9}" type="pres">
      <dgm:prSet presAssocID="{3A11A630-6207-4FA9-B99F-A9A3E2198971}" presName="parTx" presStyleLbl="revTx" presStyleIdx="10" presStyleCnt="11"/>
      <dgm:spPr/>
      <dgm:t>
        <a:bodyPr/>
        <a:lstStyle/>
        <a:p>
          <a:endParaRPr lang="en-US"/>
        </a:p>
      </dgm:t>
    </dgm:pt>
    <dgm:pt modelId="{65E2D751-FE73-430E-A383-C48738334DE5}" type="pres">
      <dgm:prSet presAssocID="{3A11A630-6207-4FA9-B99F-A9A3E2198971}" presName="bSpace" presStyleCnt="0"/>
      <dgm:spPr/>
    </dgm:pt>
    <dgm:pt modelId="{065AB03F-4D04-4CD2-ACBC-89F05B2F3B9F}" type="pres">
      <dgm:prSet presAssocID="{3A11A630-6207-4FA9-B99F-A9A3E2198971}" presName="parBackupNorm" presStyleCnt="0"/>
      <dgm:spPr/>
    </dgm:pt>
    <dgm:pt modelId="{D129B92A-A213-48D8-9D5F-8420C6CA189F}" type="pres">
      <dgm:prSet presAssocID="{8525456F-27CA-4347-9297-4BE13AAAB7B5}" presName="parSpace" presStyleCnt="0"/>
      <dgm:spPr/>
    </dgm:pt>
  </dgm:ptLst>
  <dgm:cxnLst>
    <dgm:cxn modelId="{21F7E3F6-E1F6-4419-A4BF-CDC977950551}" srcId="{631861CC-2968-44CA-BEF2-AAEF9D4A3FDD}" destId="{5AD7A920-3630-4C4B-89EE-D6B188ED39B0}" srcOrd="0" destOrd="0" parTransId="{5300E8CC-EFEA-4E0E-BF09-43F304457BEA}" sibTransId="{1C38DA50-790A-45E4-96C7-4B995BA5628F}"/>
    <dgm:cxn modelId="{BB4C8496-B0A1-41E2-84CE-DDE60412AA68}" type="presOf" srcId="{BADE1D54-6647-44A4-ACE0-3EA7EB0A1D54}" destId="{945AC773-5A58-470A-9190-51E077A5A6A6}" srcOrd="0" destOrd="0" presId="urn:microsoft.com/office/officeart/2008/layout/CircleAccentTimeline"/>
    <dgm:cxn modelId="{E3D0C7A2-88D4-4456-9500-A02206CC3CF6}" type="presOf" srcId="{631861CC-2968-44CA-BEF2-AAEF9D4A3FDD}" destId="{C8479FD4-D015-4A77-801D-61785C39E689}" srcOrd="0" destOrd="0" presId="urn:microsoft.com/office/officeart/2008/layout/CircleAccentTimeline"/>
    <dgm:cxn modelId="{1CD1441F-4958-43AF-B050-1C7A5125A188}" type="presOf" srcId="{46A295B7-4626-45AC-9FF2-2C7D3E9412A3}" destId="{CB29EEAA-97E3-4D58-821A-14BCBDA37E41}" srcOrd="0" destOrd="0" presId="urn:microsoft.com/office/officeart/2008/layout/CircleAccentTimeline"/>
    <dgm:cxn modelId="{52227137-4042-4DDE-A36E-40FB1435B59C}" srcId="{631861CC-2968-44CA-BEF2-AAEF9D4A3FDD}" destId="{B87C4B03-36B2-446D-8A04-1E443726BA4F}" srcOrd="2" destOrd="0" parTransId="{FFDA1D31-2E48-4E7E-9094-9D7A91A0088F}" sibTransId="{2CB64B7E-E8AA-4EE6-B321-3048D1B5D953}"/>
    <dgm:cxn modelId="{B0B06CC7-5D88-46AF-8CE3-C75AB0DA6ABF}" type="presOf" srcId="{8E08AA61-05B7-406E-AC6E-E19ED1D6B3C4}" destId="{3683D2DA-362E-4623-B8C9-336AB6CB0B26}" srcOrd="0" destOrd="0" presId="urn:microsoft.com/office/officeart/2008/layout/CircleAccentTimeline"/>
    <dgm:cxn modelId="{92CA9B17-3243-420E-AEBE-8ABD256E26AD}" type="presOf" srcId="{D5285F57-351E-4C0E-8610-AEC1E85B701B}" destId="{692D2ABE-5E12-44C3-9D68-C5D7D7BFC8BE}" srcOrd="0" destOrd="0" presId="urn:microsoft.com/office/officeart/2008/layout/CircleAccentTimeline"/>
    <dgm:cxn modelId="{59E3702C-E01D-475A-8B6D-218C6A9A4816}" srcId="{A30A2D82-093B-4C51-A3DD-40065C4733E0}" destId="{8E08AA61-05B7-406E-AC6E-E19ED1D6B3C4}" srcOrd="3" destOrd="0" parTransId="{74626D47-E94B-4B3B-A3D2-28782E75D53B}" sibTransId="{A22B6F66-C003-4DD1-B323-C5F2306BCFEE}"/>
    <dgm:cxn modelId="{10B9574F-D23F-4FAB-87FF-B5C293842ED8}" srcId="{A30A2D82-093B-4C51-A3DD-40065C4733E0}" destId="{3A11A630-6207-4FA9-B99F-A9A3E2198971}" srcOrd="4" destOrd="0" parTransId="{145FBCB8-1D6B-4C5C-ABC6-533F1A6D42EE}" sibTransId="{8525456F-27CA-4347-9297-4BE13AAAB7B5}"/>
    <dgm:cxn modelId="{FF77C104-0A3E-434D-9CC0-17742A1D1199}" type="presOf" srcId="{3A11A630-6207-4FA9-B99F-A9A3E2198971}" destId="{A8419632-A10B-4E31-A208-BAD214945BA9}" srcOrd="0" destOrd="0" presId="urn:microsoft.com/office/officeart/2008/layout/CircleAccentTimeline"/>
    <dgm:cxn modelId="{7245F8CC-6968-42AD-B22B-5BF7B2590FED}" type="presOf" srcId="{B87C4B03-36B2-446D-8A04-1E443726BA4F}" destId="{4F3B4751-BF90-465E-9EBC-2D0E91357A26}" srcOrd="0" destOrd="0" presId="urn:microsoft.com/office/officeart/2008/layout/CircleAccentTimeline"/>
    <dgm:cxn modelId="{988D3ACC-8E4B-4117-96E2-403CDA2D7D8F}" srcId="{A30A2D82-093B-4C51-A3DD-40065C4733E0}" destId="{46A295B7-4626-45AC-9FF2-2C7D3E9412A3}" srcOrd="0" destOrd="0" parTransId="{1238E7CB-F80D-48FB-B6ED-ECA20913CC9E}" sibTransId="{BED31060-396D-4E12-8CA7-7E6A89A550A6}"/>
    <dgm:cxn modelId="{D6E12921-F307-46F6-9BDC-860F4FB405CF}" srcId="{A30A2D82-093B-4C51-A3DD-40065C4733E0}" destId="{631861CC-2968-44CA-BEF2-AAEF9D4A3FDD}" srcOrd="1" destOrd="0" parTransId="{DF247D57-81E9-486F-9DBC-91B6D6A5E2DF}" sibTransId="{D73B2F13-199E-4AA1-917F-79CEF2630C4E}"/>
    <dgm:cxn modelId="{C3579564-D64A-4F7B-A1E8-4A530FA2046E}" type="presOf" srcId="{5AD7A920-3630-4C4B-89EE-D6B188ED39B0}" destId="{9022EFD7-8FA1-4B0B-9E77-E69C518467F0}" srcOrd="0" destOrd="0" presId="urn:microsoft.com/office/officeart/2008/layout/CircleAccentTimeline"/>
    <dgm:cxn modelId="{980003ED-FD31-4251-802C-FA3505066812}" srcId="{A30A2D82-093B-4C51-A3DD-40065C4733E0}" destId="{D5285F57-351E-4C0E-8610-AEC1E85B701B}" srcOrd="2" destOrd="0" parTransId="{221457AC-E424-479F-B7DB-24542E966154}" sibTransId="{E117E25C-DF7D-46BC-8D23-6C2ABF3AD6D0}"/>
    <dgm:cxn modelId="{E5F67A20-17F0-4DD3-86D9-FF7B2227A6EF}" srcId="{631861CC-2968-44CA-BEF2-AAEF9D4A3FDD}" destId="{BADE1D54-6647-44A4-ACE0-3EA7EB0A1D54}" srcOrd="1" destOrd="0" parTransId="{3580690B-1040-43C5-918B-AC15AA69B92A}" sibTransId="{9E5C0F2B-892E-4E6B-809B-1E004045E7BD}"/>
    <dgm:cxn modelId="{C411B6B1-E879-42E8-80F7-4EC21AB501B8}" type="presOf" srcId="{A30A2D82-093B-4C51-A3DD-40065C4733E0}" destId="{2D5FF1D6-1E68-49AD-8649-F45FB7504529}" srcOrd="0" destOrd="0" presId="urn:microsoft.com/office/officeart/2008/layout/CircleAccentTimeline"/>
    <dgm:cxn modelId="{F6FA7FCE-E131-4004-A0DB-D5D0C5D7A44B}" type="presParOf" srcId="{2D5FF1D6-1E68-49AD-8649-F45FB7504529}" destId="{ACB002E1-41E2-40AF-8D64-23ECF71B9B12}" srcOrd="0" destOrd="0" presId="urn:microsoft.com/office/officeart/2008/layout/CircleAccentTimeline"/>
    <dgm:cxn modelId="{1C0E4F23-BDAE-49A2-BFAD-D36C65574EC1}" type="presParOf" srcId="{ACB002E1-41E2-40AF-8D64-23ECF71B9B12}" destId="{A83D7B47-D68B-402B-B3C0-B47A6C0B6D8B}" srcOrd="0" destOrd="0" presId="urn:microsoft.com/office/officeart/2008/layout/CircleAccentTimeline"/>
    <dgm:cxn modelId="{4CB5F4D8-DFD3-40D3-BDAA-CBE86BF5DBC2}" type="presParOf" srcId="{ACB002E1-41E2-40AF-8D64-23ECF71B9B12}" destId="{CB29EEAA-97E3-4D58-821A-14BCBDA37E41}" srcOrd="1" destOrd="0" presId="urn:microsoft.com/office/officeart/2008/layout/CircleAccentTimeline"/>
    <dgm:cxn modelId="{1E016843-C7FF-4B6B-A898-9F218FB50C98}" type="presParOf" srcId="{ACB002E1-41E2-40AF-8D64-23ECF71B9B12}" destId="{08B14373-FC0F-49FF-9836-900664E48C98}" srcOrd="2" destOrd="0" presId="urn:microsoft.com/office/officeart/2008/layout/CircleAccentTimeline"/>
    <dgm:cxn modelId="{9758BA6E-898B-4653-BC41-3E631AB1D959}" type="presParOf" srcId="{2D5FF1D6-1E68-49AD-8649-F45FB7504529}" destId="{73BB3F8D-5481-415E-B7C9-6E61150E5537}" srcOrd="1" destOrd="0" presId="urn:microsoft.com/office/officeart/2008/layout/CircleAccentTimeline"/>
    <dgm:cxn modelId="{2B0D0491-AFD4-4EA4-903D-0393EFA5C259}" type="presParOf" srcId="{2D5FF1D6-1E68-49AD-8649-F45FB7504529}" destId="{48EEA0B6-9042-461A-8CE2-2F52AF6184EF}" srcOrd="2" destOrd="0" presId="urn:microsoft.com/office/officeart/2008/layout/CircleAccentTimeline"/>
    <dgm:cxn modelId="{78A5C1A9-6F22-422F-A479-96275096365A}" type="presParOf" srcId="{2D5FF1D6-1E68-49AD-8649-F45FB7504529}" destId="{80A88FFB-15AB-475B-BE74-71EA638DC7C6}" srcOrd="3" destOrd="0" presId="urn:microsoft.com/office/officeart/2008/layout/CircleAccentTimeline"/>
    <dgm:cxn modelId="{0E122083-7180-4A6E-81A3-0A70466207BB}" type="presParOf" srcId="{80A88FFB-15AB-475B-BE74-71EA638DC7C6}" destId="{BD1E4BF6-8E20-448C-A40D-55D2388C71C7}" srcOrd="0" destOrd="0" presId="urn:microsoft.com/office/officeart/2008/layout/CircleAccentTimeline"/>
    <dgm:cxn modelId="{8CE4F438-058B-4D9C-AE84-E19B17CF60B3}" type="presParOf" srcId="{80A88FFB-15AB-475B-BE74-71EA638DC7C6}" destId="{C8479FD4-D015-4A77-801D-61785C39E689}" srcOrd="1" destOrd="0" presId="urn:microsoft.com/office/officeart/2008/layout/CircleAccentTimeline"/>
    <dgm:cxn modelId="{379BE28B-3373-4E76-9CFE-DA963C04B6DA}" type="presParOf" srcId="{80A88FFB-15AB-475B-BE74-71EA638DC7C6}" destId="{05EB4E57-F4F5-40EB-BFC6-CF3D92E3A43F}" srcOrd="2" destOrd="0" presId="urn:microsoft.com/office/officeart/2008/layout/CircleAccentTimeline"/>
    <dgm:cxn modelId="{FFA31067-8EFF-45F0-98EE-686E56E33E5A}" type="presParOf" srcId="{2D5FF1D6-1E68-49AD-8649-F45FB7504529}" destId="{A5CFCA9D-2C56-4CF6-8DBC-DDDD652981BB}" srcOrd="4" destOrd="0" presId="urn:microsoft.com/office/officeart/2008/layout/CircleAccentTimeline"/>
    <dgm:cxn modelId="{0AE27EF6-C829-4B37-BDE8-6937EC0274A0}" type="presParOf" srcId="{2D5FF1D6-1E68-49AD-8649-F45FB7504529}" destId="{725E58DE-8079-4F6D-8310-72313450C619}" srcOrd="5" destOrd="0" presId="urn:microsoft.com/office/officeart/2008/layout/CircleAccentTimeline"/>
    <dgm:cxn modelId="{4CFAC4AB-10FF-4829-80AD-29926AEB908F}" type="presParOf" srcId="{2D5FF1D6-1E68-49AD-8649-F45FB7504529}" destId="{FCADEAF6-F22B-4E89-8707-52BC1CB60EBB}" srcOrd="6" destOrd="0" presId="urn:microsoft.com/office/officeart/2008/layout/CircleAccentTimeline"/>
    <dgm:cxn modelId="{8EF18E70-3DE7-4129-A678-450038806879}" type="presParOf" srcId="{2D5FF1D6-1E68-49AD-8649-F45FB7504529}" destId="{334D4A59-212D-44B9-A38F-34B0FFFD9C6F}" srcOrd="7" destOrd="0" presId="urn:microsoft.com/office/officeart/2008/layout/CircleAccentTimeline"/>
    <dgm:cxn modelId="{F4837835-FAB6-4636-89ED-F94EE75ADC0E}" type="presParOf" srcId="{334D4A59-212D-44B9-A38F-34B0FFFD9C6F}" destId="{872D15A9-1236-4B1F-8479-54C8E1393A31}" srcOrd="0" destOrd="0" presId="urn:microsoft.com/office/officeart/2008/layout/CircleAccentTimeline"/>
    <dgm:cxn modelId="{D9EDA2FB-303E-4F8F-899E-F3351131D758}" type="presParOf" srcId="{334D4A59-212D-44B9-A38F-34B0FFFD9C6F}" destId="{9022EFD7-8FA1-4B0B-9E77-E69C518467F0}" srcOrd="1" destOrd="0" presId="urn:microsoft.com/office/officeart/2008/layout/CircleAccentTimeline"/>
    <dgm:cxn modelId="{1B64CD1C-98F6-445D-8397-0ADB0BC9DA61}" type="presParOf" srcId="{334D4A59-212D-44B9-A38F-34B0FFFD9C6F}" destId="{F72BAFC7-C70A-4DF7-8625-97739437323E}" srcOrd="2" destOrd="0" presId="urn:microsoft.com/office/officeart/2008/layout/CircleAccentTimeline"/>
    <dgm:cxn modelId="{576A4F01-C0FA-4208-9972-4AEC38A675AF}" type="presParOf" srcId="{2D5FF1D6-1E68-49AD-8649-F45FB7504529}" destId="{E7722713-116C-45AF-8E58-E277754AF7C0}" srcOrd="8" destOrd="0" presId="urn:microsoft.com/office/officeart/2008/layout/CircleAccentTimeline"/>
    <dgm:cxn modelId="{B0A2A9AE-7864-45A9-9188-0B72CB789605}" type="presParOf" srcId="{2D5FF1D6-1E68-49AD-8649-F45FB7504529}" destId="{B16E7725-AD45-4A58-ABCB-BFE2A74509C7}" srcOrd="9" destOrd="0" presId="urn:microsoft.com/office/officeart/2008/layout/CircleAccentTimeline"/>
    <dgm:cxn modelId="{6737105B-0849-4569-8314-CD4EA8B6E954}" type="presParOf" srcId="{2D5FF1D6-1E68-49AD-8649-F45FB7504529}" destId="{5D8E4864-9299-459B-88BA-74E9841EA6A6}" srcOrd="10" destOrd="0" presId="urn:microsoft.com/office/officeart/2008/layout/CircleAccentTimeline"/>
    <dgm:cxn modelId="{B0CD051D-F38E-4624-B7E5-E1EC84AC0420}" type="presParOf" srcId="{2D5FF1D6-1E68-49AD-8649-F45FB7504529}" destId="{1DD50036-C90E-4C2C-8FF3-1D33A761F196}" srcOrd="11" destOrd="0" presId="urn:microsoft.com/office/officeart/2008/layout/CircleAccentTimeline"/>
    <dgm:cxn modelId="{A1DE9BFE-2EF2-4577-9974-1750AD26185A}" type="presParOf" srcId="{1DD50036-C90E-4C2C-8FF3-1D33A761F196}" destId="{783AFB98-D86A-4058-8620-86AF4ACF9107}" srcOrd="0" destOrd="0" presId="urn:microsoft.com/office/officeart/2008/layout/CircleAccentTimeline"/>
    <dgm:cxn modelId="{6F2ADC5F-D98F-45B6-9DB6-71A25E2F11AE}" type="presParOf" srcId="{1DD50036-C90E-4C2C-8FF3-1D33A761F196}" destId="{945AC773-5A58-470A-9190-51E077A5A6A6}" srcOrd="1" destOrd="0" presId="urn:microsoft.com/office/officeart/2008/layout/CircleAccentTimeline"/>
    <dgm:cxn modelId="{098F2273-15E6-4A06-839F-734030447E68}" type="presParOf" srcId="{1DD50036-C90E-4C2C-8FF3-1D33A761F196}" destId="{16A1DA44-3425-4162-8D8A-4CACA3ED64D3}" srcOrd="2" destOrd="0" presId="urn:microsoft.com/office/officeart/2008/layout/CircleAccentTimeline"/>
    <dgm:cxn modelId="{6B98662B-81AF-4BF3-85AF-9BB8224BD28B}" type="presParOf" srcId="{2D5FF1D6-1E68-49AD-8649-F45FB7504529}" destId="{716C891C-D7B1-4E5D-A3F6-08362442308B}" srcOrd="12" destOrd="0" presId="urn:microsoft.com/office/officeart/2008/layout/CircleAccentTimeline"/>
    <dgm:cxn modelId="{77E906E1-6179-431E-9150-6700B1769505}" type="presParOf" srcId="{2D5FF1D6-1E68-49AD-8649-F45FB7504529}" destId="{406EC253-B937-4B74-9A5E-E6696ECD4989}" srcOrd="13" destOrd="0" presId="urn:microsoft.com/office/officeart/2008/layout/CircleAccentTimeline"/>
    <dgm:cxn modelId="{8033E4C9-D38F-4ABE-A904-87E2506BB0EA}" type="presParOf" srcId="{2D5FF1D6-1E68-49AD-8649-F45FB7504529}" destId="{CD2B4EE9-1C8F-416B-9894-49819A32497E}" srcOrd="14" destOrd="0" presId="urn:microsoft.com/office/officeart/2008/layout/CircleAccentTimeline"/>
    <dgm:cxn modelId="{82C123E6-4731-42B6-9781-97B30ACA9F87}" type="presParOf" srcId="{2D5FF1D6-1E68-49AD-8649-F45FB7504529}" destId="{4F4DAFB0-E477-4A80-BDE5-45E642A83E08}" srcOrd="15" destOrd="0" presId="urn:microsoft.com/office/officeart/2008/layout/CircleAccentTimeline"/>
    <dgm:cxn modelId="{03E13563-F229-4EF7-8955-17472BBF0DFC}" type="presParOf" srcId="{4F4DAFB0-E477-4A80-BDE5-45E642A83E08}" destId="{0A828C2F-5C57-45DB-BDA6-0D72CB86B2C0}" srcOrd="0" destOrd="0" presId="urn:microsoft.com/office/officeart/2008/layout/CircleAccentTimeline"/>
    <dgm:cxn modelId="{63F9BD58-D953-4F71-BF28-D8AFFB0997F9}" type="presParOf" srcId="{4F4DAFB0-E477-4A80-BDE5-45E642A83E08}" destId="{4F3B4751-BF90-465E-9EBC-2D0E91357A26}" srcOrd="1" destOrd="0" presId="urn:microsoft.com/office/officeart/2008/layout/CircleAccentTimeline"/>
    <dgm:cxn modelId="{D376A20E-1305-4C32-9979-B7BDFAC2F463}" type="presParOf" srcId="{4F4DAFB0-E477-4A80-BDE5-45E642A83E08}" destId="{97F702A7-CAE2-47DB-926B-C36E7B1FC7B0}" srcOrd="2" destOrd="0" presId="urn:microsoft.com/office/officeart/2008/layout/CircleAccentTimeline"/>
    <dgm:cxn modelId="{0C96D2E1-CD73-4437-910D-E16EBA265F73}" type="presParOf" srcId="{2D5FF1D6-1E68-49AD-8649-F45FB7504529}" destId="{760AC90B-77E0-4D2C-B4E5-C1D395209648}" srcOrd="16" destOrd="0" presId="urn:microsoft.com/office/officeart/2008/layout/CircleAccentTimeline"/>
    <dgm:cxn modelId="{45DF5AC9-B97B-4870-8DAF-BA0F0260CD99}" type="presParOf" srcId="{2D5FF1D6-1E68-49AD-8649-F45FB7504529}" destId="{64766F88-ED3F-4488-AC1C-82463FE1BFF4}" srcOrd="17" destOrd="0" presId="urn:microsoft.com/office/officeart/2008/layout/CircleAccentTimeline"/>
    <dgm:cxn modelId="{214A133D-8419-40F0-8386-A72FA26261DB}" type="presParOf" srcId="{2D5FF1D6-1E68-49AD-8649-F45FB7504529}" destId="{479D378D-A842-49FD-A83E-E1D8C2B148D1}" srcOrd="18" destOrd="0" presId="urn:microsoft.com/office/officeart/2008/layout/CircleAccentTimeline"/>
    <dgm:cxn modelId="{6EA6D61A-12CF-45E6-8D4D-B94B5DDDAA5F}" type="presParOf" srcId="{479D378D-A842-49FD-A83E-E1D8C2B148D1}" destId="{0F66B794-0933-4DF5-8DB2-6E5780E34A38}" srcOrd="0" destOrd="0" presId="urn:microsoft.com/office/officeart/2008/layout/CircleAccentTimeline"/>
    <dgm:cxn modelId="{449906AD-EB66-45DD-83BC-C5514C9E4094}" type="presParOf" srcId="{479D378D-A842-49FD-A83E-E1D8C2B148D1}" destId="{692D2ABE-5E12-44C3-9D68-C5D7D7BFC8BE}" srcOrd="1" destOrd="0" presId="urn:microsoft.com/office/officeart/2008/layout/CircleAccentTimeline"/>
    <dgm:cxn modelId="{0C90591F-EBB1-4521-9A74-A32B7E8EC886}" type="presParOf" srcId="{479D378D-A842-49FD-A83E-E1D8C2B148D1}" destId="{1E22992B-197F-4859-9E9C-7A5EF66ED651}" srcOrd="2" destOrd="0" presId="urn:microsoft.com/office/officeart/2008/layout/CircleAccentTimeline"/>
    <dgm:cxn modelId="{2802DC27-84ED-40DE-ADC2-7283B1215128}" type="presParOf" srcId="{2D5FF1D6-1E68-49AD-8649-F45FB7504529}" destId="{ECD0C021-7EE6-4A19-8E62-A1285C35F058}" srcOrd="19" destOrd="0" presId="urn:microsoft.com/office/officeart/2008/layout/CircleAccentTimeline"/>
    <dgm:cxn modelId="{30955F64-3697-4B98-B781-CA5A4E5B8335}" type="presParOf" srcId="{2D5FF1D6-1E68-49AD-8649-F45FB7504529}" destId="{6D86760D-AF30-4C96-AEEC-0EFCB93DBC70}" srcOrd="20" destOrd="0" presId="urn:microsoft.com/office/officeart/2008/layout/CircleAccentTimeline"/>
    <dgm:cxn modelId="{EAD81B96-AC61-4EFD-B112-194C13C9712C}" type="presParOf" srcId="{2D5FF1D6-1E68-49AD-8649-F45FB7504529}" destId="{3E4A222B-873A-49F8-993D-E5AEE000C39D}" srcOrd="21" destOrd="0" presId="urn:microsoft.com/office/officeart/2008/layout/CircleAccentTimeline"/>
    <dgm:cxn modelId="{A7E1832A-E044-4891-9317-58A949A5CE8B}" type="presParOf" srcId="{3E4A222B-873A-49F8-993D-E5AEE000C39D}" destId="{AFA2D642-86E4-4740-B11A-875BF18EA945}" srcOrd="0" destOrd="0" presId="urn:microsoft.com/office/officeart/2008/layout/CircleAccentTimeline"/>
    <dgm:cxn modelId="{A06FFC04-3F97-441A-B4A0-EB225529FBEC}" type="presParOf" srcId="{3E4A222B-873A-49F8-993D-E5AEE000C39D}" destId="{3683D2DA-362E-4623-B8C9-336AB6CB0B26}" srcOrd="1" destOrd="0" presId="urn:microsoft.com/office/officeart/2008/layout/CircleAccentTimeline"/>
    <dgm:cxn modelId="{38440209-6F98-43AF-8EA1-717919BFA249}" type="presParOf" srcId="{3E4A222B-873A-49F8-993D-E5AEE000C39D}" destId="{D770BFFC-6A8A-4938-B1F2-2A1DFEE4EAAF}" srcOrd="2" destOrd="0" presId="urn:microsoft.com/office/officeart/2008/layout/CircleAccentTimeline"/>
    <dgm:cxn modelId="{CDF22024-EBEA-4205-A001-F10D6736C3B2}" type="presParOf" srcId="{2D5FF1D6-1E68-49AD-8649-F45FB7504529}" destId="{15452990-0C98-42A1-9F26-105600CB3EB8}" srcOrd="22" destOrd="0" presId="urn:microsoft.com/office/officeart/2008/layout/CircleAccentTimeline"/>
    <dgm:cxn modelId="{2745A5A7-3369-4114-9DDA-D69D7C90BEBB}" type="presParOf" srcId="{2D5FF1D6-1E68-49AD-8649-F45FB7504529}" destId="{A2E9DF60-F82D-43A0-8894-5BC658142E35}" srcOrd="23" destOrd="0" presId="urn:microsoft.com/office/officeart/2008/layout/CircleAccentTimeline"/>
    <dgm:cxn modelId="{2339F704-C515-4228-BDF5-D396F4AF73D8}" type="presParOf" srcId="{2D5FF1D6-1E68-49AD-8649-F45FB7504529}" destId="{CFBB0434-8AC9-4518-9786-CAC1D166F673}" srcOrd="24" destOrd="0" presId="urn:microsoft.com/office/officeart/2008/layout/CircleAccentTimeline"/>
    <dgm:cxn modelId="{7E9D93B0-E43B-4D91-8ABD-57BBE6B8D07D}" type="presParOf" srcId="{CFBB0434-8AC9-4518-9786-CAC1D166F673}" destId="{B51094E0-EC40-4156-81E4-0FFFC99971AE}" srcOrd="0" destOrd="0" presId="urn:microsoft.com/office/officeart/2008/layout/CircleAccentTimeline"/>
    <dgm:cxn modelId="{6673D9F4-38B0-4EB6-BEAD-BDD0C9AAC488}" type="presParOf" srcId="{CFBB0434-8AC9-4518-9786-CAC1D166F673}" destId="{A8419632-A10B-4E31-A208-BAD214945BA9}" srcOrd="1" destOrd="0" presId="urn:microsoft.com/office/officeart/2008/layout/CircleAccentTimeline"/>
    <dgm:cxn modelId="{F2F40A45-1502-42BF-966F-B6475902700E}" type="presParOf" srcId="{CFBB0434-8AC9-4518-9786-CAC1D166F673}" destId="{65E2D751-FE73-430E-A383-C48738334DE5}" srcOrd="2" destOrd="0" presId="urn:microsoft.com/office/officeart/2008/layout/CircleAccentTimeline"/>
    <dgm:cxn modelId="{E76D71F8-73E1-4228-A47C-D7765ABA2A99}" type="presParOf" srcId="{2D5FF1D6-1E68-49AD-8649-F45FB7504529}" destId="{065AB03F-4D04-4CD2-ACBC-89F05B2F3B9F}" srcOrd="25" destOrd="0" presId="urn:microsoft.com/office/officeart/2008/layout/CircleAccentTimeline"/>
    <dgm:cxn modelId="{5180BB9A-2D5B-4B8C-9F62-419D719C5837}" type="presParOf" srcId="{2D5FF1D6-1E68-49AD-8649-F45FB7504529}" destId="{D129B92A-A213-48D8-9D5F-8420C6CA189F}" srcOrd="2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DC3463-D472-4947-BBD4-BE2A38B6143A}"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n-US"/>
        </a:p>
      </dgm:t>
    </dgm:pt>
    <dgm:pt modelId="{1402B9B8-1971-4BAA-91B1-92E085DB2D08}">
      <dgm:prSet phldrT="[Text]" custT="1"/>
      <dgm:spPr/>
      <dgm:t>
        <a:bodyPr/>
        <a:lstStyle/>
        <a:p>
          <a:pPr algn="ctr" rtl="1"/>
          <a:r>
            <a:rPr lang="ar-SA" sz="1400" dirty="0" smtClean="0">
              <a:cs typeface="B Titr" pitchFamily="2" charset="-78"/>
            </a:rPr>
            <a:t>ارائه طرح اولیه قانون تحریم بنزین ایران</a:t>
          </a:r>
          <a:endParaRPr lang="en-US" sz="1400" dirty="0"/>
        </a:p>
      </dgm:t>
    </dgm:pt>
    <dgm:pt modelId="{43CFE37E-8E13-4E67-81A5-034803F381D8}" type="parTrans" cxnId="{B1E7F2FA-089C-4EBD-A897-B5AD35DEA089}">
      <dgm:prSet/>
      <dgm:spPr/>
      <dgm:t>
        <a:bodyPr/>
        <a:lstStyle/>
        <a:p>
          <a:endParaRPr lang="en-US"/>
        </a:p>
      </dgm:t>
    </dgm:pt>
    <dgm:pt modelId="{9CD716F5-15EA-4BFF-8960-E4A2535E284C}" type="sibTrans" cxnId="{B1E7F2FA-089C-4EBD-A897-B5AD35DEA089}">
      <dgm:prSet/>
      <dgm:spPr/>
      <dgm:t>
        <a:bodyPr/>
        <a:lstStyle/>
        <a:p>
          <a:endParaRPr lang="en-US"/>
        </a:p>
      </dgm:t>
    </dgm:pt>
    <dgm:pt modelId="{4D8475D3-4DFB-42C0-90A2-DE3FAED5586C}">
      <dgm:prSet phldrT="[Text]" custT="1"/>
      <dgm:spPr/>
      <dgm:t>
        <a:bodyPr/>
        <a:lstStyle/>
        <a:p>
          <a:pPr algn="ctr" rtl="1"/>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ارتباط نزدیک لابی آیپک</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با </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هاوارد بردمن، رییس کمیسیون روابط خارجی مجلس نمایندگان صد و</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ی</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ازدهمین کنگره آمریکا</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5BEF9F6C-C7C9-48C0-8A38-71D505A89E4E}" type="parTrans" cxnId="{2BE2B163-BA5C-4B5D-9A05-08E59DEB2E8D}">
      <dgm:prSet/>
      <dgm:spPr/>
      <dgm:t>
        <a:bodyPr/>
        <a:lstStyle/>
        <a:p>
          <a:endParaRPr lang="en-US"/>
        </a:p>
      </dgm:t>
    </dgm:pt>
    <dgm:pt modelId="{55D2F31F-9C7D-4BBC-8731-C5876785578C}" type="sibTrans" cxnId="{2BE2B163-BA5C-4B5D-9A05-08E59DEB2E8D}">
      <dgm:prSet/>
      <dgm:spPr/>
      <dgm:t>
        <a:bodyPr/>
        <a:lstStyle/>
        <a:p>
          <a:endParaRPr lang="en-US"/>
        </a:p>
      </dgm:t>
    </dgm:pt>
    <dgm:pt modelId="{8F64CC32-958E-4C63-AC0C-8BD39171E240}">
      <dgm:prSet phldrT="[Text]"/>
      <dgm:spPr/>
      <dgm:t>
        <a:bodyPr/>
        <a:lstStyle/>
        <a:p>
          <a:pPr rtl="1"/>
          <a:r>
            <a:rPr lang="ar-SA" dirty="0" smtClean="0">
              <a:cs typeface="B Titr" pitchFamily="2" charset="-78"/>
            </a:rPr>
            <a:t>طرح اولیه قانون جامع تحریم ایران </a:t>
          </a:r>
          <a:endParaRPr lang="en-US" dirty="0"/>
        </a:p>
      </dgm:t>
    </dgm:pt>
    <dgm:pt modelId="{2D350366-7036-4CEC-BC95-362F2BA3719D}" type="parTrans" cxnId="{73D7C2F7-DC20-4CDE-8587-207A06BB37B9}">
      <dgm:prSet/>
      <dgm:spPr/>
      <dgm:t>
        <a:bodyPr/>
        <a:lstStyle/>
        <a:p>
          <a:endParaRPr lang="en-US"/>
        </a:p>
      </dgm:t>
    </dgm:pt>
    <dgm:pt modelId="{2575050F-B55C-416E-92E1-E2F35042D546}" type="sibTrans" cxnId="{73D7C2F7-DC20-4CDE-8587-207A06BB37B9}">
      <dgm:prSet/>
      <dgm:spPr/>
      <dgm:t>
        <a:bodyPr/>
        <a:lstStyle/>
        <a:p>
          <a:endParaRPr lang="en-US"/>
        </a:p>
      </dgm:t>
    </dgm:pt>
    <dgm:pt modelId="{CF31000F-9238-4981-935F-26B331D3D9CD}">
      <dgm:prSet phldrT="[Text]" custT="1"/>
      <dgm:spPr/>
      <dgm:t>
        <a:bodyPr/>
        <a:lstStyle/>
        <a:p>
          <a:pPr algn="ctr" rtl="1"/>
          <a:r>
            <a:rPr lang="fa-I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ارتباط </a:t>
          </a:r>
          <a:r>
            <a:rPr lang="ar-SA"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لابی آیپک با رییس کمیسیون امور بانکی مجلس «کریستوفر داد» از حزب دمکرات</a:t>
          </a:r>
          <a:endParaRPr lang="en-US"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A657481-FD60-46C0-AB03-C8E389205330}" type="parTrans" cxnId="{C60696D2-A969-4850-8F75-F606E13677E5}">
      <dgm:prSet/>
      <dgm:spPr/>
      <dgm:t>
        <a:bodyPr/>
        <a:lstStyle/>
        <a:p>
          <a:endParaRPr lang="en-US"/>
        </a:p>
      </dgm:t>
    </dgm:pt>
    <dgm:pt modelId="{0C1FB915-D596-428B-9621-6DD1C20EBF36}" type="sibTrans" cxnId="{C60696D2-A969-4850-8F75-F606E13677E5}">
      <dgm:prSet/>
      <dgm:spPr/>
      <dgm:t>
        <a:bodyPr/>
        <a:lstStyle/>
        <a:p>
          <a:endParaRPr lang="en-US"/>
        </a:p>
      </dgm:t>
    </dgm:pt>
    <dgm:pt modelId="{02D2FF6D-C59F-40F1-BF28-A589878FDEA7}">
      <dgm:prSet phldrT="[Text]"/>
      <dgm:spPr/>
      <dgm:t>
        <a:bodyPr/>
        <a:lstStyle/>
        <a:p>
          <a:pPr rtl="1"/>
          <a:r>
            <a:rPr lang="ar-SA" dirty="0" smtClean="0">
              <a:cs typeface="B Titr" pitchFamily="2" charset="-78"/>
            </a:rPr>
            <a:t>قانون مقابله با تکثیر تسلیحات جمعی</a:t>
          </a:r>
          <a:endParaRPr lang="en-US" dirty="0"/>
        </a:p>
      </dgm:t>
    </dgm:pt>
    <dgm:pt modelId="{1CE002F4-F236-4BC8-A939-0E9280F3E5C5}" type="parTrans" cxnId="{9F236EBC-0EB5-4B91-8269-B062FE992A17}">
      <dgm:prSet/>
      <dgm:spPr/>
      <dgm:t>
        <a:bodyPr/>
        <a:lstStyle/>
        <a:p>
          <a:endParaRPr lang="en-US"/>
        </a:p>
      </dgm:t>
    </dgm:pt>
    <dgm:pt modelId="{44532A48-61C4-4CE8-AAEC-BD4314145E49}" type="sibTrans" cxnId="{9F236EBC-0EB5-4B91-8269-B062FE992A17}">
      <dgm:prSet/>
      <dgm:spPr/>
      <dgm:t>
        <a:bodyPr/>
        <a:lstStyle/>
        <a:p>
          <a:endParaRPr lang="en-US"/>
        </a:p>
      </dgm:t>
    </dgm:pt>
    <dgm:pt modelId="{822A1137-E83E-455D-AEDA-19CB85943C25}">
      <dgm:prSet phldrT="[Text]" custT="1"/>
      <dgm:spPr/>
      <dgm:t>
        <a:bodyPr/>
        <a:lstStyle/>
        <a:p>
          <a:pPr algn="ctr" rtl="1"/>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تاثیرگذاری</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لابی ایپک </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از طریق </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موسسه واشنگتن در امور خاورمیانه نزدیک</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که</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یکی از مراکز پژوهشی معتبر</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وابسته به نو محافظه کاران </a:t>
          </a:r>
          <a:r>
            <a:rPr lang="fa-IR"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می باشد.</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6FEBA78F-F2F5-4AFB-BD46-42C820A49845}" type="parTrans" cxnId="{E8EF1998-552C-4689-87AC-2B79E12BB1D4}">
      <dgm:prSet/>
      <dgm:spPr/>
      <dgm:t>
        <a:bodyPr/>
        <a:lstStyle/>
        <a:p>
          <a:endParaRPr lang="en-US"/>
        </a:p>
      </dgm:t>
    </dgm:pt>
    <dgm:pt modelId="{82450A37-FAB3-4D17-8818-75503517CF57}" type="sibTrans" cxnId="{E8EF1998-552C-4689-87AC-2B79E12BB1D4}">
      <dgm:prSet/>
      <dgm:spPr/>
      <dgm:t>
        <a:bodyPr/>
        <a:lstStyle/>
        <a:p>
          <a:endParaRPr lang="en-US"/>
        </a:p>
      </dgm:t>
    </dgm:pt>
    <dgm:pt modelId="{2275E9FB-9B3C-4163-A445-EA4AEB5D4CEB}" type="pres">
      <dgm:prSet presAssocID="{26DC3463-D472-4947-BBD4-BE2A38B6143A}" presName="Name0" presStyleCnt="0">
        <dgm:presLayoutVars>
          <dgm:chPref val="3"/>
          <dgm:dir val="rev"/>
          <dgm:animLvl val="lvl"/>
          <dgm:resizeHandles/>
        </dgm:presLayoutVars>
      </dgm:prSet>
      <dgm:spPr/>
      <dgm:t>
        <a:bodyPr/>
        <a:lstStyle/>
        <a:p>
          <a:endParaRPr lang="en-US"/>
        </a:p>
      </dgm:t>
    </dgm:pt>
    <dgm:pt modelId="{CDDE21D6-E7CF-45FC-B753-BDE8DC01D43D}" type="pres">
      <dgm:prSet presAssocID="{1402B9B8-1971-4BAA-91B1-92E085DB2D08}" presName="horFlow" presStyleCnt="0"/>
      <dgm:spPr/>
    </dgm:pt>
    <dgm:pt modelId="{75E81C10-37C2-4B2A-84A0-508C3FB90C2E}" type="pres">
      <dgm:prSet presAssocID="{1402B9B8-1971-4BAA-91B1-92E085DB2D08}" presName="bigChev" presStyleLbl="node1" presStyleIdx="0" presStyleCnt="3" custScaleX="79908" custScaleY="133235"/>
      <dgm:spPr/>
      <dgm:t>
        <a:bodyPr/>
        <a:lstStyle/>
        <a:p>
          <a:endParaRPr lang="en-US"/>
        </a:p>
      </dgm:t>
    </dgm:pt>
    <dgm:pt modelId="{6C050E70-FFD7-43BA-B2C8-B3F9FD251A67}" type="pres">
      <dgm:prSet presAssocID="{5BEF9F6C-C7C9-48C0-8A38-71D505A89E4E}" presName="parTrans" presStyleCnt="0"/>
      <dgm:spPr/>
    </dgm:pt>
    <dgm:pt modelId="{DB74F5F5-AE8A-4E14-ACEE-7102FFDEBD08}" type="pres">
      <dgm:prSet presAssocID="{4D8475D3-4DFB-42C0-90A2-DE3FAED5586C}" presName="node" presStyleLbl="alignAccFollowNode1" presStyleIdx="0" presStyleCnt="3" custScaleX="177968" custScaleY="154133">
        <dgm:presLayoutVars>
          <dgm:bulletEnabled val="1"/>
        </dgm:presLayoutVars>
      </dgm:prSet>
      <dgm:spPr/>
      <dgm:t>
        <a:bodyPr/>
        <a:lstStyle/>
        <a:p>
          <a:endParaRPr lang="en-US"/>
        </a:p>
      </dgm:t>
    </dgm:pt>
    <dgm:pt modelId="{149F9C3A-C845-4271-A157-7EB1CA670709}" type="pres">
      <dgm:prSet presAssocID="{1402B9B8-1971-4BAA-91B1-92E085DB2D08}" presName="vSp" presStyleCnt="0"/>
      <dgm:spPr/>
    </dgm:pt>
    <dgm:pt modelId="{72C5F503-2C73-46D8-A2F5-B68BA0EF9DBF}" type="pres">
      <dgm:prSet presAssocID="{8F64CC32-958E-4C63-AC0C-8BD39171E240}" presName="horFlow" presStyleCnt="0"/>
      <dgm:spPr/>
    </dgm:pt>
    <dgm:pt modelId="{6B30DA78-D95C-488D-AF8D-A23596942208}" type="pres">
      <dgm:prSet presAssocID="{8F64CC32-958E-4C63-AC0C-8BD39171E240}" presName="bigChev" presStyleLbl="node1" presStyleIdx="1" presStyleCnt="3" custScaleX="79908" custScaleY="133235"/>
      <dgm:spPr/>
      <dgm:t>
        <a:bodyPr/>
        <a:lstStyle/>
        <a:p>
          <a:endParaRPr lang="en-US"/>
        </a:p>
      </dgm:t>
    </dgm:pt>
    <dgm:pt modelId="{5072B1B5-E4EC-4238-B31D-95B03F7D8632}" type="pres">
      <dgm:prSet presAssocID="{CA657481-FD60-46C0-AB03-C8E389205330}" presName="parTrans" presStyleCnt="0"/>
      <dgm:spPr/>
    </dgm:pt>
    <dgm:pt modelId="{4E6603C1-45A5-4082-9B77-5A9CDB3A744B}" type="pres">
      <dgm:prSet presAssocID="{CF31000F-9238-4981-935F-26B331D3D9CD}" presName="node" presStyleLbl="alignAccFollowNode1" presStyleIdx="1" presStyleCnt="3" custScaleX="177968" custScaleY="154133">
        <dgm:presLayoutVars>
          <dgm:bulletEnabled val="1"/>
        </dgm:presLayoutVars>
      </dgm:prSet>
      <dgm:spPr/>
      <dgm:t>
        <a:bodyPr/>
        <a:lstStyle/>
        <a:p>
          <a:endParaRPr lang="en-US"/>
        </a:p>
      </dgm:t>
    </dgm:pt>
    <dgm:pt modelId="{5C1FF0E9-2F14-4C71-853C-C3A4934D0458}" type="pres">
      <dgm:prSet presAssocID="{8F64CC32-958E-4C63-AC0C-8BD39171E240}" presName="vSp" presStyleCnt="0"/>
      <dgm:spPr/>
    </dgm:pt>
    <dgm:pt modelId="{28B6F38A-40A6-4870-8F9A-62DC5480ED45}" type="pres">
      <dgm:prSet presAssocID="{02D2FF6D-C59F-40F1-BF28-A589878FDEA7}" presName="horFlow" presStyleCnt="0"/>
      <dgm:spPr/>
    </dgm:pt>
    <dgm:pt modelId="{1E742114-BD01-44DB-9D51-2AF49AF04797}" type="pres">
      <dgm:prSet presAssocID="{02D2FF6D-C59F-40F1-BF28-A589878FDEA7}" presName="bigChev" presStyleLbl="node1" presStyleIdx="2" presStyleCnt="3" custScaleX="79908" custScaleY="133235"/>
      <dgm:spPr/>
      <dgm:t>
        <a:bodyPr/>
        <a:lstStyle/>
        <a:p>
          <a:endParaRPr lang="en-US"/>
        </a:p>
      </dgm:t>
    </dgm:pt>
    <dgm:pt modelId="{21791252-BAF3-4C0D-8298-8DE2F22DAC4A}" type="pres">
      <dgm:prSet presAssocID="{6FEBA78F-F2F5-4AFB-BD46-42C820A49845}" presName="parTrans" presStyleCnt="0"/>
      <dgm:spPr/>
    </dgm:pt>
    <dgm:pt modelId="{5D2A2DA0-C7B1-434B-A05C-B0BCC80627AC}" type="pres">
      <dgm:prSet presAssocID="{822A1137-E83E-455D-AEDA-19CB85943C25}" presName="node" presStyleLbl="alignAccFollowNode1" presStyleIdx="2" presStyleCnt="3" custScaleX="177968" custScaleY="154133">
        <dgm:presLayoutVars>
          <dgm:bulletEnabled val="1"/>
        </dgm:presLayoutVars>
      </dgm:prSet>
      <dgm:spPr/>
      <dgm:t>
        <a:bodyPr/>
        <a:lstStyle/>
        <a:p>
          <a:endParaRPr lang="en-US"/>
        </a:p>
      </dgm:t>
    </dgm:pt>
  </dgm:ptLst>
  <dgm:cxnLst>
    <dgm:cxn modelId="{636781D4-E6AD-4243-BA7E-5992544DDA1E}" type="presOf" srcId="{8F64CC32-958E-4C63-AC0C-8BD39171E240}" destId="{6B30DA78-D95C-488D-AF8D-A23596942208}" srcOrd="0" destOrd="0" presId="urn:microsoft.com/office/officeart/2005/8/layout/lProcess3"/>
    <dgm:cxn modelId="{2BE2B163-BA5C-4B5D-9A05-08E59DEB2E8D}" srcId="{1402B9B8-1971-4BAA-91B1-92E085DB2D08}" destId="{4D8475D3-4DFB-42C0-90A2-DE3FAED5586C}" srcOrd="0" destOrd="0" parTransId="{5BEF9F6C-C7C9-48C0-8A38-71D505A89E4E}" sibTransId="{55D2F31F-9C7D-4BBC-8731-C5876785578C}"/>
    <dgm:cxn modelId="{B1E7F2FA-089C-4EBD-A897-B5AD35DEA089}" srcId="{26DC3463-D472-4947-BBD4-BE2A38B6143A}" destId="{1402B9B8-1971-4BAA-91B1-92E085DB2D08}" srcOrd="0" destOrd="0" parTransId="{43CFE37E-8E13-4E67-81A5-034803F381D8}" sibTransId="{9CD716F5-15EA-4BFF-8960-E4A2535E284C}"/>
    <dgm:cxn modelId="{8BB977BC-18B4-47A2-AC66-0E7DDBF791B0}" type="presOf" srcId="{4D8475D3-4DFB-42C0-90A2-DE3FAED5586C}" destId="{DB74F5F5-AE8A-4E14-ACEE-7102FFDEBD08}" srcOrd="0" destOrd="0" presId="urn:microsoft.com/office/officeart/2005/8/layout/lProcess3"/>
    <dgm:cxn modelId="{73D7C2F7-DC20-4CDE-8587-207A06BB37B9}" srcId="{26DC3463-D472-4947-BBD4-BE2A38B6143A}" destId="{8F64CC32-958E-4C63-AC0C-8BD39171E240}" srcOrd="1" destOrd="0" parTransId="{2D350366-7036-4CEC-BC95-362F2BA3719D}" sibTransId="{2575050F-B55C-416E-92E1-E2F35042D546}"/>
    <dgm:cxn modelId="{54B7BBF5-1D1F-443F-AD79-72641456AC92}" type="presOf" srcId="{CF31000F-9238-4981-935F-26B331D3D9CD}" destId="{4E6603C1-45A5-4082-9B77-5A9CDB3A744B}" srcOrd="0" destOrd="0" presId="urn:microsoft.com/office/officeart/2005/8/layout/lProcess3"/>
    <dgm:cxn modelId="{4B394AED-C7D9-47AB-9B81-B91222522192}" type="presOf" srcId="{26DC3463-D472-4947-BBD4-BE2A38B6143A}" destId="{2275E9FB-9B3C-4163-A445-EA4AEB5D4CEB}" srcOrd="0" destOrd="0" presId="urn:microsoft.com/office/officeart/2005/8/layout/lProcess3"/>
    <dgm:cxn modelId="{E8EF1998-552C-4689-87AC-2B79E12BB1D4}" srcId="{02D2FF6D-C59F-40F1-BF28-A589878FDEA7}" destId="{822A1137-E83E-455D-AEDA-19CB85943C25}" srcOrd="0" destOrd="0" parTransId="{6FEBA78F-F2F5-4AFB-BD46-42C820A49845}" sibTransId="{82450A37-FAB3-4D17-8818-75503517CF57}"/>
    <dgm:cxn modelId="{52317EDE-1EF0-451D-85EC-37103D5DACE2}" type="presOf" srcId="{1402B9B8-1971-4BAA-91B1-92E085DB2D08}" destId="{75E81C10-37C2-4B2A-84A0-508C3FB90C2E}" srcOrd="0" destOrd="0" presId="urn:microsoft.com/office/officeart/2005/8/layout/lProcess3"/>
    <dgm:cxn modelId="{C60696D2-A969-4850-8F75-F606E13677E5}" srcId="{8F64CC32-958E-4C63-AC0C-8BD39171E240}" destId="{CF31000F-9238-4981-935F-26B331D3D9CD}" srcOrd="0" destOrd="0" parTransId="{CA657481-FD60-46C0-AB03-C8E389205330}" sibTransId="{0C1FB915-D596-428B-9621-6DD1C20EBF36}"/>
    <dgm:cxn modelId="{07968E4B-C971-44B6-B68E-854FFF96BBF5}" type="presOf" srcId="{02D2FF6D-C59F-40F1-BF28-A589878FDEA7}" destId="{1E742114-BD01-44DB-9D51-2AF49AF04797}" srcOrd="0" destOrd="0" presId="urn:microsoft.com/office/officeart/2005/8/layout/lProcess3"/>
    <dgm:cxn modelId="{D083AD91-DE60-4BD8-B04C-C1F82BB65DBA}" type="presOf" srcId="{822A1137-E83E-455D-AEDA-19CB85943C25}" destId="{5D2A2DA0-C7B1-434B-A05C-B0BCC80627AC}" srcOrd="0" destOrd="0" presId="urn:microsoft.com/office/officeart/2005/8/layout/lProcess3"/>
    <dgm:cxn modelId="{9F236EBC-0EB5-4B91-8269-B062FE992A17}" srcId="{26DC3463-D472-4947-BBD4-BE2A38B6143A}" destId="{02D2FF6D-C59F-40F1-BF28-A589878FDEA7}" srcOrd="2" destOrd="0" parTransId="{1CE002F4-F236-4BC8-A939-0E9280F3E5C5}" sibTransId="{44532A48-61C4-4CE8-AAEC-BD4314145E49}"/>
    <dgm:cxn modelId="{B1DAD9EC-00FD-4C34-8422-B8E72252AE7C}" type="presParOf" srcId="{2275E9FB-9B3C-4163-A445-EA4AEB5D4CEB}" destId="{CDDE21D6-E7CF-45FC-B753-BDE8DC01D43D}" srcOrd="0" destOrd="0" presId="urn:microsoft.com/office/officeart/2005/8/layout/lProcess3"/>
    <dgm:cxn modelId="{F239D57A-B53C-4C4F-8311-0056557486CC}" type="presParOf" srcId="{CDDE21D6-E7CF-45FC-B753-BDE8DC01D43D}" destId="{75E81C10-37C2-4B2A-84A0-508C3FB90C2E}" srcOrd="0" destOrd="0" presId="urn:microsoft.com/office/officeart/2005/8/layout/lProcess3"/>
    <dgm:cxn modelId="{73302AE1-6C03-4E71-BFC8-E3758DC3EC2F}" type="presParOf" srcId="{CDDE21D6-E7CF-45FC-B753-BDE8DC01D43D}" destId="{6C050E70-FFD7-43BA-B2C8-B3F9FD251A67}" srcOrd="1" destOrd="0" presId="urn:microsoft.com/office/officeart/2005/8/layout/lProcess3"/>
    <dgm:cxn modelId="{469BEB6E-E298-46DF-A470-798C45C887B3}" type="presParOf" srcId="{CDDE21D6-E7CF-45FC-B753-BDE8DC01D43D}" destId="{DB74F5F5-AE8A-4E14-ACEE-7102FFDEBD08}" srcOrd="2" destOrd="0" presId="urn:microsoft.com/office/officeart/2005/8/layout/lProcess3"/>
    <dgm:cxn modelId="{05198FF5-56ED-4691-A5E8-6DDC0E992030}" type="presParOf" srcId="{2275E9FB-9B3C-4163-A445-EA4AEB5D4CEB}" destId="{149F9C3A-C845-4271-A157-7EB1CA670709}" srcOrd="1" destOrd="0" presId="urn:microsoft.com/office/officeart/2005/8/layout/lProcess3"/>
    <dgm:cxn modelId="{D50645B5-B60B-48F9-8A74-5A5E9D2A8A5F}" type="presParOf" srcId="{2275E9FB-9B3C-4163-A445-EA4AEB5D4CEB}" destId="{72C5F503-2C73-46D8-A2F5-B68BA0EF9DBF}" srcOrd="2" destOrd="0" presId="urn:microsoft.com/office/officeart/2005/8/layout/lProcess3"/>
    <dgm:cxn modelId="{AD64212F-F450-4080-9C91-7DEE4D3861E8}" type="presParOf" srcId="{72C5F503-2C73-46D8-A2F5-B68BA0EF9DBF}" destId="{6B30DA78-D95C-488D-AF8D-A23596942208}" srcOrd="0" destOrd="0" presId="urn:microsoft.com/office/officeart/2005/8/layout/lProcess3"/>
    <dgm:cxn modelId="{957D73C2-8055-4328-8B54-B980E4866AE0}" type="presParOf" srcId="{72C5F503-2C73-46D8-A2F5-B68BA0EF9DBF}" destId="{5072B1B5-E4EC-4238-B31D-95B03F7D8632}" srcOrd="1" destOrd="0" presId="urn:microsoft.com/office/officeart/2005/8/layout/lProcess3"/>
    <dgm:cxn modelId="{DC44C5FC-D3A1-4008-A4A3-91DD17B0CA8C}" type="presParOf" srcId="{72C5F503-2C73-46D8-A2F5-B68BA0EF9DBF}" destId="{4E6603C1-45A5-4082-9B77-5A9CDB3A744B}" srcOrd="2" destOrd="0" presId="urn:microsoft.com/office/officeart/2005/8/layout/lProcess3"/>
    <dgm:cxn modelId="{875123EB-0519-40B2-BB0A-0FD35D72BB70}" type="presParOf" srcId="{2275E9FB-9B3C-4163-A445-EA4AEB5D4CEB}" destId="{5C1FF0E9-2F14-4C71-853C-C3A4934D0458}" srcOrd="3" destOrd="0" presId="urn:microsoft.com/office/officeart/2005/8/layout/lProcess3"/>
    <dgm:cxn modelId="{0671AC3C-3C03-4292-8AB3-439DB23FE436}" type="presParOf" srcId="{2275E9FB-9B3C-4163-A445-EA4AEB5D4CEB}" destId="{28B6F38A-40A6-4870-8F9A-62DC5480ED45}" srcOrd="4" destOrd="0" presId="urn:microsoft.com/office/officeart/2005/8/layout/lProcess3"/>
    <dgm:cxn modelId="{91EADB44-F3A6-4E7B-85B8-0ACBE5E8044E}" type="presParOf" srcId="{28B6F38A-40A6-4870-8F9A-62DC5480ED45}" destId="{1E742114-BD01-44DB-9D51-2AF49AF04797}" srcOrd="0" destOrd="0" presId="urn:microsoft.com/office/officeart/2005/8/layout/lProcess3"/>
    <dgm:cxn modelId="{54B3C4E7-B238-417E-AF31-8C5742B966F3}" type="presParOf" srcId="{28B6F38A-40A6-4870-8F9A-62DC5480ED45}" destId="{21791252-BAF3-4C0D-8298-8DE2F22DAC4A}" srcOrd="1" destOrd="0" presId="urn:microsoft.com/office/officeart/2005/8/layout/lProcess3"/>
    <dgm:cxn modelId="{ABCF096E-1CC0-4145-81D6-56E2C1B3C68A}" type="presParOf" srcId="{28B6F38A-40A6-4870-8F9A-62DC5480ED45}" destId="{5D2A2DA0-C7B1-434B-A05C-B0BCC80627A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6A143-B635-41CD-A9FF-4BD973718614}">
      <dsp:nvSpPr>
        <dsp:cNvPr id="0" name=""/>
        <dsp:cNvSpPr/>
      </dsp:nvSpPr>
      <dsp:spPr>
        <a:xfrm rot="5400000">
          <a:off x="7173993" y="301530"/>
          <a:ext cx="1981513" cy="1387059"/>
        </a:xfrm>
        <a:prstGeom prst="chevron">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fa-IR" sz="7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pPr lvl="0" algn="ctr" defTabSz="311150">
            <a:lnSpc>
              <a:spcPct val="90000"/>
            </a:lnSpc>
            <a:spcBef>
              <a:spcPct val="0"/>
            </a:spcBef>
            <a:spcAft>
              <a:spcPct val="35000"/>
            </a:spcAft>
          </a:pPr>
          <a:r>
            <a:rPr lang="fa-IR" sz="32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اول</a:t>
          </a:r>
          <a:endParaRPr lang="en-US" sz="3200" b="1" kern="1200"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sp:txBody>
      <dsp:txXfrm rot="-5400000">
        <a:off x="7471221" y="697833"/>
        <a:ext cx="1387059" cy="594454"/>
      </dsp:txXfrm>
    </dsp:sp>
    <dsp:sp modelId="{7E45D7AD-2D8C-40F7-B28E-2CFD2047994B}">
      <dsp:nvSpPr>
        <dsp:cNvPr id="0" name=""/>
        <dsp:cNvSpPr/>
      </dsp:nvSpPr>
      <dsp:spPr>
        <a:xfrm rot="16200000">
          <a:off x="3091279" y="-3086975"/>
          <a:ext cx="1288661" cy="7471220"/>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27584" bIns="20320" numCol="1" spcCol="1270" anchor="ctr" anchorCtr="0">
          <a:noAutofit/>
        </a:bodyPr>
        <a:lstStyle/>
        <a:p>
          <a:pPr marL="285750" lvl="1" indent="-285750" algn="ctr" defTabSz="1422400" rtl="1">
            <a:lnSpc>
              <a:spcPct val="90000"/>
            </a:lnSpc>
            <a:spcBef>
              <a:spcPct val="0"/>
            </a:spcBef>
            <a:spcAft>
              <a:spcPct val="15000"/>
            </a:spcAft>
            <a:buChar char="••"/>
          </a:pPr>
          <a:r>
            <a:rPr kumimoji="0" lang="fa-IR" sz="32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مشاوره به رئیس جمهور در موافقت‌نامه‌های مذاکره شده، </a:t>
          </a:r>
          <a:endParaRPr kumimoji="0" lang="en-US" sz="32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dsp:txBody>
      <dsp:txXfrm rot="5400000">
        <a:off x="62907" y="67211"/>
        <a:ext cx="7408313" cy="1162847"/>
      </dsp:txXfrm>
    </dsp:sp>
    <dsp:sp modelId="{324DC0E0-C547-47D6-8439-C22D485B2570}">
      <dsp:nvSpPr>
        <dsp:cNvPr id="0" name=""/>
        <dsp:cNvSpPr/>
      </dsp:nvSpPr>
      <dsp:spPr>
        <a:xfrm rot="5400000">
          <a:off x="7173993" y="2092552"/>
          <a:ext cx="1981513" cy="1387059"/>
        </a:xfrm>
        <a:prstGeom prst="chevron">
          <a:avLst/>
        </a:prstGeom>
        <a:gradFill rotWithShape="0">
          <a:gsLst>
            <a:gs pos="0">
              <a:schemeClr val="accent5">
                <a:alpha val="90000"/>
                <a:hueOff val="0"/>
                <a:satOff val="0"/>
                <a:lumOff val="0"/>
                <a:alphaOff val="-20000"/>
                <a:shade val="51000"/>
                <a:satMod val="130000"/>
              </a:schemeClr>
            </a:gs>
            <a:gs pos="80000">
              <a:schemeClr val="accent5">
                <a:alpha val="90000"/>
                <a:hueOff val="0"/>
                <a:satOff val="0"/>
                <a:lumOff val="0"/>
                <a:alphaOff val="-20000"/>
                <a:shade val="93000"/>
                <a:satMod val="130000"/>
              </a:schemeClr>
            </a:gs>
            <a:gs pos="100000">
              <a:schemeClr val="accent5">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fa-IR" sz="8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pPr lvl="0" algn="ctr" defTabSz="355600">
            <a:lnSpc>
              <a:spcPct val="90000"/>
            </a:lnSpc>
            <a:spcBef>
              <a:spcPct val="0"/>
            </a:spcBef>
            <a:spcAft>
              <a:spcPct val="35000"/>
            </a:spcAft>
          </a:pPr>
          <a:r>
            <a:rPr lang="fa-IR" sz="32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دوم</a:t>
          </a:r>
          <a:endParaRPr lang="en-US" sz="32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sp:txBody>
      <dsp:txXfrm rot="-5400000">
        <a:off x="7471221" y="2488855"/>
        <a:ext cx="1387059" cy="594454"/>
      </dsp:txXfrm>
    </dsp:sp>
    <dsp:sp modelId="{9B2C5D53-8DB9-4530-93CE-270AD1711061}">
      <dsp:nvSpPr>
        <dsp:cNvPr id="0" name=""/>
        <dsp:cNvSpPr/>
      </dsp:nvSpPr>
      <dsp:spPr>
        <a:xfrm rot="16200000">
          <a:off x="3091618" y="-1296293"/>
          <a:ext cx="1287984" cy="7471220"/>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56032" bIns="22860" numCol="1" spcCol="1270" anchor="ctr" anchorCtr="0">
          <a:noAutofit/>
        </a:bodyPr>
        <a:lstStyle/>
        <a:p>
          <a:pPr marL="285750" lvl="1" indent="-285750" algn="ctr" defTabSz="1600200" rtl="1">
            <a:lnSpc>
              <a:spcPct val="90000"/>
            </a:lnSpc>
            <a:spcBef>
              <a:spcPct val="0"/>
            </a:spcBef>
            <a:spcAft>
              <a:spcPct val="15000"/>
            </a:spcAft>
            <a:buChar char="••"/>
          </a:pPr>
          <a:r>
            <a:rPr kumimoji="0" lang="fa-IR" sz="36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رضایت دادن به این موافقت‌نامه‌ها بعد از امضای آن‌ها </a:t>
          </a:r>
          <a:endParaRPr lang="en-US"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62874" y="1858199"/>
        <a:ext cx="7408346" cy="1162236"/>
      </dsp:txXfrm>
    </dsp:sp>
    <dsp:sp modelId="{53B7884F-5FAE-4F8A-A4ED-8776B90CA921}">
      <dsp:nvSpPr>
        <dsp:cNvPr id="0" name=""/>
        <dsp:cNvSpPr/>
      </dsp:nvSpPr>
      <dsp:spPr>
        <a:xfrm rot="5400000">
          <a:off x="7173993" y="3883573"/>
          <a:ext cx="1981513" cy="1387059"/>
        </a:xfrm>
        <a:prstGeom prst="chevron">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fa-IR" sz="105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a:p>
          <a:pPr lvl="0" algn="ctr" defTabSz="466725">
            <a:lnSpc>
              <a:spcPct val="90000"/>
            </a:lnSpc>
            <a:spcBef>
              <a:spcPct val="0"/>
            </a:spcBef>
            <a:spcAft>
              <a:spcPct val="35000"/>
            </a:spcAft>
          </a:pPr>
          <a:r>
            <a:rPr lang="fa-IR" sz="32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rPr>
            <a:t>سوم</a:t>
          </a:r>
          <a:endParaRPr lang="en-US" sz="3200" b="1" kern="1200"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cs typeface="B Titr" pitchFamily="2" charset="-78"/>
          </a:endParaRPr>
        </a:p>
      </dsp:txBody>
      <dsp:txXfrm rot="-5400000">
        <a:off x="7471221" y="4279876"/>
        <a:ext cx="1387059" cy="594454"/>
      </dsp:txXfrm>
    </dsp:sp>
    <dsp:sp modelId="{E0414C56-7C66-4837-971A-DEC38ECF8C4A}">
      <dsp:nvSpPr>
        <dsp:cNvPr id="0" name=""/>
        <dsp:cNvSpPr/>
      </dsp:nvSpPr>
      <dsp:spPr>
        <a:xfrm rot="16200000">
          <a:off x="3091618" y="494728"/>
          <a:ext cx="1287984" cy="7471220"/>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ctr" defTabSz="889000" rtl="1">
            <a:lnSpc>
              <a:spcPct val="90000"/>
            </a:lnSpc>
            <a:spcBef>
              <a:spcPct val="0"/>
            </a:spcBef>
            <a:spcAft>
              <a:spcPct val="15000"/>
            </a:spcAft>
            <a:buChar char="••"/>
          </a:pPr>
          <a:r>
            <a:rPr kumimoji="0" lang="fa-IR" sz="20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تصویب انتصابات رئیس جمهور از جمله وزیر خارجه و سایر مقامات عالی‌رتبه وزارت خارجه، سفرای خارجی و سایر مقامات صاحب منصب در دستگاه خارجی</a:t>
          </a:r>
          <a:r>
            <a:rPr kumimoji="0" lang="en-US" sz="2000" b="1" i="0" u="none" strike="noStrike" kern="1200"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B Titr" pitchFamily="2" charset="-78"/>
            </a:rPr>
            <a:t>.</a:t>
          </a:r>
          <a:endParaRPr lang="en-US"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62874" y="3649220"/>
        <a:ext cx="7408346" cy="1162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9D2B-AA30-4B03-BCCC-03A9047E5C48}">
      <dsp:nvSpPr>
        <dsp:cNvPr id="0" name=""/>
        <dsp:cNvSpPr/>
      </dsp:nvSpPr>
      <dsp:spPr>
        <a:xfrm rot="10800000">
          <a:off x="0" y="1328746"/>
          <a:ext cx="8929718" cy="1771662"/>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63E09C-18C6-4030-82D5-E1FDA321B710}">
      <dsp:nvSpPr>
        <dsp:cNvPr id="0" name=""/>
        <dsp:cNvSpPr/>
      </dsp:nvSpPr>
      <dsp:spPr>
        <a:xfrm>
          <a:off x="7234590" y="0"/>
          <a:ext cx="1679819" cy="17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1">
            <a:lnSpc>
              <a:spcPct val="90000"/>
            </a:lnSpc>
            <a:spcBef>
              <a:spcPct val="0"/>
            </a:spcBef>
            <a:spcAft>
              <a:spcPct val="35000"/>
            </a:spcAft>
          </a:pPr>
          <a:r>
            <a:rPr lang="fa-IR" sz="2000" b="1" kern="1200" cap="none" spc="0" dirty="0" smtClean="0">
              <a:ln w="22225">
                <a:solidFill>
                  <a:schemeClr val="accent2"/>
                </a:solidFill>
                <a:prstDash val="solid"/>
              </a:ln>
              <a:solidFill>
                <a:srgbClr val="C00000"/>
              </a:solidFill>
              <a:effectLst/>
              <a:cs typeface="B Titr" pitchFamily="2" charset="-78"/>
            </a:rPr>
            <a:t>دستور اجرایی شماره ۱۳۲۲۴ در سپتامبر ۲۰۰۱ </a:t>
          </a:r>
          <a:endParaRPr lang="en-US" sz="2000" b="1" kern="1200" cap="none" spc="0" dirty="0" smtClean="0">
            <a:ln w="22225">
              <a:solidFill>
                <a:schemeClr val="accent2"/>
              </a:solidFill>
              <a:prstDash val="solid"/>
            </a:ln>
            <a:solidFill>
              <a:srgbClr val="C00000"/>
            </a:solidFill>
            <a:effectLst/>
            <a:cs typeface="B Titr" pitchFamily="2" charset="-78"/>
          </a:endParaRPr>
        </a:p>
      </dsp:txBody>
      <dsp:txXfrm>
        <a:off x="7234590" y="0"/>
        <a:ext cx="1679819" cy="1771662"/>
      </dsp:txXfrm>
    </dsp:sp>
    <dsp:sp modelId="{6ED6FB09-B10F-42B9-A2D1-01D6A0BCA261}">
      <dsp:nvSpPr>
        <dsp:cNvPr id="0" name=""/>
        <dsp:cNvSpPr/>
      </dsp:nvSpPr>
      <dsp:spPr>
        <a:xfrm>
          <a:off x="7853764" y="1938640"/>
          <a:ext cx="441471" cy="4414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226CA8D-1C7E-42B6-A130-857550E2EA43}">
      <dsp:nvSpPr>
        <dsp:cNvPr id="0" name=""/>
        <dsp:cNvSpPr/>
      </dsp:nvSpPr>
      <dsp:spPr>
        <a:xfrm>
          <a:off x="5728428" y="2735362"/>
          <a:ext cx="1485135" cy="1460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1">
            <a:lnSpc>
              <a:spcPct val="90000"/>
            </a:lnSpc>
            <a:spcBef>
              <a:spcPct val="0"/>
            </a:spcBef>
            <a:spcAft>
              <a:spcPct val="35000"/>
            </a:spcAft>
          </a:pPr>
          <a:r>
            <a:rPr lang="fa-IR" sz="1600" b="1" kern="1200" cap="none" spc="0" dirty="0" smtClean="0">
              <a:ln w="22225">
                <a:solidFill>
                  <a:schemeClr val="accent2"/>
                </a:solidFill>
                <a:prstDash val="solid"/>
              </a:ln>
              <a:solidFill>
                <a:srgbClr val="C00000"/>
              </a:solidFill>
              <a:effectLst/>
              <a:cs typeface="B Titr" pitchFamily="2" charset="-78"/>
            </a:rPr>
            <a:t>دستور اجرایی ۱۳۳۸۲ در ژوئن سال ۲۰۰۵ </a:t>
          </a:r>
          <a:endParaRPr lang="en-US" sz="1600" b="1" kern="1200" cap="none" spc="0" dirty="0" smtClean="0">
            <a:ln w="22225">
              <a:solidFill>
                <a:schemeClr val="accent2"/>
              </a:solidFill>
              <a:prstDash val="solid"/>
            </a:ln>
            <a:solidFill>
              <a:srgbClr val="C00000"/>
            </a:solidFill>
            <a:effectLst/>
            <a:cs typeface="B Titr" pitchFamily="2" charset="-78"/>
          </a:endParaRPr>
        </a:p>
      </dsp:txBody>
      <dsp:txXfrm>
        <a:off x="5728428" y="2735362"/>
        <a:ext cx="1485135" cy="1460221"/>
      </dsp:txXfrm>
    </dsp:sp>
    <dsp:sp modelId="{C3D0FF53-9BD7-4524-B387-FD7E7E484259}">
      <dsp:nvSpPr>
        <dsp:cNvPr id="0" name=""/>
        <dsp:cNvSpPr/>
      </dsp:nvSpPr>
      <dsp:spPr>
        <a:xfrm>
          <a:off x="6249213" y="1963042"/>
          <a:ext cx="441471" cy="4414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A0DC54-DFA4-4D57-A119-A88F84D7A75D}">
      <dsp:nvSpPr>
        <dsp:cNvPr id="0" name=""/>
        <dsp:cNvSpPr/>
      </dsp:nvSpPr>
      <dsp:spPr>
        <a:xfrm>
          <a:off x="3779910" y="227547"/>
          <a:ext cx="1888214" cy="156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scene3d>
            <a:camera prst="orthographicFront"/>
            <a:lightRig rig="harsh" dir="t"/>
          </a:scene3d>
          <a:sp3d extrusionH="57150" prstMaterial="matte">
            <a:bevelT w="63500" h="12700" prst="angle"/>
            <a:contourClr>
              <a:schemeClr val="bg1">
                <a:lumMod val="65000"/>
              </a:schemeClr>
            </a:contourClr>
          </a:sp3d>
        </a:bodyPr>
        <a:lstStyle/>
        <a:p>
          <a:pPr lvl="0" algn="justLow" defTabSz="711200" rtl="1">
            <a:lnSpc>
              <a:spcPct val="90000"/>
            </a:lnSpc>
            <a:spcBef>
              <a:spcPct val="0"/>
            </a:spcBef>
            <a:spcAft>
              <a:spcPct val="35000"/>
            </a:spcAft>
          </a:pPr>
          <a:r>
            <a:rPr lang="ar-SA" sz="1600" b="1" kern="1200" cap="none" spc="0" dirty="0" smtClean="0">
              <a:ln w="22225">
                <a:solidFill>
                  <a:schemeClr val="accent2"/>
                </a:solidFill>
                <a:prstDash val="solid"/>
              </a:ln>
              <a:solidFill>
                <a:srgbClr val="C00000"/>
              </a:solidFill>
              <a:effectLst/>
              <a:cs typeface="B Titr" pitchFamily="2" charset="-78"/>
            </a:rPr>
            <a:t>حکم ریاست جمهوری ۱۳۶۲۲ در ۳۰ جولای سال ۲۰۱۲ </a:t>
          </a:r>
          <a:r>
            <a:rPr lang="fa-IR" sz="1600" b="1" kern="1200" cap="none" spc="0" dirty="0" smtClean="0">
              <a:ln w="22225">
                <a:solidFill>
                  <a:schemeClr val="accent2"/>
                </a:solidFill>
                <a:prstDash val="solid"/>
              </a:ln>
              <a:solidFill>
                <a:srgbClr val="C00000"/>
              </a:solidFill>
              <a:effectLst/>
              <a:cs typeface="B Titr" pitchFamily="2" charset="-78"/>
            </a:rPr>
            <a:t>در رابطه با </a:t>
          </a:r>
          <a:r>
            <a:rPr lang="ar-SA" sz="1600" b="1" kern="1200" cap="none" spc="0" dirty="0" smtClean="0">
              <a:ln w="22225">
                <a:solidFill>
                  <a:schemeClr val="accent2"/>
                </a:solidFill>
                <a:prstDash val="solid"/>
              </a:ln>
              <a:solidFill>
                <a:srgbClr val="C00000"/>
              </a:solidFill>
              <a:effectLst/>
              <a:cs typeface="B Titr" pitchFamily="2" charset="-78"/>
            </a:rPr>
            <a:t>خریداری نفت خام یا محصولات نفتی </a:t>
          </a:r>
          <a:endParaRPr lang="en-US" sz="1600" b="1" kern="1200" cap="none" spc="0" dirty="0" smtClean="0">
            <a:ln w="22225">
              <a:solidFill>
                <a:schemeClr val="accent2"/>
              </a:solidFill>
              <a:prstDash val="solid"/>
            </a:ln>
            <a:solidFill>
              <a:srgbClr val="C00000"/>
            </a:solidFill>
            <a:effectLst/>
            <a:cs typeface="B Titr" pitchFamily="2" charset="-78"/>
          </a:endParaRPr>
        </a:p>
      </dsp:txBody>
      <dsp:txXfrm>
        <a:off x="3779910" y="227547"/>
        <a:ext cx="1888214" cy="1565812"/>
      </dsp:txXfrm>
    </dsp:sp>
    <dsp:sp modelId="{DCEBDD96-2028-424B-9C07-A7C2889565CC}">
      <dsp:nvSpPr>
        <dsp:cNvPr id="0" name=""/>
        <dsp:cNvSpPr/>
      </dsp:nvSpPr>
      <dsp:spPr>
        <a:xfrm>
          <a:off x="4540464" y="1942379"/>
          <a:ext cx="441471" cy="4414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79CE5D-4D4D-4AD8-9C78-DA5177AAE5B7}">
      <dsp:nvSpPr>
        <dsp:cNvPr id="0" name=""/>
        <dsp:cNvSpPr/>
      </dsp:nvSpPr>
      <dsp:spPr>
        <a:xfrm>
          <a:off x="908279" y="2657493"/>
          <a:ext cx="2886740" cy="17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Low" defTabSz="666750" rtl="1">
            <a:lnSpc>
              <a:spcPct val="90000"/>
            </a:lnSpc>
            <a:spcBef>
              <a:spcPct val="0"/>
            </a:spcBef>
            <a:spcAft>
              <a:spcPct val="35000"/>
            </a:spcAft>
          </a:pPr>
          <a:r>
            <a:rPr lang="ar-SA" sz="1500" b="1" kern="1200" cap="none" spc="0" dirty="0" smtClean="0">
              <a:ln w="22225">
                <a:solidFill>
                  <a:schemeClr val="accent2"/>
                </a:solidFill>
                <a:prstDash val="solid"/>
              </a:ln>
              <a:solidFill>
                <a:srgbClr val="C00000"/>
              </a:solidFill>
              <a:effectLst/>
              <a:cs typeface="B Titr" pitchFamily="2" charset="-78"/>
            </a:rPr>
            <a:t>حکم ریاست جمهوری ۱۳۶۴۵ در ژوئیه ۲۰۱۳ </a:t>
          </a:r>
          <a:r>
            <a:rPr lang="fa-IR" sz="1500" b="1" kern="1200" cap="none" spc="0" dirty="0" smtClean="0">
              <a:ln w="22225">
                <a:solidFill>
                  <a:schemeClr val="accent2"/>
                </a:solidFill>
                <a:prstDash val="solid"/>
              </a:ln>
              <a:solidFill>
                <a:srgbClr val="C00000"/>
              </a:solidFill>
              <a:effectLst/>
              <a:cs typeface="B Titr" pitchFamily="2" charset="-78"/>
            </a:rPr>
            <a:t>در رابطه با </a:t>
          </a:r>
          <a:r>
            <a:rPr lang="ar-SA" sz="1500" b="1" kern="1200" cap="none" spc="0" dirty="0" smtClean="0">
              <a:ln w="22225">
                <a:solidFill>
                  <a:schemeClr val="accent2"/>
                </a:solidFill>
                <a:prstDash val="solid"/>
              </a:ln>
              <a:solidFill>
                <a:srgbClr val="C00000"/>
              </a:solidFill>
              <a:effectLst/>
              <a:cs typeface="B Titr" pitchFamily="2" charset="-78"/>
            </a:rPr>
            <a:t>معامله با ارز رایج ایران یعنی ریال</a:t>
          </a:r>
          <a:r>
            <a:rPr lang="fa-IR" sz="1500" b="1" kern="1200" cap="none" spc="0" dirty="0" smtClean="0">
              <a:ln w="22225">
                <a:solidFill>
                  <a:schemeClr val="accent2"/>
                </a:solidFill>
                <a:prstDash val="solid"/>
              </a:ln>
              <a:solidFill>
                <a:srgbClr val="C00000"/>
              </a:solidFill>
              <a:effectLst/>
              <a:cs typeface="B Titr" pitchFamily="2" charset="-78"/>
            </a:rPr>
            <a:t> و همچنین </a:t>
          </a:r>
          <a:r>
            <a:rPr lang="ar-SA" sz="1500" b="1" kern="1200" cap="none" spc="0" dirty="0" smtClean="0">
              <a:ln w="22225">
                <a:solidFill>
                  <a:schemeClr val="accent2"/>
                </a:solidFill>
                <a:prstDash val="solid"/>
              </a:ln>
              <a:solidFill>
                <a:srgbClr val="C00000"/>
              </a:solidFill>
              <a:effectLst/>
              <a:cs typeface="B Titr" pitchFamily="2" charset="-78"/>
            </a:rPr>
            <a:t>تأمین کالا برای بخش خودروسازی ایران</a:t>
          </a:r>
          <a:endParaRPr lang="en-US" sz="1500" b="1" kern="1200" cap="none" spc="0" dirty="0">
            <a:ln w="22225">
              <a:solidFill>
                <a:schemeClr val="accent2"/>
              </a:solidFill>
              <a:prstDash val="solid"/>
            </a:ln>
            <a:solidFill>
              <a:srgbClr val="C00000"/>
            </a:solidFill>
            <a:effectLst/>
            <a:cs typeface="B Titr" pitchFamily="2" charset="-78"/>
          </a:endParaRPr>
        </a:p>
      </dsp:txBody>
      <dsp:txXfrm>
        <a:off x="908279" y="2657493"/>
        <a:ext cx="2886740" cy="1771662"/>
      </dsp:txXfrm>
    </dsp:sp>
    <dsp:sp modelId="{2FD57B66-346F-42C6-A3A3-896E8C9D1228}">
      <dsp:nvSpPr>
        <dsp:cNvPr id="0" name=""/>
        <dsp:cNvSpPr/>
      </dsp:nvSpPr>
      <dsp:spPr>
        <a:xfrm>
          <a:off x="2113052" y="1973145"/>
          <a:ext cx="441471" cy="4414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CF489-B48A-4D9C-84D8-DE65DEBC96B3}">
      <dsp:nvSpPr>
        <dsp:cNvPr id="0" name=""/>
        <dsp:cNvSpPr/>
      </dsp:nvSpPr>
      <dsp:spPr>
        <a:xfrm>
          <a:off x="2037389" y="0"/>
          <a:ext cx="6820826" cy="982980"/>
        </a:xfrm>
        <a:prstGeom prst="roundRect">
          <a:avLst>
            <a:gd name="adj" fmla="val 10000"/>
          </a:avLst>
        </a:prstGeom>
        <a:solidFill>
          <a:schemeClr val="accent4">
            <a:hueOff val="0"/>
            <a:satOff val="0"/>
            <a:lumOff val="0"/>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1">
            <a:lnSpc>
              <a:spcPct val="90000"/>
            </a:lnSpc>
            <a:spcBef>
              <a:spcPct val="0"/>
            </a:spcBef>
            <a:spcAft>
              <a:spcPct val="35000"/>
            </a:spcAft>
          </a:pPr>
          <a:r>
            <a:rPr kumimoji="0" lang="fa-IR" sz="2200" b="1" i="0" u="none" strike="noStrike" kern="1200"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این قانون در سپتامبر ۱۹۷۶ تدوین و تصویب شد.</a:t>
          </a:r>
          <a:endParaRPr lang="en-US" sz="22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3171541" y="28791"/>
        <a:ext cx="5657883" cy="925398"/>
      </dsp:txXfrm>
    </dsp:sp>
    <dsp:sp modelId="{2162D4D3-E4AB-4E8B-A4CB-D9D413489080}">
      <dsp:nvSpPr>
        <dsp:cNvPr id="0" name=""/>
        <dsp:cNvSpPr/>
      </dsp:nvSpPr>
      <dsp:spPr>
        <a:xfrm>
          <a:off x="1528042" y="1119505"/>
          <a:ext cx="6820826" cy="982980"/>
        </a:xfrm>
        <a:prstGeom prst="roundRect">
          <a:avLst>
            <a:gd name="adj" fmla="val 10000"/>
          </a:avLst>
        </a:prstGeom>
        <a:solidFill>
          <a:schemeClr val="accent4">
            <a:hueOff val="-1116192"/>
            <a:satOff val="6725"/>
            <a:lumOff val="539"/>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1">
            <a:lnSpc>
              <a:spcPct val="90000"/>
            </a:lnSpc>
            <a:spcBef>
              <a:spcPct val="0"/>
            </a:spcBef>
            <a:spcAft>
              <a:spcPct val="35000"/>
            </a:spcAft>
          </a:pPr>
          <a:r>
            <a:rPr kumimoji="0" lang="fa-IR" sz="2200" b="1" i="0" u="none" strike="noStrike" kern="1200"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این قانون در پی اصلاح قانون تجارت با دشمن وضع شد.</a:t>
          </a:r>
          <a:endParaRPr lang="en-US" sz="22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2705117" y="1148296"/>
        <a:ext cx="5614959" cy="925398"/>
      </dsp:txXfrm>
    </dsp:sp>
    <dsp:sp modelId="{3F037BAB-EB5F-48DC-99CC-9B64D9295710}">
      <dsp:nvSpPr>
        <dsp:cNvPr id="0" name=""/>
        <dsp:cNvSpPr/>
      </dsp:nvSpPr>
      <dsp:spPr>
        <a:xfrm>
          <a:off x="1018694" y="2239010"/>
          <a:ext cx="6820826" cy="982980"/>
        </a:xfrm>
        <a:prstGeom prst="roundRect">
          <a:avLst>
            <a:gd name="adj" fmla="val 10000"/>
          </a:avLst>
        </a:prstGeom>
        <a:solidFill>
          <a:schemeClr val="accent4">
            <a:hueOff val="-2232385"/>
            <a:satOff val="13449"/>
            <a:lumOff val="1078"/>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1">
            <a:lnSpc>
              <a:spcPct val="90000"/>
            </a:lnSpc>
            <a:spcBef>
              <a:spcPct val="0"/>
            </a:spcBef>
            <a:spcAft>
              <a:spcPct val="35000"/>
            </a:spcAft>
          </a:pPr>
          <a:r>
            <a:rPr kumimoji="0" lang="fa-IR" sz="2200" b="1" i="0" u="none" strike="noStrike" kern="1200"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طبق آن اختیار وضعیت اضطراری از بند ۵ قانون تجارت با دشمن حذف شد.</a:t>
          </a:r>
          <a:endParaRPr lang="en-US" sz="22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2195770" y="2267801"/>
        <a:ext cx="5614959" cy="925398"/>
      </dsp:txXfrm>
    </dsp:sp>
    <dsp:sp modelId="{546D1220-AE46-4F7C-81A1-90419E7B37B7}">
      <dsp:nvSpPr>
        <dsp:cNvPr id="0" name=""/>
        <dsp:cNvSpPr/>
      </dsp:nvSpPr>
      <dsp:spPr>
        <a:xfrm>
          <a:off x="509347" y="3358515"/>
          <a:ext cx="6820826" cy="982980"/>
        </a:xfrm>
        <a:prstGeom prst="roundRect">
          <a:avLst>
            <a:gd name="adj" fmla="val 10000"/>
          </a:avLst>
        </a:prstGeom>
        <a:solidFill>
          <a:schemeClr val="accent4">
            <a:hueOff val="-3348577"/>
            <a:satOff val="20174"/>
            <a:lumOff val="1617"/>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1">
            <a:lnSpc>
              <a:spcPct val="90000"/>
            </a:lnSpc>
            <a:spcBef>
              <a:spcPct val="0"/>
            </a:spcBef>
            <a:spcAft>
              <a:spcPct val="35000"/>
            </a:spcAft>
          </a:pPr>
          <a:r>
            <a:rPr kumimoji="0" lang="fa-IR" sz="2200" b="1" i="0" u="none" strike="noStrike" kern="1200" cap="none" spc="0" normalizeH="0" baseline="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هدف این بود تا اختیارات اضطراری رئیس جمهور در زمان صلح محدود شود. </a:t>
          </a:r>
          <a:endParaRPr lang="en-US" sz="22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1686422" y="3387306"/>
        <a:ext cx="5614959" cy="925398"/>
      </dsp:txXfrm>
    </dsp:sp>
    <dsp:sp modelId="{1C3E1E69-E9EF-486B-B0BA-966D03C74B01}">
      <dsp:nvSpPr>
        <dsp:cNvPr id="0" name=""/>
        <dsp:cNvSpPr/>
      </dsp:nvSpPr>
      <dsp:spPr>
        <a:xfrm>
          <a:off x="0" y="4478020"/>
          <a:ext cx="6820826" cy="982980"/>
        </a:xfrm>
        <a:prstGeom prst="roundRect">
          <a:avLst>
            <a:gd name="adj" fmla="val 10000"/>
          </a:avLst>
        </a:prstGeom>
        <a:solidFill>
          <a:schemeClr val="accent4">
            <a:hueOff val="-4464770"/>
            <a:satOff val="26899"/>
            <a:lumOff val="2156"/>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rtl="1">
            <a:lnSpc>
              <a:spcPct val="90000"/>
            </a:lnSpc>
            <a:spcBef>
              <a:spcPct val="0"/>
            </a:spcBef>
            <a:spcAft>
              <a:spcPct val="35000"/>
            </a:spcAft>
          </a:pPr>
          <a:r>
            <a:rPr kumimoji="0" lang="fa-IR" sz="2200" b="1" i="0" u="none" strike="noStrike" kern="1200" cap="none" spc="0"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رئیس جمهور اختیار دارد تا وضعیت اضطراری ملی را برای سالهای بعد نیز تجدید کند</a:t>
          </a:r>
          <a:r>
            <a:rPr kumimoji="0" lang="en-US" sz="2200" b="1" i="0" u="none" strike="noStrike" kern="1200" cap="none" spc="0"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latin typeface="Arial" pitchFamily="34" charset="0"/>
              <a:ea typeface="Times New Roman" pitchFamily="18" charset="0"/>
              <a:cs typeface="B Titr" pitchFamily="2" charset="-78"/>
            </a:rPr>
            <a:t>.</a:t>
          </a:r>
          <a:endParaRPr lang="en-US" sz="22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1177075" y="4506811"/>
        <a:ext cx="5614959" cy="925398"/>
      </dsp:txXfrm>
    </dsp:sp>
    <dsp:sp modelId="{F09F4847-1D94-460A-8255-A9C71639C6F3}">
      <dsp:nvSpPr>
        <dsp:cNvPr id="0" name=""/>
        <dsp:cNvSpPr/>
      </dsp:nvSpPr>
      <dsp:spPr>
        <a:xfrm>
          <a:off x="2037389" y="718121"/>
          <a:ext cx="638937" cy="63893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a:lnSpc>
              <a:spcPct val="90000"/>
            </a:lnSpc>
            <a:spcBef>
              <a:spcPct val="0"/>
            </a:spcBef>
            <a:spcAft>
              <a:spcPct val="35000"/>
            </a:spcAft>
          </a:pPr>
          <a:endParaRPr lang="en-US" sz="22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2181150" y="718121"/>
        <a:ext cx="351415" cy="480800"/>
      </dsp:txXfrm>
    </dsp:sp>
    <dsp:sp modelId="{8388748A-93C4-495F-91EB-B46BAD4CB759}">
      <dsp:nvSpPr>
        <dsp:cNvPr id="0" name=""/>
        <dsp:cNvSpPr/>
      </dsp:nvSpPr>
      <dsp:spPr>
        <a:xfrm>
          <a:off x="1528042" y="1837626"/>
          <a:ext cx="638937" cy="638937"/>
        </a:xfrm>
        <a:prstGeom prst="downArrow">
          <a:avLst>
            <a:gd name="adj1" fmla="val 55000"/>
            <a:gd name="adj2" fmla="val 45000"/>
          </a:avLst>
        </a:prstGeom>
        <a:solidFill>
          <a:schemeClr val="accent4">
            <a:tint val="40000"/>
            <a:alpha val="90000"/>
            <a:hueOff val="-1315237"/>
            <a:satOff val="7386"/>
            <a:lumOff val="469"/>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a:lnSpc>
              <a:spcPct val="90000"/>
            </a:lnSpc>
            <a:spcBef>
              <a:spcPct val="0"/>
            </a:spcBef>
            <a:spcAft>
              <a:spcPct val="35000"/>
            </a:spcAft>
          </a:pPr>
          <a:endParaRPr lang="en-US" sz="22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1671803" y="1837626"/>
        <a:ext cx="351415" cy="480800"/>
      </dsp:txXfrm>
    </dsp:sp>
    <dsp:sp modelId="{B1577E30-E898-40E9-B2F5-0AF93B35CC12}">
      <dsp:nvSpPr>
        <dsp:cNvPr id="0" name=""/>
        <dsp:cNvSpPr/>
      </dsp:nvSpPr>
      <dsp:spPr>
        <a:xfrm>
          <a:off x="1018694" y="2940748"/>
          <a:ext cx="638937" cy="638937"/>
        </a:xfrm>
        <a:prstGeom prst="downArrow">
          <a:avLst>
            <a:gd name="adj1" fmla="val 55000"/>
            <a:gd name="adj2" fmla="val 45000"/>
          </a:avLst>
        </a:prstGeom>
        <a:solidFill>
          <a:schemeClr val="accent4">
            <a:tint val="40000"/>
            <a:alpha val="90000"/>
            <a:hueOff val="-2630473"/>
            <a:satOff val="14771"/>
            <a:lumOff val="939"/>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a:lnSpc>
              <a:spcPct val="90000"/>
            </a:lnSpc>
            <a:spcBef>
              <a:spcPct val="0"/>
            </a:spcBef>
            <a:spcAft>
              <a:spcPct val="35000"/>
            </a:spcAft>
          </a:pPr>
          <a:endParaRPr lang="en-US" sz="22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1162455" y="2940748"/>
        <a:ext cx="351415" cy="480800"/>
      </dsp:txXfrm>
    </dsp:sp>
    <dsp:sp modelId="{86E2CE66-A390-407A-AC09-4BB767095A85}">
      <dsp:nvSpPr>
        <dsp:cNvPr id="0" name=""/>
        <dsp:cNvSpPr/>
      </dsp:nvSpPr>
      <dsp:spPr>
        <a:xfrm>
          <a:off x="509347" y="4071175"/>
          <a:ext cx="638937" cy="638937"/>
        </a:xfrm>
        <a:prstGeom prst="downArrow">
          <a:avLst>
            <a:gd name="adj1" fmla="val 55000"/>
            <a:gd name="adj2" fmla="val 45000"/>
          </a:avLst>
        </a:prstGeom>
        <a:solidFill>
          <a:schemeClr val="accent4">
            <a:tint val="40000"/>
            <a:alpha val="90000"/>
            <a:hueOff val="-3945710"/>
            <a:satOff val="22157"/>
            <a:lumOff val="1408"/>
            <a:alphaOff val="0"/>
          </a:schemeClr>
        </a:solidFill>
        <a:ln w="25400" cap="flat" cmpd="sng" algn="ctr">
          <a:noFill/>
          <a:prstDash val="solid"/>
        </a:ln>
        <a:effectLst/>
        <a:scene3d>
          <a:camera prst="perspectiveAbove"/>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977900">
            <a:lnSpc>
              <a:spcPct val="90000"/>
            </a:lnSpc>
            <a:spcBef>
              <a:spcPct val="0"/>
            </a:spcBef>
            <a:spcAft>
              <a:spcPct val="35000"/>
            </a:spcAft>
          </a:pPr>
          <a:endParaRPr lang="en-US" sz="22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endParaRPr>
        </a:p>
      </dsp:txBody>
      <dsp:txXfrm>
        <a:off x="653108" y="4071175"/>
        <a:ext cx="351415" cy="4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BF0-6084-400A-8D46-BC605A2FF463}">
      <dsp:nvSpPr>
        <dsp:cNvPr id="0" name=""/>
        <dsp:cNvSpPr/>
      </dsp:nvSpPr>
      <dsp:spPr>
        <a:xfrm>
          <a:off x="5032" y="46823"/>
          <a:ext cx="8348180" cy="35640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justLow" defTabSz="1422400" rtl="1">
            <a:lnSpc>
              <a:spcPct val="90000"/>
            </a:lnSpc>
            <a:spcBef>
              <a:spcPct val="0"/>
            </a:spcBef>
            <a:spcAft>
              <a:spcPct val="15000"/>
            </a:spcAft>
            <a:buChar char="••"/>
          </a:pPr>
          <a:r>
            <a:rPr kumimoji="0" lang="fa-IR" sz="3200" b="0" u="none" strike="noStrike" kern="1200" cap="none" normalizeH="0" baseline="0" dirty="0" smtClean="0">
              <a:ln/>
              <a:effectLst/>
              <a:latin typeface="Arial" pitchFamily="34" charset="0"/>
              <a:ea typeface="Times New Roman" pitchFamily="18" charset="0"/>
              <a:cs typeface="B Titr" pitchFamily="2" charset="-78"/>
            </a:rPr>
            <a:t>پاسخی به تسخیر لانه جاسوسی و بحران گروگان‌گیری در سفارت آمریکا بود. از مهم‌ترین تحریم‌های این دوره منع هرگونه صادرات کالا و خدمات به ایران طبق دستور اجرایی ۱۲۲۰۵ در آوریل ۱۹۸۰ و مسدود کردن داراییهای ایران بر اساس دستور اجرایی ۱۲۱۷۰ است</a:t>
          </a:r>
          <a:r>
            <a:rPr kumimoji="0" lang="en-US" sz="3200" b="0" u="none" strike="noStrike" kern="1200" cap="none" normalizeH="0" baseline="0" dirty="0" smtClean="0">
              <a:ln/>
              <a:effectLst/>
              <a:latin typeface="Arial" pitchFamily="34" charset="0"/>
              <a:ea typeface="Times New Roman" pitchFamily="18" charset="0"/>
              <a:cs typeface="B Titr" pitchFamily="2" charset="-78"/>
            </a:rPr>
            <a:t>.</a:t>
          </a:r>
          <a:endParaRPr lang="en-US" sz="3200" kern="1200" dirty="0"/>
        </a:p>
      </dsp:txBody>
      <dsp:txXfrm>
        <a:off x="88541" y="130332"/>
        <a:ext cx="8181162" cy="3480520"/>
      </dsp:txXfrm>
    </dsp:sp>
    <dsp:sp modelId="{22B0860F-6FB9-4364-9525-CFBA52DFA4F8}">
      <dsp:nvSpPr>
        <dsp:cNvPr id="0" name=""/>
        <dsp:cNvSpPr/>
      </dsp:nvSpPr>
      <dsp:spPr>
        <a:xfrm>
          <a:off x="5032" y="3610852"/>
          <a:ext cx="8348180" cy="153253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r" defTabSz="1778000">
            <a:lnSpc>
              <a:spcPct val="90000"/>
            </a:lnSpc>
            <a:spcBef>
              <a:spcPct val="0"/>
            </a:spcBef>
            <a:spcAft>
              <a:spcPct val="35000"/>
            </a:spcAft>
          </a:pPr>
          <a:r>
            <a:rPr kumimoji="0" lang="fa-IR" sz="4000" b="1" u="none" strike="noStrike" kern="1200" cap="none" normalizeH="0" baseline="0" smtClean="0">
              <a:ln/>
              <a:effectLst/>
              <a:latin typeface="Arial" pitchFamily="34" charset="0"/>
              <a:ea typeface="Times New Roman" pitchFamily="18" charset="0"/>
              <a:cs typeface="B Titr" pitchFamily="2" charset="-78"/>
            </a:rPr>
            <a:t>موج اول تحریمها ۱۹۷۹ تا ۱۹۹۵</a:t>
          </a:r>
          <a:endParaRPr lang="en-US" sz="4000" kern="1200" dirty="0"/>
        </a:p>
      </dsp:txBody>
      <dsp:txXfrm>
        <a:off x="2474212" y="3610852"/>
        <a:ext cx="5879000" cy="1532532"/>
      </dsp:txXfrm>
    </dsp:sp>
    <dsp:sp modelId="{61D0FFFD-8E43-4807-A0DB-C336C6176A43}">
      <dsp:nvSpPr>
        <dsp:cNvPr id="0" name=""/>
        <dsp:cNvSpPr/>
      </dsp:nvSpPr>
      <dsp:spPr>
        <a:xfrm>
          <a:off x="5" y="3854281"/>
          <a:ext cx="2078780" cy="1671058"/>
        </a:xfrm>
        <a:prstGeom prst="ellipse">
          <a:avLst/>
        </a:prstGeom>
        <a:blipFill rotWithShape="0">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BF0-6084-400A-8D46-BC605A2FF463}">
      <dsp:nvSpPr>
        <dsp:cNvPr id="0" name=""/>
        <dsp:cNvSpPr/>
      </dsp:nvSpPr>
      <dsp:spPr>
        <a:xfrm>
          <a:off x="5032" y="46823"/>
          <a:ext cx="8348180" cy="35640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justLow" defTabSz="1155700" rtl="1">
            <a:lnSpc>
              <a:spcPct val="90000"/>
            </a:lnSpc>
            <a:spcBef>
              <a:spcPct val="0"/>
            </a:spcBef>
            <a:spcAft>
              <a:spcPct val="15000"/>
            </a:spcAft>
            <a:buChar char="••"/>
          </a:pPr>
          <a:r>
            <a:rPr lang="fa-IR" sz="2600" kern="1200" dirty="0" smtClean="0">
              <a:cs typeface="B Titr" pitchFamily="2" charset="-78"/>
            </a:rPr>
            <a:t>با هدف تضعیف ایران در صنایع نفت و گاز بوده و کشورهای ثالث سرمایه‌گذار در بخش نفت و گاز مورد تحریم واقع می‌شدند. </a:t>
          </a:r>
          <a:endParaRPr lang="en-US" sz="2600" kern="1200" dirty="0">
            <a:cs typeface="B Titr" pitchFamily="2" charset="-78"/>
          </a:endParaRPr>
        </a:p>
        <a:p>
          <a:pPr marL="228600" lvl="1" indent="-228600" algn="justLow" defTabSz="1155700" rtl="1">
            <a:lnSpc>
              <a:spcPct val="90000"/>
            </a:lnSpc>
            <a:spcBef>
              <a:spcPct val="0"/>
            </a:spcBef>
            <a:spcAft>
              <a:spcPct val="15000"/>
            </a:spcAft>
            <a:buChar char="••"/>
          </a:pPr>
          <a:r>
            <a:rPr lang="fa-IR" sz="2600" kern="1200" dirty="0" smtClean="0">
              <a:cs typeface="B Titr" pitchFamily="2" charset="-78"/>
            </a:rPr>
            <a:t>مهم‌ترین تحریم در این دوره قانون مجازاتها علیه ایران و لیبی</a:t>
          </a:r>
          <a:r>
            <a:rPr lang="en-US" sz="2600" kern="1200" dirty="0" smtClean="0">
              <a:cs typeface="B Titr" pitchFamily="2" charset="-78"/>
            </a:rPr>
            <a:t> (ILSA) </a:t>
          </a:r>
          <a:r>
            <a:rPr lang="fa-IR" sz="2600" kern="1200" dirty="0" smtClean="0">
              <a:cs typeface="B Titr" pitchFamily="2" charset="-78"/>
            </a:rPr>
            <a:t>موسوم به قانون داماتو در اوت ۱۹۹۶ است</a:t>
          </a:r>
          <a:r>
            <a:rPr lang="en-US" sz="2600" kern="1200" dirty="0" smtClean="0">
              <a:cs typeface="B Titr" pitchFamily="2" charset="-78"/>
            </a:rPr>
            <a:t>. </a:t>
          </a:r>
          <a:endParaRPr lang="en-US" sz="2600" kern="1200" dirty="0">
            <a:cs typeface="B Titr" pitchFamily="2" charset="-78"/>
          </a:endParaRPr>
        </a:p>
        <a:p>
          <a:pPr marL="228600" lvl="1" indent="-228600" algn="justLow" defTabSz="1155700" rtl="1">
            <a:lnSpc>
              <a:spcPct val="90000"/>
            </a:lnSpc>
            <a:spcBef>
              <a:spcPct val="0"/>
            </a:spcBef>
            <a:spcAft>
              <a:spcPct val="15000"/>
            </a:spcAft>
            <a:buChar char="••"/>
          </a:pPr>
          <a:r>
            <a:rPr lang="fa-IR" sz="2600" kern="1200" dirty="0" smtClean="0">
              <a:cs typeface="B Titr" pitchFamily="2" charset="-78"/>
            </a:rPr>
            <a:t>طبق این قانون هرگونه سرمایه‌گذاری در جهت توسعه منابع نفتی در ایران ممنوع شد و برای خاطیان مجازات‌هایی وضع شد</a:t>
          </a:r>
          <a:r>
            <a:rPr lang="en-US" sz="2600" kern="1200" dirty="0" smtClean="0"/>
            <a:t>.</a:t>
          </a:r>
          <a:endParaRPr lang="en-US" sz="2600" kern="1200" dirty="0"/>
        </a:p>
      </dsp:txBody>
      <dsp:txXfrm>
        <a:off x="88541" y="130332"/>
        <a:ext cx="8181162" cy="3480520"/>
      </dsp:txXfrm>
    </dsp:sp>
    <dsp:sp modelId="{22B0860F-6FB9-4364-9525-CFBA52DFA4F8}">
      <dsp:nvSpPr>
        <dsp:cNvPr id="0" name=""/>
        <dsp:cNvSpPr/>
      </dsp:nvSpPr>
      <dsp:spPr>
        <a:xfrm>
          <a:off x="5032" y="3610852"/>
          <a:ext cx="8348180" cy="153253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lvl="0" algn="justLow" defTabSz="1733550" rtl="1">
            <a:lnSpc>
              <a:spcPct val="90000"/>
            </a:lnSpc>
            <a:spcBef>
              <a:spcPct val="0"/>
            </a:spcBef>
            <a:spcAft>
              <a:spcPct val="35000"/>
            </a:spcAft>
          </a:pPr>
          <a:r>
            <a:rPr lang="fa-IR" sz="3900" b="1" i="0" kern="1200" dirty="0" smtClean="0">
              <a:cs typeface="B Titr" pitchFamily="2" charset="-78"/>
            </a:rPr>
            <a:t> </a:t>
          </a:r>
          <a:r>
            <a:rPr lang="ar-SA" sz="3900" b="1" i="0" kern="1200" dirty="0" smtClean="0">
              <a:cs typeface="B Titr" pitchFamily="2" charset="-78"/>
            </a:rPr>
            <a:t>موج دوم تحریمها ۱۹۹۵ تا ۲۰۰۶</a:t>
          </a:r>
          <a:endParaRPr lang="en-US" sz="3900" i="0" kern="1200" dirty="0">
            <a:cs typeface="B Titr" pitchFamily="2" charset="-78"/>
          </a:endParaRPr>
        </a:p>
      </dsp:txBody>
      <dsp:txXfrm>
        <a:off x="2474212" y="3610852"/>
        <a:ext cx="5879000" cy="1532532"/>
      </dsp:txXfrm>
    </dsp:sp>
    <dsp:sp modelId="{61D0FFFD-8E43-4807-A0DB-C336C6176A43}">
      <dsp:nvSpPr>
        <dsp:cNvPr id="0" name=""/>
        <dsp:cNvSpPr/>
      </dsp:nvSpPr>
      <dsp:spPr>
        <a:xfrm>
          <a:off x="5" y="3854281"/>
          <a:ext cx="2078780" cy="1671058"/>
        </a:xfrm>
        <a:prstGeom prst="ellipse">
          <a:avLst/>
        </a:prstGeom>
        <a:blipFill rotWithShape="1">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BF0-6084-400A-8D46-BC605A2FF463}">
      <dsp:nvSpPr>
        <dsp:cNvPr id="0" name=""/>
        <dsp:cNvSpPr/>
      </dsp:nvSpPr>
      <dsp:spPr>
        <a:xfrm>
          <a:off x="5032" y="46823"/>
          <a:ext cx="8348180" cy="35640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justLow" defTabSz="1289050" rtl="1">
            <a:lnSpc>
              <a:spcPct val="90000"/>
            </a:lnSpc>
            <a:spcBef>
              <a:spcPct val="0"/>
            </a:spcBef>
            <a:spcAft>
              <a:spcPct val="15000"/>
            </a:spcAft>
            <a:buChar char="••"/>
          </a:pPr>
          <a:r>
            <a:rPr lang="fa-IR" sz="2900" kern="1200" dirty="0" smtClean="0">
              <a:cs typeface="B Titr" pitchFamily="2" charset="-78"/>
            </a:rPr>
            <a:t>عمدتاً روی برنامه هسته‌ای ایران تمرکز داشت و شامل تحریمهای تنبیهی به دلیل مسائل حقوق بشری در ایران بودند. </a:t>
          </a:r>
          <a:endParaRPr lang="en-US" sz="2900" kern="1200" dirty="0">
            <a:cs typeface="B Titr" pitchFamily="2" charset="-78"/>
          </a:endParaRPr>
        </a:p>
        <a:p>
          <a:pPr marL="285750" lvl="1" indent="-285750" algn="justLow" defTabSz="1289050" rtl="1">
            <a:lnSpc>
              <a:spcPct val="90000"/>
            </a:lnSpc>
            <a:spcBef>
              <a:spcPct val="0"/>
            </a:spcBef>
            <a:spcAft>
              <a:spcPct val="15000"/>
            </a:spcAft>
            <a:buChar char="••"/>
          </a:pPr>
          <a:r>
            <a:rPr lang="fa-IR" sz="2900" kern="1200" dirty="0" smtClean="0">
              <a:cs typeface="B Titr" pitchFamily="2" charset="-78"/>
            </a:rPr>
            <a:t>نمونه تحریمهای این دوره تصویب قانون حمایت از آزادی در ایران است که برای اصلاح قانون تحریم ایران و لیبی است و تا سال ۲۰۱۱ تمدید شد</a:t>
          </a:r>
          <a:r>
            <a:rPr lang="en-US" sz="2900" kern="1200" dirty="0" smtClean="0">
              <a:cs typeface="B Titr" pitchFamily="2" charset="-78"/>
            </a:rPr>
            <a:t>.</a:t>
          </a:r>
          <a:endParaRPr lang="en-US" sz="2900" kern="1200" dirty="0">
            <a:cs typeface="B Titr" pitchFamily="2" charset="-78"/>
          </a:endParaRPr>
        </a:p>
      </dsp:txBody>
      <dsp:txXfrm>
        <a:off x="88541" y="130332"/>
        <a:ext cx="8181162" cy="3480520"/>
      </dsp:txXfrm>
    </dsp:sp>
    <dsp:sp modelId="{22B0860F-6FB9-4364-9525-CFBA52DFA4F8}">
      <dsp:nvSpPr>
        <dsp:cNvPr id="0" name=""/>
        <dsp:cNvSpPr/>
      </dsp:nvSpPr>
      <dsp:spPr>
        <a:xfrm>
          <a:off x="5032" y="3610852"/>
          <a:ext cx="8348180" cy="153253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lvl="0" algn="ctr" defTabSz="1733550" rtl="1">
            <a:lnSpc>
              <a:spcPct val="90000"/>
            </a:lnSpc>
            <a:spcBef>
              <a:spcPct val="0"/>
            </a:spcBef>
            <a:spcAft>
              <a:spcPct val="35000"/>
            </a:spcAft>
          </a:pPr>
          <a:r>
            <a:rPr lang="fa-IR" sz="3900" b="1" i="0" kern="1200" dirty="0" smtClean="0">
              <a:cs typeface="B Titr" pitchFamily="2" charset="-78"/>
            </a:rPr>
            <a:t> موج سوم تحریمها ۲۰۰۶ تا ۲۰۱۰</a:t>
          </a:r>
          <a:endParaRPr lang="en-US" sz="3900" i="0" kern="1200" dirty="0"/>
        </a:p>
      </dsp:txBody>
      <dsp:txXfrm>
        <a:off x="2474212" y="3610852"/>
        <a:ext cx="5879000" cy="1532532"/>
      </dsp:txXfrm>
    </dsp:sp>
    <dsp:sp modelId="{61D0FFFD-8E43-4807-A0DB-C336C6176A43}">
      <dsp:nvSpPr>
        <dsp:cNvPr id="0" name=""/>
        <dsp:cNvSpPr/>
      </dsp:nvSpPr>
      <dsp:spPr>
        <a:xfrm>
          <a:off x="5" y="3854281"/>
          <a:ext cx="2078780" cy="1671058"/>
        </a:xfrm>
        <a:prstGeom prst="ellipse">
          <a:avLst/>
        </a:prstGeom>
        <a:blipFill rotWithShape="1">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AABF0-6084-400A-8D46-BC605A2FF463}">
      <dsp:nvSpPr>
        <dsp:cNvPr id="0" name=""/>
        <dsp:cNvSpPr/>
      </dsp:nvSpPr>
      <dsp:spPr>
        <a:xfrm>
          <a:off x="5032" y="46823"/>
          <a:ext cx="8348180" cy="35640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Low" defTabSz="889000" rtl="1">
            <a:lnSpc>
              <a:spcPct val="90000"/>
            </a:lnSpc>
            <a:spcBef>
              <a:spcPct val="0"/>
            </a:spcBef>
            <a:spcAft>
              <a:spcPct val="15000"/>
            </a:spcAft>
            <a:buChar char="••"/>
          </a:pPr>
          <a:r>
            <a:rPr lang="fa-IR" sz="2000" kern="1200" dirty="0" smtClean="0">
              <a:cs typeface="B Titr" pitchFamily="2" charset="-78"/>
            </a:rPr>
            <a:t>شامل سخت‌ترین محدودیتهایی بود که ایالات متحده تا به حال علیه کشوری وضع کرده است. </a:t>
          </a:r>
          <a:endParaRPr lang="en-US" sz="2000" kern="1200" dirty="0">
            <a:cs typeface="B Tit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Titr" pitchFamily="2" charset="-78"/>
            </a:rPr>
            <a:t>از مهم‌ترین تحریم‌ها در این دوره قانون جامع تحریم، مسئولیت‌پذیری و منع سرمایه‌گذاری ایران</a:t>
          </a:r>
          <a:r>
            <a:rPr lang="en-US" sz="2000" kern="1200" dirty="0" smtClean="0">
              <a:cs typeface="B Titr" pitchFamily="2" charset="-78"/>
            </a:rPr>
            <a:t> (CISADA) </a:t>
          </a:r>
          <a:r>
            <a:rPr lang="fa-IR" sz="2000" kern="1200" dirty="0" smtClean="0">
              <a:cs typeface="B Titr" pitchFamily="2" charset="-78"/>
            </a:rPr>
            <a:t>در سال ۲۰۱۰ است که توسط کنگره آمریکا به تصویب رسید.</a:t>
          </a:r>
          <a:endParaRPr lang="en-US" sz="2000" kern="1200" dirty="0">
            <a:cs typeface="B Tit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Titr" pitchFamily="2" charset="-78"/>
            </a:rPr>
            <a:t>پس از این قانون کشورهای دیگر هم به حامیان تحریمی آمریکا علیه ایران پیوستند. </a:t>
          </a:r>
          <a:endParaRPr lang="en-US" sz="2000" kern="1200" dirty="0">
            <a:cs typeface="B Tit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Titr" pitchFamily="2" charset="-78"/>
            </a:rPr>
            <a:t>هدف تحریمها بانک مرکزی ایران و توانایی آن در دریافت درآمد حاصل از نفت و بسیاری از بخشهای حمل و نقل، بیمه، تولید و امور مالی بودند</a:t>
          </a:r>
          <a:r>
            <a:rPr lang="en-US" sz="2000" kern="1200" dirty="0" smtClean="0">
              <a:cs typeface="B Titr" pitchFamily="2" charset="-78"/>
            </a:rPr>
            <a:t>.</a:t>
          </a:r>
          <a:endParaRPr lang="en-US" sz="2000" kern="1200" dirty="0">
            <a:cs typeface="B Titr" pitchFamily="2" charset="-78"/>
          </a:endParaRPr>
        </a:p>
      </dsp:txBody>
      <dsp:txXfrm>
        <a:off x="88541" y="130332"/>
        <a:ext cx="8181162" cy="3480520"/>
      </dsp:txXfrm>
    </dsp:sp>
    <dsp:sp modelId="{22B0860F-6FB9-4364-9525-CFBA52DFA4F8}">
      <dsp:nvSpPr>
        <dsp:cNvPr id="0" name=""/>
        <dsp:cNvSpPr/>
      </dsp:nvSpPr>
      <dsp:spPr>
        <a:xfrm>
          <a:off x="5032" y="3610852"/>
          <a:ext cx="8348180" cy="153253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ctr" defTabSz="1422400" rtl="1">
            <a:lnSpc>
              <a:spcPct val="90000"/>
            </a:lnSpc>
            <a:spcBef>
              <a:spcPct val="0"/>
            </a:spcBef>
            <a:spcAft>
              <a:spcPct val="35000"/>
            </a:spcAft>
          </a:pPr>
          <a:r>
            <a:rPr lang="fa-IR" sz="3200" b="1" i="0" kern="1200" dirty="0" smtClean="0">
              <a:cs typeface="B Titr" pitchFamily="2" charset="-78"/>
            </a:rPr>
            <a:t>موج چهارم تحریمها از سال ۲۰۱۰ به بعد</a:t>
          </a:r>
          <a:endParaRPr lang="en-US" sz="3200" i="0" kern="1200" dirty="0"/>
        </a:p>
      </dsp:txBody>
      <dsp:txXfrm>
        <a:off x="2474212" y="3610852"/>
        <a:ext cx="5879000" cy="1532532"/>
      </dsp:txXfrm>
    </dsp:sp>
    <dsp:sp modelId="{61D0FFFD-8E43-4807-A0DB-C336C6176A43}">
      <dsp:nvSpPr>
        <dsp:cNvPr id="0" name=""/>
        <dsp:cNvSpPr/>
      </dsp:nvSpPr>
      <dsp:spPr>
        <a:xfrm>
          <a:off x="5" y="3854281"/>
          <a:ext cx="2078780" cy="1671058"/>
        </a:xfrm>
        <a:prstGeom prst="ellipse">
          <a:avLst/>
        </a:prstGeom>
        <a:blipFill rotWithShape="1">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97B0-A376-42CD-A755-2F1A84313BB5}">
      <dsp:nvSpPr>
        <dsp:cNvPr id="0" name=""/>
        <dsp:cNvSpPr/>
      </dsp:nvSpPr>
      <dsp:spPr>
        <a:xfrm>
          <a:off x="936321" y="3122637"/>
          <a:ext cx="1141196" cy="543105"/>
        </a:xfrm>
        <a:custGeom>
          <a:avLst/>
          <a:gdLst/>
          <a:ahLst/>
          <a:cxnLst/>
          <a:rect l="0" t="0" r="0" b="0"/>
          <a:pathLst>
            <a:path>
              <a:moveTo>
                <a:pt x="1141196" y="0"/>
              </a:moveTo>
              <a:lnTo>
                <a:pt x="1141196" y="370110"/>
              </a:lnTo>
              <a:lnTo>
                <a:pt x="0" y="370110"/>
              </a:lnTo>
              <a:lnTo>
                <a:pt x="0" y="54310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395618-187E-4D54-91FC-9E9BDD5439C4}">
      <dsp:nvSpPr>
        <dsp:cNvPr id="0" name=""/>
        <dsp:cNvSpPr/>
      </dsp:nvSpPr>
      <dsp:spPr>
        <a:xfrm>
          <a:off x="2077518" y="3122637"/>
          <a:ext cx="1141196" cy="543105"/>
        </a:xfrm>
        <a:custGeom>
          <a:avLst/>
          <a:gdLst/>
          <a:ahLst/>
          <a:cxnLst/>
          <a:rect l="0" t="0" r="0" b="0"/>
          <a:pathLst>
            <a:path>
              <a:moveTo>
                <a:pt x="0" y="0"/>
              </a:moveTo>
              <a:lnTo>
                <a:pt x="0" y="370110"/>
              </a:lnTo>
              <a:lnTo>
                <a:pt x="1141196" y="370110"/>
              </a:lnTo>
              <a:lnTo>
                <a:pt x="1141196" y="54310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E8C637-5E83-48FE-8C1E-62ABC015CC0D}">
      <dsp:nvSpPr>
        <dsp:cNvPr id="0" name=""/>
        <dsp:cNvSpPr/>
      </dsp:nvSpPr>
      <dsp:spPr>
        <a:xfrm>
          <a:off x="2077518" y="1393724"/>
          <a:ext cx="2282393" cy="543105"/>
        </a:xfrm>
        <a:custGeom>
          <a:avLst/>
          <a:gdLst/>
          <a:ahLst/>
          <a:cxnLst/>
          <a:rect l="0" t="0" r="0" b="0"/>
          <a:pathLst>
            <a:path>
              <a:moveTo>
                <a:pt x="2282393" y="0"/>
              </a:moveTo>
              <a:lnTo>
                <a:pt x="2282393" y="370110"/>
              </a:lnTo>
              <a:lnTo>
                <a:pt x="0" y="370110"/>
              </a:lnTo>
              <a:lnTo>
                <a:pt x="0" y="54310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FC3C44-A2B3-4343-AB2A-650468B51B42}">
      <dsp:nvSpPr>
        <dsp:cNvPr id="0" name=""/>
        <dsp:cNvSpPr/>
      </dsp:nvSpPr>
      <dsp:spPr>
        <a:xfrm>
          <a:off x="5501108" y="3122637"/>
          <a:ext cx="1141196" cy="543105"/>
        </a:xfrm>
        <a:custGeom>
          <a:avLst/>
          <a:gdLst/>
          <a:ahLst/>
          <a:cxnLst/>
          <a:rect l="0" t="0" r="0" b="0"/>
          <a:pathLst>
            <a:path>
              <a:moveTo>
                <a:pt x="1141196" y="0"/>
              </a:moveTo>
              <a:lnTo>
                <a:pt x="1141196" y="370110"/>
              </a:lnTo>
              <a:lnTo>
                <a:pt x="0" y="370110"/>
              </a:lnTo>
              <a:lnTo>
                <a:pt x="0" y="54310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C1D1C0-27DB-4D5A-9E68-4A9285503EC5}">
      <dsp:nvSpPr>
        <dsp:cNvPr id="0" name=""/>
        <dsp:cNvSpPr/>
      </dsp:nvSpPr>
      <dsp:spPr>
        <a:xfrm>
          <a:off x="6642305" y="3122637"/>
          <a:ext cx="1141196" cy="543105"/>
        </a:xfrm>
        <a:custGeom>
          <a:avLst/>
          <a:gdLst/>
          <a:ahLst/>
          <a:cxnLst/>
          <a:rect l="0" t="0" r="0" b="0"/>
          <a:pathLst>
            <a:path>
              <a:moveTo>
                <a:pt x="0" y="0"/>
              </a:moveTo>
              <a:lnTo>
                <a:pt x="0" y="370110"/>
              </a:lnTo>
              <a:lnTo>
                <a:pt x="1141196" y="370110"/>
              </a:lnTo>
              <a:lnTo>
                <a:pt x="1141196" y="54310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F4D20B-2D06-4D8B-9F5D-2E6683327485}">
      <dsp:nvSpPr>
        <dsp:cNvPr id="0" name=""/>
        <dsp:cNvSpPr/>
      </dsp:nvSpPr>
      <dsp:spPr>
        <a:xfrm>
          <a:off x="4359911" y="1393724"/>
          <a:ext cx="2282393" cy="543105"/>
        </a:xfrm>
        <a:custGeom>
          <a:avLst/>
          <a:gdLst/>
          <a:ahLst/>
          <a:cxnLst/>
          <a:rect l="0" t="0" r="0" b="0"/>
          <a:pathLst>
            <a:path>
              <a:moveTo>
                <a:pt x="0" y="0"/>
              </a:moveTo>
              <a:lnTo>
                <a:pt x="0" y="370110"/>
              </a:lnTo>
              <a:lnTo>
                <a:pt x="2282393" y="370110"/>
              </a:lnTo>
              <a:lnTo>
                <a:pt x="2282393" y="54310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C96DE4-3666-4C20-B1B5-5981C7A31C10}">
      <dsp:nvSpPr>
        <dsp:cNvPr id="0" name=""/>
        <dsp:cNvSpPr/>
      </dsp:nvSpPr>
      <dsp:spPr>
        <a:xfrm>
          <a:off x="3426205" y="207917"/>
          <a:ext cx="1867412" cy="118580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B3C29CA-C7F3-4DFC-87F5-9850C65A4AC7}">
      <dsp:nvSpPr>
        <dsp:cNvPr id="0" name=""/>
        <dsp:cNvSpPr/>
      </dsp:nvSpPr>
      <dsp:spPr>
        <a:xfrm>
          <a:off x="3633695" y="405033"/>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cap="none" spc="0" dirty="0" smtClean="0">
              <a:ln w="0"/>
              <a:solidFill>
                <a:schemeClr val="accent1"/>
              </a:solidFill>
              <a:effectLst/>
              <a:cs typeface="B Zar" panose="00000400000000000000" pitchFamily="2" charset="-78"/>
            </a:rPr>
            <a:t>تحریم های یک جانبه ایالات متحده علیه جمهوری اسلامی ایران</a:t>
          </a:r>
          <a:endParaRPr lang="en-US" sz="1600" b="1" kern="1200" cap="none" spc="0" dirty="0">
            <a:ln w="0"/>
            <a:solidFill>
              <a:schemeClr val="accent1"/>
            </a:solidFill>
            <a:effectLst/>
            <a:cs typeface="B Zar" panose="00000400000000000000" pitchFamily="2" charset="-78"/>
          </a:endParaRPr>
        </a:p>
      </dsp:txBody>
      <dsp:txXfrm>
        <a:off x="3668426" y="439764"/>
        <a:ext cx="1797950" cy="1116345"/>
      </dsp:txXfrm>
    </dsp:sp>
    <dsp:sp modelId="{9420DAA3-FE9E-4807-8990-D3AB3290358C}">
      <dsp:nvSpPr>
        <dsp:cNvPr id="0" name=""/>
        <dsp:cNvSpPr/>
      </dsp:nvSpPr>
      <dsp:spPr>
        <a:xfrm>
          <a:off x="5708598" y="1936830"/>
          <a:ext cx="1867412" cy="1185807"/>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7E18A3-E0CF-4A32-AF97-93083B59B63E}">
      <dsp:nvSpPr>
        <dsp:cNvPr id="0" name=""/>
        <dsp:cNvSpPr/>
      </dsp:nvSpPr>
      <dsp:spPr>
        <a:xfrm>
          <a:off x="5916089" y="2133946"/>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cap="none" spc="0" dirty="0" smtClean="0">
              <a:ln w="0"/>
              <a:solidFill>
                <a:schemeClr val="accent1"/>
              </a:solidFill>
              <a:effectLst/>
              <a:cs typeface="B Zar" panose="00000400000000000000" pitchFamily="2" charset="-78"/>
            </a:rPr>
            <a:t>اثرگذاری غیرمستقیم</a:t>
          </a:r>
          <a:endParaRPr lang="en-US" sz="2400" b="1" kern="1200" cap="none" spc="0" dirty="0">
            <a:ln w="0"/>
            <a:solidFill>
              <a:schemeClr val="accent1"/>
            </a:solidFill>
            <a:effectLst/>
            <a:cs typeface="B Zar" panose="00000400000000000000" pitchFamily="2" charset="-78"/>
          </a:endParaRPr>
        </a:p>
      </dsp:txBody>
      <dsp:txXfrm>
        <a:off x="5950820" y="2168677"/>
        <a:ext cx="1797950" cy="1116345"/>
      </dsp:txXfrm>
    </dsp:sp>
    <dsp:sp modelId="{8C6D1553-5F6E-40CB-9402-6D0F633CD68B}">
      <dsp:nvSpPr>
        <dsp:cNvPr id="0" name=""/>
        <dsp:cNvSpPr/>
      </dsp:nvSpPr>
      <dsp:spPr>
        <a:xfrm>
          <a:off x="6849795" y="3665743"/>
          <a:ext cx="1867412" cy="11858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6F5B5C-41A1-43A9-B18B-4A23A3DB4DC7}">
      <dsp:nvSpPr>
        <dsp:cNvPr id="0" name=""/>
        <dsp:cNvSpPr/>
      </dsp:nvSpPr>
      <dsp:spPr>
        <a:xfrm>
          <a:off x="7057285" y="3862859"/>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لابی های اسرائیل</a:t>
          </a:r>
          <a:endParaRPr lang="en-US" sz="1400" b="1" kern="1200" dirty="0">
            <a:cs typeface="B Zar" panose="00000400000000000000" pitchFamily="2" charset="-78"/>
          </a:endParaRPr>
        </a:p>
      </dsp:txBody>
      <dsp:txXfrm>
        <a:off x="7092016" y="3897590"/>
        <a:ext cx="1797950" cy="1116345"/>
      </dsp:txXfrm>
    </dsp:sp>
    <dsp:sp modelId="{89AA7652-B3AD-4A3F-B5B1-EE484A95BD2A}">
      <dsp:nvSpPr>
        <dsp:cNvPr id="0" name=""/>
        <dsp:cNvSpPr/>
      </dsp:nvSpPr>
      <dsp:spPr>
        <a:xfrm>
          <a:off x="4567402" y="3665743"/>
          <a:ext cx="1867412" cy="11858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800B7A4-6B60-4700-8A25-D420D9831468}">
      <dsp:nvSpPr>
        <dsp:cNvPr id="0" name=""/>
        <dsp:cNvSpPr/>
      </dsp:nvSpPr>
      <dsp:spPr>
        <a:xfrm>
          <a:off x="4774892" y="3862859"/>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مراکز پژوهشی</a:t>
          </a:r>
          <a:endParaRPr lang="en-US" sz="1400" b="1" kern="1200" dirty="0">
            <a:cs typeface="B Zar" panose="00000400000000000000" pitchFamily="2" charset="-78"/>
          </a:endParaRPr>
        </a:p>
      </dsp:txBody>
      <dsp:txXfrm>
        <a:off x="4809623" y="3897590"/>
        <a:ext cx="1797950" cy="1116345"/>
      </dsp:txXfrm>
    </dsp:sp>
    <dsp:sp modelId="{5CF80787-DE03-460E-BFF7-09AAC1C93533}">
      <dsp:nvSpPr>
        <dsp:cNvPr id="0" name=""/>
        <dsp:cNvSpPr/>
      </dsp:nvSpPr>
      <dsp:spPr>
        <a:xfrm>
          <a:off x="1143812" y="1936830"/>
          <a:ext cx="1867412" cy="1185807"/>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EE922F9-0FD6-4A7D-BA89-7695B8B3FDC1}">
      <dsp:nvSpPr>
        <dsp:cNvPr id="0" name=""/>
        <dsp:cNvSpPr/>
      </dsp:nvSpPr>
      <dsp:spPr>
        <a:xfrm>
          <a:off x="1351302" y="2133946"/>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cap="none" spc="0" dirty="0" smtClean="0">
              <a:ln w="0"/>
              <a:solidFill>
                <a:schemeClr val="accent1"/>
              </a:solidFill>
              <a:effectLst/>
              <a:cs typeface="B Zar" panose="00000400000000000000" pitchFamily="2" charset="-78"/>
            </a:rPr>
            <a:t>اثرگذاری مستقیم</a:t>
          </a:r>
          <a:endParaRPr lang="en-US" sz="2400" b="1" kern="1200" cap="none" spc="0" dirty="0">
            <a:ln w="0"/>
            <a:solidFill>
              <a:schemeClr val="accent1"/>
            </a:solidFill>
            <a:effectLst/>
            <a:cs typeface="B Zar" panose="00000400000000000000" pitchFamily="2" charset="-78"/>
          </a:endParaRPr>
        </a:p>
      </dsp:txBody>
      <dsp:txXfrm>
        <a:off x="1386033" y="2168677"/>
        <a:ext cx="1797950" cy="1116345"/>
      </dsp:txXfrm>
    </dsp:sp>
    <dsp:sp modelId="{D562B0CC-D9AD-4585-A40F-9260C52456C6}">
      <dsp:nvSpPr>
        <dsp:cNvPr id="0" name=""/>
        <dsp:cNvSpPr/>
      </dsp:nvSpPr>
      <dsp:spPr>
        <a:xfrm>
          <a:off x="2285008" y="3665743"/>
          <a:ext cx="1867412" cy="11858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2495D40-042D-468F-86AA-5EC3200A6875}">
      <dsp:nvSpPr>
        <dsp:cNvPr id="0" name=""/>
        <dsp:cNvSpPr/>
      </dsp:nvSpPr>
      <dsp:spPr>
        <a:xfrm>
          <a:off x="2492499" y="3862859"/>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a-IR" sz="1200" b="1" kern="1200" dirty="0" smtClean="0">
              <a:cs typeface="B Zar" panose="00000400000000000000" pitchFamily="2" charset="-78"/>
            </a:rPr>
            <a:t>مشاوران ارشد کاخ سفید و برخی معاونان صاحب نفوذ در وزارتخانه های امور خارجه، دفاع، دارایی و انرژی</a:t>
          </a:r>
          <a:endParaRPr lang="en-US" sz="1200" b="1" kern="1200" dirty="0">
            <a:cs typeface="B Zar" panose="00000400000000000000" pitchFamily="2" charset="-78"/>
          </a:endParaRPr>
        </a:p>
      </dsp:txBody>
      <dsp:txXfrm>
        <a:off x="2527230" y="3897590"/>
        <a:ext cx="1797950" cy="1116345"/>
      </dsp:txXfrm>
    </dsp:sp>
    <dsp:sp modelId="{6907655E-D843-4C10-AA9D-C562E09BA6C4}">
      <dsp:nvSpPr>
        <dsp:cNvPr id="0" name=""/>
        <dsp:cNvSpPr/>
      </dsp:nvSpPr>
      <dsp:spPr>
        <a:xfrm>
          <a:off x="2615" y="3665743"/>
          <a:ext cx="1867412" cy="1185807"/>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D54D8E4-E7B8-4029-956D-DC8DE0A74E4C}">
      <dsp:nvSpPr>
        <dsp:cNvPr id="0" name=""/>
        <dsp:cNvSpPr/>
      </dsp:nvSpPr>
      <dsp:spPr>
        <a:xfrm>
          <a:off x="210105" y="3862859"/>
          <a:ext cx="1867412" cy="11858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قانونگذاران ذی نفوذ حزب دموکرات و جمهوری خواه در کنگره آمریکا</a:t>
          </a:r>
          <a:endParaRPr lang="en-US" sz="1400" b="1" kern="1200" dirty="0">
            <a:cs typeface="B Zar" panose="00000400000000000000" pitchFamily="2" charset="-78"/>
          </a:endParaRPr>
        </a:p>
      </dsp:txBody>
      <dsp:txXfrm>
        <a:off x="244836" y="3897590"/>
        <a:ext cx="1797950" cy="1116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123CF-859C-44D7-BBC2-DFCF69E202C6}">
      <dsp:nvSpPr>
        <dsp:cNvPr id="0" name=""/>
        <dsp:cNvSpPr/>
      </dsp:nvSpPr>
      <dsp:spPr>
        <a:xfrm>
          <a:off x="0" y="5431"/>
          <a:ext cx="9429784" cy="1180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1">
            <a:lnSpc>
              <a:spcPct val="90000"/>
            </a:lnSpc>
            <a:spcBef>
              <a:spcPct val="0"/>
            </a:spcBef>
            <a:spcAft>
              <a:spcPct val="35000"/>
            </a:spcAft>
          </a:pPr>
          <a:r>
            <a:rPr lang="ar-SA" sz="3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از مهم‌ترین لابی‌های رژیم صهیونیستی</a:t>
          </a:r>
          <a:r>
            <a:rPr lang="fa-IR" sz="3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در آمریکا</a:t>
          </a:r>
          <a:r>
            <a:rPr lang="ar-SA" sz="3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endParaRPr lang="en-US" sz="36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0" y="5431"/>
        <a:ext cx="9429784" cy="1180800"/>
      </dsp:txXfrm>
    </dsp:sp>
    <dsp:sp modelId="{D7CBBF27-BABE-4B80-8C42-91E493032ED6}">
      <dsp:nvSpPr>
        <dsp:cNvPr id="0" name=""/>
        <dsp:cNvSpPr/>
      </dsp:nvSpPr>
      <dsp:spPr>
        <a:xfrm>
          <a:off x="0" y="1186232"/>
          <a:ext cx="9429784" cy="495198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scene3d>
            <a:camera prst="orthographicFront">
              <a:rot lat="0" lon="0" rev="300000"/>
            </a:camera>
            <a:lightRig rig="threePt" dir="t"/>
          </a:scene3d>
        </a:bodyPr>
        <a:lstStyle/>
        <a:p>
          <a:pPr marL="228600" lvl="1" indent="-228600" algn="r" defTabSz="889000" rtl="1">
            <a:lnSpc>
              <a:spcPct val="90000"/>
            </a:lnSpc>
            <a:spcBef>
              <a:spcPct val="0"/>
            </a:spcBef>
            <a:spcAft>
              <a:spcPct val="15000"/>
            </a:spcAft>
            <a:buChar char="••"/>
          </a:pPr>
          <a:r>
            <a:rPr kumimoji="0" lang="fa-IR" sz="2000" b="0" i="0" u="none" strike="noStrike" kern="1200" cap="none" normalizeH="0" baseline="0" dirty="0" smtClean="0">
              <a:ln/>
              <a:effectLst/>
              <a:latin typeface="Arial" pitchFamily="34" charset="0"/>
              <a:ea typeface="Times New Roman" pitchFamily="18" charset="0"/>
              <a:cs typeface="B Titr" pitchFamily="2" charset="-78"/>
            </a:rPr>
            <a:t>کنگره صهیونیسم، </a:t>
          </a:r>
          <a:endParaRPr kumimoji="0" lang="en-US" sz="2000" b="0" i="0" u="none" strike="noStrike" kern="1200" cap="none" normalizeH="0" baseline="0" dirty="0" smtClean="0">
            <a:ln/>
            <a:effectLst/>
            <a:latin typeface="Arial" pitchFamily="34" charset="0"/>
            <a:ea typeface="Times New Roman" pitchFamily="18" charset="0"/>
            <a:cs typeface="B Titr" pitchFamily="2" charset="-78"/>
          </a:endParaRPr>
        </a:p>
        <a:p>
          <a:pPr marL="228600" lvl="1" indent="-228600" algn="r" defTabSz="889000" rtl="1">
            <a:lnSpc>
              <a:spcPct val="90000"/>
            </a:lnSpc>
            <a:spcBef>
              <a:spcPct val="0"/>
            </a:spcBef>
            <a:spcAft>
              <a:spcPct val="15000"/>
            </a:spcAft>
            <a:buChar char="••"/>
          </a:pPr>
          <a:r>
            <a:rPr kumimoji="0" lang="fa-IR" sz="2000" b="0" i="0" u="none" strike="noStrike" kern="1200" cap="none" normalizeH="0" baseline="0" dirty="0" smtClean="0">
              <a:ln/>
              <a:effectLst/>
              <a:latin typeface="Arial" pitchFamily="34" charset="0"/>
              <a:ea typeface="Times New Roman" pitchFamily="18" charset="0"/>
              <a:cs typeface="B Titr" pitchFamily="2" charset="-78"/>
            </a:rPr>
            <a:t>سازمان جهانی صهیونیست،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فدارسیون یهودیان آمریکای شمالی،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کمیته امور عمومی و اسراییل،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dirty="0" smtClean="0">
              <a:ln/>
              <a:effectLst/>
              <a:latin typeface="Arial" pitchFamily="34" charset="0"/>
              <a:ea typeface="Times New Roman" pitchFamily="18" charset="0"/>
              <a:cs typeface="B Titr" pitchFamily="2" charset="-78"/>
            </a:rPr>
            <a:t>کنفرانس روسای سازمان‌های یهودی،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لابی مسیحیان صهیونیست،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کنگره مراقبت پنتاگون،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کنفرانس امنیتی هرتزلیا، </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dirty="0" smtClean="0">
              <a:ln/>
              <a:effectLst/>
              <a:latin typeface="Arial" pitchFamily="34" charset="0"/>
              <a:ea typeface="Times New Roman" pitchFamily="18" charset="0"/>
              <a:cs typeface="B Titr" pitchFamily="2" charset="-78"/>
            </a:rPr>
            <a:t>موسسه یهود در امور امنیت ملی</a:t>
          </a:r>
          <a:endParaRPr lang="en-US" sz="2000" kern="1200" dirty="0"/>
        </a:p>
        <a:p>
          <a:pPr marL="228600" lvl="1" indent="-228600" algn="r" defTabSz="889000" rtl="1">
            <a:lnSpc>
              <a:spcPct val="90000"/>
            </a:lnSpc>
            <a:spcBef>
              <a:spcPct val="0"/>
            </a:spcBef>
            <a:spcAft>
              <a:spcPct val="15000"/>
            </a:spcAft>
            <a:buChar char="••"/>
          </a:pPr>
          <a:r>
            <a:rPr kumimoji="0" lang="fa-IR" sz="2000" b="0" i="0" u="none" strike="noStrike" kern="1200" cap="none" normalizeH="0" baseline="0" smtClean="0">
              <a:ln/>
              <a:effectLst/>
              <a:latin typeface="Arial" pitchFamily="34" charset="0"/>
              <a:ea typeface="Times New Roman" pitchFamily="18" charset="0"/>
              <a:cs typeface="B Titr" pitchFamily="2" charset="-78"/>
            </a:rPr>
            <a:t>لابی ایپک </a:t>
          </a:r>
          <a:endParaRPr lang="en-US" sz="2000" kern="1200" dirty="0"/>
        </a:p>
      </dsp:txBody>
      <dsp:txXfrm>
        <a:off x="0" y="1186232"/>
        <a:ext cx="9429784" cy="4951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D7B47-D68B-402B-B3C0-B47A6C0B6D8B}">
      <dsp:nvSpPr>
        <dsp:cNvPr id="0" name=""/>
        <dsp:cNvSpPr/>
      </dsp:nvSpPr>
      <dsp:spPr>
        <a:xfrm>
          <a:off x="1335" y="2472925"/>
          <a:ext cx="1166176" cy="1166176"/>
        </a:xfrm>
        <a:prstGeom prst="donut">
          <a:avLst>
            <a:gd name="adj" fmla="val 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29EEAA-97E3-4D58-821A-14BCBDA37E41}">
      <dsp:nvSpPr>
        <dsp:cNvPr id="0" name=""/>
        <dsp:cNvSpPr/>
      </dsp:nvSpPr>
      <dsp:spPr>
        <a:xfrm rot="17700000">
          <a:off x="412243" y="1522253"/>
          <a:ext cx="1449686" cy="69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ctr" defTabSz="800100" rtl="1">
            <a:lnSpc>
              <a:spcPct val="90000"/>
            </a:lnSpc>
            <a:spcBef>
              <a:spcPct val="0"/>
            </a:spcBef>
            <a:spcAft>
              <a:spcPct val="35000"/>
            </a:spcAft>
          </a:pPr>
          <a:r>
            <a:rPr lang="fa-IR" sz="1800" b="0" kern="1200" cap="none" spc="0" smtClean="0">
              <a:ln w="0"/>
              <a:effectLst>
                <a:outerShdw blurRad="38100" dist="25400" dir="5400000" algn="ctr" rotWithShape="0">
                  <a:srgbClr val="6E747A">
                    <a:alpha val="43000"/>
                  </a:srgbClr>
                </a:outerShdw>
              </a:effectLst>
              <a:cs typeface="B Titr" panose="00000700000000000000" pitchFamily="2" charset="-78"/>
            </a:rPr>
            <a:t>تصویب طرح های قانونی</a:t>
          </a:r>
          <a:endParaRPr lang="en-US" sz="18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412243" y="1522253"/>
        <a:ext cx="1449686" cy="698636"/>
      </dsp:txXfrm>
    </dsp:sp>
    <dsp:sp modelId="{BD1E4BF6-8E20-448C-A40D-55D2388C71C7}">
      <dsp:nvSpPr>
        <dsp:cNvPr id="0" name=""/>
        <dsp:cNvSpPr/>
      </dsp:nvSpPr>
      <dsp:spPr>
        <a:xfrm>
          <a:off x="1255445" y="2472925"/>
          <a:ext cx="1166176" cy="1166176"/>
        </a:xfrm>
        <a:prstGeom prst="donut">
          <a:avLst>
            <a:gd name="adj" fmla="val 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479FD4-D015-4A77-801D-61785C39E689}">
      <dsp:nvSpPr>
        <dsp:cNvPr id="0" name=""/>
        <dsp:cNvSpPr/>
      </dsp:nvSpPr>
      <dsp:spPr>
        <a:xfrm rot="17700000">
          <a:off x="1666353" y="1522253"/>
          <a:ext cx="1449686" cy="69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justLow" defTabSz="889000" rtl="1">
            <a:lnSpc>
              <a:spcPct val="90000"/>
            </a:lnSpc>
            <a:spcBef>
              <a:spcPct val="0"/>
            </a:spcBef>
            <a:spcAft>
              <a:spcPct val="35000"/>
            </a:spcAft>
          </a:pPr>
          <a:r>
            <a:rPr lang="fa-IR" sz="2000" b="0" kern="1200" cap="none" spc="0" smtClean="0">
              <a:ln w="0"/>
              <a:effectLst>
                <a:outerShdw blurRad="38100" dist="25400" dir="5400000" algn="ctr" rotWithShape="0">
                  <a:srgbClr val="6E747A">
                    <a:alpha val="43000"/>
                  </a:srgbClr>
                </a:outerShdw>
              </a:effectLst>
              <a:cs typeface="B Titr" panose="00000700000000000000" pitchFamily="2" charset="-78"/>
            </a:rPr>
            <a:t>صدور قطعنامه</a:t>
          </a:r>
          <a:endParaRPr lang="en-US" sz="20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1666353" y="1522253"/>
        <a:ext cx="1449686" cy="698636"/>
      </dsp:txXfrm>
    </dsp:sp>
    <dsp:sp modelId="{872D15A9-1236-4B1F-8479-54C8E1393A31}">
      <dsp:nvSpPr>
        <dsp:cNvPr id="0" name=""/>
        <dsp:cNvSpPr/>
      </dsp:nvSpPr>
      <dsp:spPr>
        <a:xfrm>
          <a:off x="2509462" y="2753353"/>
          <a:ext cx="605319" cy="60531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22EFD7-8FA1-4B0B-9E77-E69C518467F0}">
      <dsp:nvSpPr>
        <dsp:cNvPr id="0" name=""/>
        <dsp:cNvSpPr/>
      </dsp:nvSpPr>
      <dsp:spPr>
        <a:xfrm rot="17700000">
          <a:off x="1792544" y="3595862"/>
          <a:ext cx="1254047" cy="6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ctr" defTabSz="622300" rtl="1">
            <a:lnSpc>
              <a:spcPct val="90000"/>
            </a:lnSpc>
            <a:spcBef>
              <a:spcPct val="0"/>
            </a:spcBef>
            <a:spcAft>
              <a:spcPct val="35000"/>
            </a:spcAft>
          </a:pPr>
          <a:r>
            <a:rPr lang="fa-IR" sz="1400" b="0" kern="120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مشترک اصلاحی</a:t>
          </a:r>
          <a:endParaRPr lang="en-US" sz="14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1792544" y="3595862"/>
        <a:ext cx="1254047" cy="604654"/>
      </dsp:txXfrm>
    </dsp:sp>
    <dsp:sp modelId="{F72BAFC7-C70A-4DF7-8625-97739437323E}">
      <dsp:nvSpPr>
        <dsp:cNvPr id="0" name=""/>
        <dsp:cNvSpPr/>
      </dsp:nvSpPr>
      <dsp:spPr>
        <a:xfrm rot="17700000">
          <a:off x="2577652" y="1911509"/>
          <a:ext cx="1254047" cy="604654"/>
        </a:xfrm>
        <a:prstGeom prst="rect">
          <a:avLst/>
        </a:prstGeom>
        <a:noFill/>
        <a:ln>
          <a:noFill/>
        </a:ln>
        <a:effectLst/>
      </dsp:spPr>
      <dsp:style>
        <a:lnRef idx="0">
          <a:scrgbClr r="0" g="0" b="0"/>
        </a:lnRef>
        <a:fillRef idx="0">
          <a:scrgbClr r="0" g="0" b="0"/>
        </a:fillRef>
        <a:effectRef idx="0">
          <a:scrgbClr r="0" g="0" b="0"/>
        </a:effectRef>
        <a:fontRef idx="minor"/>
      </dsp:style>
    </dsp:sp>
    <dsp:sp modelId="{783AFB98-D86A-4058-8620-86AF4ACF9107}">
      <dsp:nvSpPr>
        <dsp:cNvPr id="0" name=""/>
        <dsp:cNvSpPr/>
      </dsp:nvSpPr>
      <dsp:spPr>
        <a:xfrm>
          <a:off x="3202528" y="2753353"/>
          <a:ext cx="605319" cy="605319"/>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5AC773-5A58-470A-9190-51E077A5A6A6}">
      <dsp:nvSpPr>
        <dsp:cNvPr id="0" name=""/>
        <dsp:cNvSpPr/>
      </dsp:nvSpPr>
      <dsp:spPr>
        <a:xfrm rot="17700000">
          <a:off x="2485610" y="3595862"/>
          <a:ext cx="1254047" cy="6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ctr" defTabSz="622300" rtl="1">
            <a:lnSpc>
              <a:spcPct val="90000"/>
            </a:lnSpc>
            <a:spcBef>
              <a:spcPct val="0"/>
            </a:spcBef>
            <a:spcAft>
              <a:spcPct val="35000"/>
            </a:spcAft>
          </a:pPr>
          <a:r>
            <a:rPr lang="fa-IR" sz="1400" b="0" kern="120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همزمان</a:t>
          </a:r>
          <a:endParaRPr lang="en-US" sz="14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2485610" y="3595862"/>
        <a:ext cx="1254047" cy="604654"/>
      </dsp:txXfrm>
    </dsp:sp>
    <dsp:sp modelId="{16A1DA44-3425-4162-8D8A-4CACA3ED64D3}">
      <dsp:nvSpPr>
        <dsp:cNvPr id="0" name=""/>
        <dsp:cNvSpPr/>
      </dsp:nvSpPr>
      <dsp:spPr>
        <a:xfrm rot="17700000">
          <a:off x="3270718" y="1911509"/>
          <a:ext cx="1254047" cy="604654"/>
        </a:xfrm>
        <a:prstGeom prst="rect">
          <a:avLst/>
        </a:prstGeom>
        <a:noFill/>
        <a:ln>
          <a:noFill/>
        </a:ln>
        <a:effectLst/>
      </dsp:spPr>
      <dsp:style>
        <a:lnRef idx="0">
          <a:scrgbClr r="0" g="0" b="0"/>
        </a:lnRef>
        <a:fillRef idx="0">
          <a:scrgbClr r="0" g="0" b="0"/>
        </a:fillRef>
        <a:effectRef idx="0">
          <a:scrgbClr r="0" g="0" b="0"/>
        </a:effectRef>
        <a:fontRef idx="minor"/>
      </dsp:style>
    </dsp:sp>
    <dsp:sp modelId="{0A828C2F-5C57-45DB-BDA6-0D72CB86B2C0}">
      <dsp:nvSpPr>
        <dsp:cNvPr id="0" name=""/>
        <dsp:cNvSpPr/>
      </dsp:nvSpPr>
      <dsp:spPr>
        <a:xfrm>
          <a:off x="3895595" y="2753353"/>
          <a:ext cx="605319" cy="605319"/>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3B4751-BF90-465E-9EBC-2D0E91357A26}">
      <dsp:nvSpPr>
        <dsp:cNvPr id="0" name=""/>
        <dsp:cNvSpPr/>
      </dsp:nvSpPr>
      <dsp:spPr>
        <a:xfrm rot="17700000">
          <a:off x="3178677" y="3595862"/>
          <a:ext cx="1254047" cy="6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ctr" defTabSz="622300" rtl="1">
            <a:lnSpc>
              <a:spcPct val="90000"/>
            </a:lnSpc>
            <a:spcBef>
              <a:spcPct val="0"/>
            </a:spcBef>
            <a:spcAft>
              <a:spcPct val="35000"/>
            </a:spcAft>
          </a:pPr>
          <a:r>
            <a:rPr lang="fa-IR" sz="1400" b="0" kern="1200" cap="none" spc="0" dirty="0" smtClean="0">
              <a:ln w="0"/>
              <a:effectLst>
                <a:outerShdw blurRad="38100" dist="25400" dir="5400000" algn="ctr" rotWithShape="0">
                  <a:srgbClr val="6E747A">
                    <a:alpha val="43000"/>
                  </a:srgbClr>
                </a:outerShdw>
              </a:effectLst>
              <a:cs typeface="B Titr" panose="00000700000000000000" pitchFamily="2" charset="-78"/>
            </a:rPr>
            <a:t>قطعنامه های ساده داخلی</a:t>
          </a:r>
          <a:endParaRPr lang="en-US" sz="14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3178677" y="3595862"/>
        <a:ext cx="1254047" cy="604654"/>
      </dsp:txXfrm>
    </dsp:sp>
    <dsp:sp modelId="{97F702A7-CAE2-47DB-926B-C36E7B1FC7B0}">
      <dsp:nvSpPr>
        <dsp:cNvPr id="0" name=""/>
        <dsp:cNvSpPr/>
      </dsp:nvSpPr>
      <dsp:spPr>
        <a:xfrm rot="17700000">
          <a:off x="3963785" y="1911509"/>
          <a:ext cx="1254047" cy="604654"/>
        </a:xfrm>
        <a:prstGeom prst="rect">
          <a:avLst/>
        </a:prstGeom>
        <a:noFill/>
        <a:ln>
          <a:noFill/>
        </a:ln>
        <a:effectLst/>
      </dsp:spPr>
      <dsp:style>
        <a:lnRef idx="0">
          <a:scrgbClr r="0" g="0" b="0"/>
        </a:lnRef>
        <a:fillRef idx="0">
          <a:scrgbClr r="0" g="0" b="0"/>
        </a:fillRef>
        <a:effectRef idx="0">
          <a:scrgbClr r="0" g="0" b="0"/>
        </a:effectRef>
        <a:fontRef idx="minor"/>
      </dsp:style>
    </dsp:sp>
    <dsp:sp modelId="{0F66B794-0933-4DF5-8DB2-6E5780E34A38}">
      <dsp:nvSpPr>
        <dsp:cNvPr id="0" name=""/>
        <dsp:cNvSpPr/>
      </dsp:nvSpPr>
      <dsp:spPr>
        <a:xfrm>
          <a:off x="4588755" y="2472925"/>
          <a:ext cx="1166176" cy="1166176"/>
        </a:xfrm>
        <a:prstGeom prst="donut">
          <a:avLst>
            <a:gd name="adj" fmla="val 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2D2ABE-5E12-44C3-9D68-C5D7D7BFC8BE}">
      <dsp:nvSpPr>
        <dsp:cNvPr id="0" name=""/>
        <dsp:cNvSpPr/>
      </dsp:nvSpPr>
      <dsp:spPr>
        <a:xfrm rot="17700000">
          <a:off x="4999663" y="1522253"/>
          <a:ext cx="1449686" cy="69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ctr" defTabSz="889000" rtl="1">
            <a:lnSpc>
              <a:spcPct val="90000"/>
            </a:lnSpc>
            <a:spcBef>
              <a:spcPct val="0"/>
            </a:spcBef>
            <a:spcAft>
              <a:spcPct val="35000"/>
            </a:spcAft>
          </a:pPr>
          <a:r>
            <a:rPr lang="fa-IR" sz="2000" b="0" kern="1200" cap="none" spc="0" dirty="0" smtClean="0">
              <a:ln w="0"/>
              <a:effectLst>
                <a:outerShdw blurRad="38100" dist="25400" dir="5400000" algn="ctr" rotWithShape="0">
                  <a:srgbClr val="6E747A">
                    <a:alpha val="43000"/>
                  </a:srgbClr>
                </a:outerShdw>
              </a:effectLst>
              <a:cs typeface="B Titr" panose="00000700000000000000" pitchFamily="2" charset="-78"/>
            </a:rPr>
            <a:t>نامه نگاری به رئیس جمهور</a:t>
          </a:r>
          <a:endParaRPr lang="en-US" sz="20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4999663" y="1522253"/>
        <a:ext cx="1449686" cy="698636"/>
      </dsp:txXfrm>
    </dsp:sp>
    <dsp:sp modelId="{AFA2D642-86E4-4740-B11A-875BF18EA945}">
      <dsp:nvSpPr>
        <dsp:cNvPr id="0" name=""/>
        <dsp:cNvSpPr/>
      </dsp:nvSpPr>
      <dsp:spPr>
        <a:xfrm>
          <a:off x="5842865" y="2472925"/>
          <a:ext cx="1166176" cy="1166176"/>
        </a:xfrm>
        <a:prstGeom prst="donut">
          <a:avLst>
            <a:gd name="adj" fmla="val 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83D2DA-362E-4623-B8C9-336AB6CB0B26}">
      <dsp:nvSpPr>
        <dsp:cNvPr id="0" name=""/>
        <dsp:cNvSpPr/>
      </dsp:nvSpPr>
      <dsp:spPr>
        <a:xfrm rot="17700000">
          <a:off x="6253773" y="1522253"/>
          <a:ext cx="1449686" cy="69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lvl="0" algn="justLow" defTabSz="1066800" rtl="1">
            <a:lnSpc>
              <a:spcPct val="90000"/>
            </a:lnSpc>
            <a:spcBef>
              <a:spcPct val="0"/>
            </a:spcBef>
            <a:spcAft>
              <a:spcPct val="35000"/>
            </a:spcAft>
          </a:pPr>
          <a:r>
            <a:rPr lang="fa-IR" sz="2400" b="0" kern="1200" cap="none" spc="0" smtClean="0">
              <a:ln w="0"/>
              <a:effectLst>
                <a:outerShdw blurRad="38100" dist="25400" dir="5400000" algn="ctr" rotWithShape="0">
                  <a:srgbClr val="6E747A">
                    <a:alpha val="43000"/>
                  </a:srgbClr>
                </a:outerShdw>
              </a:effectLst>
              <a:cs typeface="B Titr" panose="00000700000000000000" pitchFamily="2" charset="-78"/>
            </a:rPr>
            <a:t>صدور بیانیه</a:t>
          </a:r>
          <a:endParaRPr lang="en-US" sz="24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6253773" y="1522253"/>
        <a:ext cx="1449686" cy="698636"/>
      </dsp:txXfrm>
    </dsp:sp>
    <dsp:sp modelId="{B51094E0-EC40-4156-81E4-0FFFC99971AE}">
      <dsp:nvSpPr>
        <dsp:cNvPr id="0" name=""/>
        <dsp:cNvSpPr/>
      </dsp:nvSpPr>
      <dsp:spPr>
        <a:xfrm>
          <a:off x="7096975" y="2472925"/>
          <a:ext cx="1166176" cy="1166176"/>
        </a:xfrm>
        <a:prstGeom prst="donut">
          <a:avLst>
            <a:gd name="adj" fmla="val 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419632-A10B-4E31-A208-BAD214945BA9}">
      <dsp:nvSpPr>
        <dsp:cNvPr id="0" name=""/>
        <dsp:cNvSpPr/>
      </dsp:nvSpPr>
      <dsp:spPr>
        <a:xfrm rot="17700000">
          <a:off x="7507883" y="1522253"/>
          <a:ext cx="1449686" cy="69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justLow" defTabSz="622300" rtl="1">
            <a:lnSpc>
              <a:spcPct val="90000"/>
            </a:lnSpc>
            <a:spcBef>
              <a:spcPct val="0"/>
            </a:spcBef>
            <a:spcAft>
              <a:spcPct val="35000"/>
            </a:spcAft>
          </a:pPr>
          <a:r>
            <a:rPr lang="fa-IR" sz="1400" b="0" kern="1200" cap="none" spc="0" dirty="0" smtClean="0">
              <a:ln w="0"/>
              <a:effectLst>
                <a:outerShdw blurRad="38100" dist="25400" dir="5400000" algn="ctr" rotWithShape="0">
                  <a:srgbClr val="6E747A">
                    <a:alpha val="43000"/>
                  </a:srgbClr>
                </a:outerShdw>
              </a:effectLst>
              <a:cs typeface="B Titr" panose="00000700000000000000" pitchFamily="2" charset="-78"/>
            </a:rPr>
            <a:t>رایزنی بین المجالسی با مجامع قانونگذاری متحدان واشنگتن برای برای تحریم های فرا آتلانتیک</a:t>
          </a:r>
          <a:endParaRPr lang="en-US" sz="1400" b="0" kern="1200" cap="none" spc="0" dirty="0">
            <a:ln w="0"/>
            <a:effectLst>
              <a:outerShdw blurRad="38100" dist="25400" dir="5400000" algn="ctr" rotWithShape="0">
                <a:srgbClr val="6E747A">
                  <a:alpha val="43000"/>
                </a:srgbClr>
              </a:outerShdw>
            </a:effectLst>
            <a:cs typeface="B Titr" panose="00000700000000000000" pitchFamily="2" charset="-78"/>
          </a:endParaRPr>
        </a:p>
      </dsp:txBody>
      <dsp:txXfrm>
        <a:off x="7507883" y="1522253"/>
        <a:ext cx="1449686" cy="698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81C10-37C2-4B2A-84A0-508C3FB90C2E}">
      <dsp:nvSpPr>
        <dsp:cNvPr id="0" name=""/>
        <dsp:cNvSpPr/>
      </dsp:nvSpPr>
      <dsp:spPr>
        <a:xfrm rot="10800000">
          <a:off x="3856057" y="1302431"/>
          <a:ext cx="2286843" cy="1525191"/>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8890" rIns="17780" bIns="8890" numCol="1" spcCol="1270" anchor="ctr" anchorCtr="0">
          <a:noAutofit/>
        </a:bodyPr>
        <a:lstStyle/>
        <a:p>
          <a:pPr lvl="0" algn="ctr" defTabSz="622300" rtl="1">
            <a:lnSpc>
              <a:spcPct val="90000"/>
            </a:lnSpc>
            <a:spcBef>
              <a:spcPct val="0"/>
            </a:spcBef>
            <a:spcAft>
              <a:spcPct val="35000"/>
            </a:spcAft>
          </a:pPr>
          <a:r>
            <a:rPr lang="ar-SA" sz="1400" kern="1200" dirty="0" smtClean="0">
              <a:cs typeface="B Titr" pitchFamily="2" charset="-78"/>
            </a:rPr>
            <a:t>ارائه طرح اولیه قانون تحریم بنزین ایران</a:t>
          </a:r>
          <a:endParaRPr lang="en-US" sz="1400" kern="1200" dirty="0"/>
        </a:p>
      </dsp:txBody>
      <dsp:txXfrm rot="10800000">
        <a:off x="4618652" y="1302431"/>
        <a:ext cx="761652" cy="1525191"/>
      </dsp:txXfrm>
    </dsp:sp>
    <dsp:sp modelId="{DB74F5F5-AE8A-4E14-ACEE-7102FFDEBD08}">
      <dsp:nvSpPr>
        <dsp:cNvPr id="0" name=""/>
        <dsp:cNvSpPr/>
      </dsp:nvSpPr>
      <dsp:spPr>
        <a:xfrm rot="10800000">
          <a:off x="767" y="1332793"/>
          <a:ext cx="4227330" cy="1464467"/>
        </a:xfrm>
        <a:prstGeom prst="chevron">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ارتباط نزدیک لابی آیپک</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با </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هاوارد بردمن، رییس کمیسیون روابط خارجی مجلس نمایندگان صد و</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ی</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ازدهمین کنگره آمریکا</a:t>
          </a:r>
          <a:endParaRPr lang="en-US" sz="1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10800000">
        <a:off x="733000" y="1332793"/>
        <a:ext cx="2762863" cy="1464467"/>
      </dsp:txXfrm>
    </dsp:sp>
    <dsp:sp modelId="{6B30DA78-D95C-488D-AF8D-A23596942208}">
      <dsp:nvSpPr>
        <dsp:cNvPr id="0" name=""/>
        <dsp:cNvSpPr/>
      </dsp:nvSpPr>
      <dsp:spPr>
        <a:xfrm rot="10800000">
          <a:off x="3856057" y="2987887"/>
          <a:ext cx="2286843" cy="1525191"/>
        </a:xfrm>
        <a:prstGeom prst="chevron">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8890" rIns="17780" bIns="8890" numCol="1" spcCol="1270" anchor="ctr" anchorCtr="0">
          <a:noAutofit/>
        </a:bodyPr>
        <a:lstStyle/>
        <a:p>
          <a:pPr lvl="0" algn="ctr" defTabSz="622300" rtl="1">
            <a:lnSpc>
              <a:spcPct val="90000"/>
            </a:lnSpc>
            <a:spcBef>
              <a:spcPct val="0"/>
            </a:spcBef>
            <a:spcAft>
              <a:spcPct val="35000"/>
            </a:spcAft>
          </a:pPr>
          <a:r>
            <a:rPr lang="ar-SA" sz="1400" kern="1200" dirty="0" smtClean="0">
              <a:cs typeface="B Titr" pitchFamily="2" charset="-78"/>
            </a:rPr>
            <a:t>طرح اولیه قانون جامع تحریم ایران </a:t>
          </a:r>
          <a:endParaRPr lang="en-US" sz="1400" kern="1200" dirty="0"/>
        </a:p>
      </dsp:txBody>
      <dsp:txXfrm rot="10800000">
        <a:off x="4618652" y="2987887"/>
        <a:ext cx="761652" cy="1525191"/>
      </dsp:txXfrm>
    </dsp:sp>
    <dsp:sp modelId="{4E6603C1-45A5-4082-9B77-5A9CDB3A744B}">
      <dsp:nvSpPr>
        <dsp:cNvPr id="0" name=""/>
        <dsp:cNvSpPr/>
      </dsp:nvSpPr>
      <dsp:spPr>
        <a:xfrm rot="10800000">
          <a:off x="767" y="3018249"/>
          <a:ext cx="4227330" cy="1464467"/>
        </a:xfrm>
        <a:prstGeom prst="chevron">
          <a:avLst/>
        </a:prstGeom>
        <a:solidFill>
          <a:schemeClr val="accent3">
            <a:tint val="40000"/>
            <a:alpha val="90000"/>
            <a:hueOff val="5358427"/>
            <a:satOff val="-6896"/>
            <a:lumOff val="-5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lvl="0" algn="ctr" defTabSz="800100" rtl="1">
            <a:lnSpc>
              <a:spcPct val="90000"/>
            </a:lnSpc>
            <a:spcBef>
              <a:spcPct val="0"/>
            </a:spcBef>
            <a:spcAft>
              <a:spcPct val="35000"/>
            </a:spcAft>
          </a:pPr>
          <a:r>
            <a:rPr lang="fa-IR"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ارتباط </a:t>
          </a:r>
          <a:r>
            <a:rPr lang="ar-SA"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لابی آیپک با رییس کمیسیون امور بانکی مجلس «کریستوفر داد» از حزب دمکرات</a:t>
          </a:r>
          <a:endParaRPr lang="en-US"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10800000">
        <a:off x="733000" y="3018249"/>
        <a:ext cx="2762863" cy="1464467"/>
      </dsp:txXfrm>
    </dsp:sp>
    <dsp:sp modelId="{1E742114-BD01-44DB-9D51-2AF49AF04797}">
      <dsp:nvSpPr>
        <dsp:cNvPr id="0" name=""/>
        <dsp:cNvSpPr/>
      </dsp:nvSpPr>
      <dsp:spPr>
        <a:xfrm rot="10800000">
          <a:off x="3856057" y="4673342"/>
          <a:ext cx="2286843" cy="1525191"/>
        </a:xfrm>
        <a:prstGeom prst="chevron">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8890" rIns="17780" bIns="8890" numCol="1" spcCol="1270" anchor="ctr" anchorCtr="0">
          <a:noAutofit/>
        </a:bodyPr>
        <a:lstStyle/>
        <a:p>
          <a:pPr lvl="0" algn="ctr" defTabSz="622300" rtl="1">
            <a:lnSpc>
              <a:spcPct val="90000"/>
            </a:lnSpc>
            <a:spcBef>
              <a:spcPct val="0"/>
            </a:spcBef>
            <a:spcAft>
              <a:spcPct val="35000"/>
            </a:spcAft>
          </a:pPr>
          <a:r>
            <a:rPr lang="ar-SA" sz="1400" kern="1200" dirty="0" smtClean="0">
              <a:cs typeface="B Titr" pitchFamily="2" charset="-78"/>
            </a:rPr>
            <a:t>قانون مقابله با تکثیر تسلیحات جمعی</a:t>
          </a:r>
          <a:endParaRPr lang="en-US" sz="1400" kern="1200" dirty="0"/>
        </a:p>
      </dsp:txBody>
      <dsp:txXfrm rot="10800000">
        <a:off x="4618652" y="4673342"/>
        <a:ext cx="761652" cy="1525191"/>
      </dsp:txXfrm>
    </dsp:sp>
    <dsp:sp modelId="{5D2A2DA0-C7B1-434B-A05C-B0BCC80627AC}">
      <dsp:nvSpPr>
        <dsp:cNvPr id="0" name=""/>
        <dsp:cNvSpPr/>
      </dsp:nvSpPr>
      <dsp:spPr>
        <a:xfrm rot="10800000">
          <a:off x="767" y="4703704"/>
          <a:ext cx="4227330" cy="1464467"/>
        </a:xfrm>
        <a:prstGeom prst="chevron">
          <a:avLst/>
        </a:prstGeom>
        <a:solidFill>
          <a:schemeClr val="accent3">
            <a:tint val="40000"/>
            <a:alpha val="90000"/>
            <a:hueOff val="10716854"/>
            <a:satOff val="-13793"/>
            <a:lumOff val="-1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0160" rIns="20320" bIns="10160" numCol="1" spcCol="1270" anchor="ctr" anchorCtr="0">
          <a:noAutofit/>
        </a:bodyPr>
        <a:lstStyle/>
        <a:p>
          <a:pPr lvl="0" algn="ctr" defTabSz="711200" rtl="1">
            <a:lnSpc>
              <a:spcPct val="90000"/>
            </a:lnSpc>
            <a:spcBef>
              <a:spcPct val="0"/>
            </a:spcBef>
            <a:spcAft>
              <a:spcPct val="35000"/>
            </a:spcAft>
          </a:pP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تاثیرگذاری</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لابی ایپک </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از طریق </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موسسه واشنگتن در امور خاورمیانه نزدیک</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که</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یکی از مراکز پژوهشی معتبر</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ar-SA"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وابسته به نو محافظه کاران </a:t>
          </a:r>
          <a:r>
            <a:rPr lang="fa-IR" sz="1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می باشد.</a:t>
          </a:r>
          <a:endParaRPr lang="en-US" sz="1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10800000">
        <a:off x="733000" y="4703704"/>
        <a:ext cx="2762863" cy="14644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45550-0910-4C3D-AA23-1CBEF92C0DC8}" type="datetimeFigureOut">
              <a:rPr lang="en-US" smtClean="0"/>
              <a:t>9/1/2018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A21F-E124-494F-B493-3526B6578448}" type="slidenum">
              <a:rPr lang="en-US" smtClean="0"/>
              <a:t>‹#›</a:t>
            </a:fld>
            <a:endParaRPr lang="en-US"/>
          </a:p>
        </p:txBody>
      </p:sp>
    </p:spTree>
    <p:extLst>
      <p:ext uri="{BB962C8B-B14F-4D97-AF65-F5344CB8AC3E}">
        <p14:creationId xmlns:p14="http://schemas.microsoft.com/office/powerpoint/2010/main" val="303460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1B3382-48CA-4BBF-BC36-10A18DDC54E2}"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B3382-48CA-4BBF-BC36-10A18DDC54E2}"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B3382-48CA-4BBF-BC36-10A18DDC54E2}"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B3382-48CA-4BBF-BC36-10A18DDC54E2}"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B3382-48CA-4BBF-BC36-10A18DDC54E2}" type="datetimeFigureOut">
              <a:rPr lang="en-US" smtClean="0"/>
              <a:pPr/>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1B3382-48CA-4BBF-BC36-10A18DDC54E2}"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1B3382-48CA-4BBF-BC36-10A18DDC54E2}" type="datetimeFigureOut">
              <a:rPr lang="en-US" smtClean="0"/>
              <a:pPr/>
              <a:t>9/1/2018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B3382-48CA-4BBF-BC36-10A18DDC54E2}" type="datetimeFigureOut">
              <a:rPr lang="en-US" smtClean="0"/>
              <a:pPr/>
              <a:t>9/1/2018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B3382-48CA-4BBF-BC36-10A18DDC54E2}" type="datetimeFigureOut">
              <a:rPr lang="en-US" smtClean="0"/>
              <a:pPr/>
              <a:t>9/1/2018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B3382-48CA-4BBF-BC36-10A18DDC54E2}"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B3382-48CA-4BBF-BC36-10A18DDC54E2}" type="datetimeFigureOut">
              <a:rPr lang="en-US" smtClean="0"/>
              <a:pPr/>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BAE1E-59E0-4187-BCD9-B580494697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B3382-48CA-4BBF-BC36-10A18DDC54E2}" type="datetimeFigureOut">
              <a:rPr lang="en-US" smtClean="0"/>
              <a:pPr/>
              <a:t>9/1/2018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BAE1E-59E0-4187-BCD9-B580494697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1000" r="-11000"/>
          </a:stretch>
        </a:blipFill>
        <a:effectLst/>
      </p:bgPr>
    </p:bg>
    <p:spTree>
      <p:nvGrpSpPr>
        <p:cNvPr id="1" name=""/>
        <p:cNvGrpSpPr/>
        <p:nvPr/>
      </p:nvGrpSpPr>
      <p:grpSpPr>
        <a:xfrm>
          <a:off x="0" y="0"/>
          <a:ext cx="0" cy="0"/>
          <a:chOff x="0" y="0"/>
          <a:chExt cx="0" cy="0"/>
        </a:xfrm>
      </p:grpSpPr>
      <p:pic>
        <p:nvPicPr>
          <p:cNvPr id="7" name="Picture 6" descr="059.jpg"/>
          <p:cNvPicPr>
            <a:picLocks noChangeAspect="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071670" y="755379"/>
            <a:ext cx="4643470" cy="5674017"/>
          </a:xfrm>
          <a:prstGeom prst="rect">
            <a:avLst/>
          </a:prstGeom>
        </p:spPr>
      </p:pic>
    </p:spTree>
    <p:extLst>
      <p:ext uri="{BB962C8B-B14F-4D97-AF65-F5344CB8AC3E}">
        <p14:creationId xmlns:p14="http://schemas.microsoft.com/office/powerpoint/2010/main" val="204352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0">
        <p15:prstTrans prst="prestige"/>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42844" y="0"/>
            <a:ext cx="89082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چهار موج تحریمی آمریکا علیه جمهوری </a:t>
            </a:r>
            <a:r>
              <a:rPr lang="fa-IR"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اسلامی ایران</a:t>
            </a:r>
            <a:endPar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graphicFrame>
        <p:nvGraphicFramePr>
          <p:cNvPr id="7" name="Diagram 6"/>
          <p:cNvGraphicFramePr/>
          <p:nvPr>
            <p:extLst>
              <p:ext uri="{D42A27DB-BD31-4B8C-83A1-F6EECF244321}">
                <p14:modId xmlns:p14="http://schemas.microsoft.com/office/powerpoint/2010/main" val="2337116918"/>
              </p:ext>
            </p:extLst>
          </p:nvPr>
        </p:nvGraphicFramePr>
        <p:xfrm>
          <a:off x="357158" y="1071546"/>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2000" fill="hold"/>
                                        <p:tgtEl>
                                          <p:spTgt spid="4097"/>
                                        </p:tgtEl>
                                        <p:attrNameLst>
                                          <p:attrName>ppt_w</p:attrName>
                                        </p:attrNameLst>
                                      </p:cBhvr>
                                      <p:tavLst>
                                        <p:tav tm="0">
                                          <p:val>
                                            <p:fltVal val="0"/>
                                          </p:val>
                                        </p:tav>
                                        <p:tav tm="100000">
                                          <p:val>
                                            <p:strVal val="#ppt_w"/>
                                          </p:val>
                                        </p:tav>
                                      </p:tavLst>
                                    </p:anim>
                                    <p:anim calcmode="lin" valueType="num">
                                      <p:cBhvr>
                                        <p:cTn id="8" dur="2000" fill="hold"/>
                                        <p:tgtEl>
                                          <p:spTgt spid="4097"/>
                                        </p:tgtEl>
                                        <p:attrNameLst>
                                          <p:attrName>ppt_h</p:attrName>
                                        </p:attrNameLst>
                                      </p:cBhvr>
                                      <p:tavLst>
                                        <p:tav tm="0">
                                          <p:val>
                                            <p:fltVal val="0"/>
                                          </p:val>
                                        </p:tav>
                                        <p:tav tm="100000">
                                          <p:val>
                                            <p:strVal val="#ppt_h"/>
                                          </p:val>
                                        </p:tav>
                                      </p:tavLst>
                                    </p:anim>
                                    <p:animEffect transition="in" filter="fade">
                                      <p:cBhvr>
                                        <p:cTn id="9" dur="2000"/>
                                        <p:tgtEl>
                                          <p:spTgt spid="409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61D0FFFD-8E43-4807-A0DB-C336C6176A43}"/>
                                            </p:graphicEl>
                                          </p:spTgt>
                                        </p:tgtEl>
                                        <p:attrNameLst>
                                          <p:attrName>style.visibility</p:attrName>
                                        </p:attrNameLst>
                                      </p:cBhvr>
                                      <p:to>
                                        <p:strVal val="visible"/>
                                      </p:to>
                                    </p:set>
                                    <p:anim calcmode="lin" valueType="num">
                                      <p:cBhvr>
                                        <p:cTn id="14" dur="2000" fill="hold"/>
                                        <p:tgtEl>
                                          <p:spTgt spid="7">
                                            <p:graphicEl>
                                              <a:dgm id="{61D0FFFD-8E43-4807-A0DB-C336C6176A43}"/>
                                            </p:graphicEl>
                                          </p:spTgt>
                                        </p:tgtEl>
                                        <p:attrNameLst>
                                          <p:attrName>ppt_w</p:attrName>
                                        </p:attrNameLst>
                                      </p:cBhvr>
                                      <p:tavLst>
                                        <p:tav tm="0">
                                          <p:val>
                                            <p:fltVal val="0"/>
                                          </p:val>
                                        </p:tav>
                                        <p:tav tm="100000">
                                          <p:val>
                                            <p:strVal val="#ppt_w"/>
                                          </p:val>
                                        </p:tav>
                                      </p:tavLst>
                                    </p:anim>
                                    <p:anim calcmode="lin" valueType="num">
                                      <p:cBhvr>
                                        <p:cTn id="15" dur="2000" fill="hold"/>
                                        <p:tgtEl>
                                          <p:spTgt spid="7">
                                            <p:graphicEl>
                                              <a:dgm id="{61D0FFFD-8E43-4807-A0DB-C336C6176A43}"/>
                                            </p:graphicEl>
                                          </p:spTgt>
                                        </p:tgtEl>
                                        <p:attrNameLst>
                                          <p:attrName>ppt_h</p:attrName>
                                        </p:attrNameLst>
                                      </p:cBhvr>
                                      <p:tavLst>
                                        <p:tav tm="0">
                                          <p:val>
                                            <p:fltVal val="0"/>
                                          </p:val>
                                        </p:tav>
                                        <p:tav tm="100000">
                                          <p:val>
                                            <p:strVal val="#ppt_h"/>
                                          </p:val>
                                        </p:tav>
                                      </p:tavLst>
                                    </p:anim>
                                    <p:animEffect transition="in" filter="fade">
                                      <p:cBhvr>
                                        <p:cTn id="16" dur="2000"/>
                                        <p:tgtEl>
                                          <p:spTgt spid="7">
                                            <p:graphicEl>
                                              <a:dgm id="{61D0FFFD-8E43-4807-A0DB-C336C6176A4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graphicEl>
                                              <a:dgm id="{22B0860F-6FB9-4364-9525-CFBA52DFA4F8}"/>
                                            </p:graphicEl>
                                          </p:spTgt>
                                        </p:tgtEl>
                                        <p:attrNameLst>
                                          <p:attrName>style.visibility</p:attrName>
                                        </p:attrNameLst>
                                      </p:cBhvr>
                                      <p:to>
                                        <p:strVal val="visible"/>
                                      </p:to>
                                    </p:set>
                                    <p:anim calcmode="lin" valueType="num">
                                      <p:cBhvr>
                                        <p:cTn id="19" dur="2000" fill="hold"/>
                                        <p:tgtEl>
                                          <p:spTgt spid="7">
                                            <p:graphicEl>
                                              <a:dgm id="{22B0860F-6FB9-4364-9525-CFBA52DFA4F8}"/>
                                            </p:graphicEl>
                                          </p:spTgt>
                                        </p:tgtEl>
                                        <p:attrNameLst>
                                          <p:attrName>ppt_w</p:attrName>
                                        </p:attrNameLst>
                                      </p:cBhvr>
                                      <p:tavLst>
                                        <p:tav tm="0">
                                          <p:val>
                                            <p:fltVal val="0"/>
                                          </p:val>
                                        </p:tav>
                                        <p:tav tm="100000">
                                          <p:val>
                                            <p:strVal val="#ppt_w"/>
                                          </p:val>
                                        </p:tav>
                                      </p:tavLst>
                                    </p:anim>
                                    <p:anim calcmode="lin" valueType="num">
                                      <p:cBhvr>
                                        <p:cTn id="20" dur="2000" fill="hold"/>
                                        <p:tgtEl>
                                          <p:spTgt spid="7">
                                            <p:graphicEl>
                                              <a:dgm id="{22B0860F-6FB9-4364-9525-CFBA52DFA4F8}"/>
                                            </p:graphicEl>
                                          </p:spTgt>
                                        </p:tgtEl>
                                        <p:attrNameLst>
                                          <p:attrName>ppt_h</p:attrName>
                                        </p:attrNameLst>
                                      </p:cBhvr>
                                      <p:tavLst>
                                        <p:tav tm="0">
                                          <p:val>
                                            <p:fltVal val="0"/>
                                          </p:val>
                                        </p:tav>
                                        <p:tav tm="100000">
                                          <p:val>
                                            <p:strVal val="#ppt_h"/>
                                          </p:val>
                                        </p:tav>
                                      </p:tavLst>
                                    </p:anim>
                                    <p:animEffect transition="in" filter="fade">
                                      <p:cBhvr>
                                        <p:cTn id="21" dur="2000"/>
                                        <p:tgtEl>
                                          <p:spTgt spid="7">
                                            <p:graphicEl>
                                              <a:dgm id="{22B0860F-6FB9-4364-9525-CFBA52DFA4F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graphicEl>
                                              <a:dgm id="{266AABF0-6084-400A-8D46-BC605A2FF463}"/>
                                            </p:graphicEl>
                                          </p:spTgt>
                                        </p:tgtEl>
                                        <p:attrNameLst>
                                          <p:attrName>style.visibility</p:attrName>
                                        </p:attrNameLst>
                                      </p:cBhvr>
                                      <p:to>
                                        <p:strVal val="visible"/>
                                      </p:to>
                                    </p:set>
                                    <p:anim calcmode="lin" valueType="num">
                                      <p:cBhvr>
                                        <p:cTn id="26" dur="2000" fill="hold"/>
                                        <p:tgtEl>
                                          <p:spTgt spid="7">
                                            <p:graphicEl>
                                              <a:dgm id="{266AABF0-6084-400A-8D46-BC605A2FF463}"/>
                                            </p:graphicEl>
                                          </p:spTgt>
                                        </p:tgtEl>
                                        <p:attrNameLst>
                                          <p:attrName>ppt_w</p:attrName>
                                        </p:attrNameLst>
                                      </p:cBhvr>
                                      <p:tavLst>
                                        <p:tav tm="0">
                                          <p:val>
                                            <p:fltVal val="0"/>
                                          </p:val>
                                        </p:tav>
                                        <p:tav tm="100000">
                                          <p:val>
                                            <p:strVal val="#ppt_w"/>
                                          </p:val>
                                        </p:tav>
                                      </p:tavLst>
                                    </p:anim>
                                    <p:anim calcmode="lin" valueType="num">
                                      <p:cBhvr>
                                        <p:cTn id="27" dur="2000" fill="hold"/>
                                        <p:tgtEl>
                                          <p:spTgt spid="7">
                                            <p:graphicEl>
                                              <a:dgm id="{266AABF0-6084-400A-8D46-BC605A2FF463}"/>
                                            </p:graphicEl>
                                          </p:spTgt>
                                        </p:tgtEl>
                                        <p:attrNameLst>
                                          <p:attrName>ppt_h</p:attrName>
                                        </p:attrNameLst>
                                      </p:cBhvr>
                                      <p:tavLst>
                                        <p:tav tm="0">
                                          <p:val>
                                            <p:fltVal val="0"/>
                                          </p:val>
                                        </p:tav>
                                        <p:tav tm="100000">
                                          <p:val>
                                            <p:strVal val="#ppt_h"/>
                                          </p:val>
                                        </p:tav>
                                      </p:tavLst>
                                    </p:anim>
                                    <p:animEffect transition="in" filter="fade">
                                      <p:cBhvr>
                                        <p:cTn id="28" dur="2000"/>
                                        <p:tgtEl>
                                          <p:spTgt spid="7">
                                            <p:graphicEl>
                                              <a:dgm id="{266AABF0-6084-400A-8D46-BC605A2FF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 r="-1000"/>
          </a:stretch>
        </a:blipFill>
        <a:effectLst/>
      </p:bgPr>
    </p:bg>
    <p:spTree>
      <p:nvGrpSpPr>
        <p:cNvPr id="1" name=""/>
        <p:cNvGrpSpPr/>
        <p:nvPr/>
      </p:nvGrpSpPr>
      <p:grpSpPr>
        <a:xfrm>
          <a:off x="0" y="0"/>
          <a:ext cx="0" cy="0"/>
          <a:chOff x="0" y="0"/>
          <a:chExt cx="0" cy="0"/>
        </a:xfrm>
      </p:grpSpPr>
      <p:sp>
        <p:nvSpPr>
          <p:cNvPr id="2" name="Rounded Rectangle 1"/>
          <p:cNvSpPr/>
          <p:nvPr/>
        </p:nvSpPr>
        <p:spPr>
          <a:xfrm>
            <a:off x="251520" y="188640"/>
            <a:ext cx="8784976" cy="1152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a-IR" sz="2400" b="1" dirty="0" smtClean="0">
                <a:ln/>
                <a:solidFill>
                  <a:srgbClr val="FF0000"/>
                </a:solidFill>
                <a:cs typeface="B Titr" panose="00000700000000000000" pitchFamily="2" charset="-78"/>
              </a:rPr>
              <a:t>عوامل تأثیرگذار بر ساختار بندی تحریم های یک جانبه آمریکا علیه </a:t>
            </a:r>
          </a:p>
          <a:p>
            <a:pPr algn="ctr"/>
            <a:r>
              <a:rPr lang="fa-IR" sz="2400" b="1" dirty="0" smtClean="0">
                <a:ln/>
                <a:solidFill>
                  <a:srgbClr val="FF0000"/>
                </a:solidFill>
                <a:cs typeface="B Titr" panose="00000700000000000000" pitchFamily="2" charset="-78"/>
              </a:rPr>
              <a:t>جمهوری اسلامی ایران</a:t>
            </a:r>
            <a:endParaRPr lang="en-US" sz="2400" b="1" dirty="0">
              <a:ln/>
              <a:solidFill>
                <a:srgbClr val="FF0000"/>
              </a:solidFill>
              <a:cs typeface="B Titr" panose="00000700000000000000" pitchFamily="2" charset="-78"/>
            </a:endParaRPr>
          </a:p>
        </p:txBody>
      </p:sp>
      <p:graphicFrame>
        <p:nvGraphicFramePr>
          <p:cNvPr id="6" name="Diagram 5"/>
          <p:cNvGraphicFramePr/>
          <p:nvPr>
            <p:extLst>
              <p:ext uri="{D42A27DB-BD31-4B8C-83A1-F6EECF244321}">
                <p14:modId xmlns:p14="http://schemas.microsoft.com/office/powerpoint/2010/main" val="4233563175"/>
              </p:ext>
            </p:extLst>
          </p:nvPr>
        </p:nvGraphicFramePr>
        <p:xfrm>
          <a:off x="107504" y="1340768"/>
          <a:ext cx="892731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65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500"/>
                                  </p:stCondLst>
                                  <p:childTnLst>
                                    <p:set>
                                      <p:cBhvr>
                                        <p:cTn id="12" dur="1" fill="hold">
                                          <p:stCondLst>
                                            <p:cond delay="0"/>
                                          </p:stCondLst>
                                        </p:cTn>
                                        <p:tgtEl>
                                          <p:spTgt spid="6">
                                            <p:graphicEl>
                                              <a:dgm id="{BEC96DE4-3666-4C20-B1B5-5981C7A31C10}"/>
                                            </p:graphicEl>
                                          </p:spTgt>
                                        </p:tgtEl>
                                        <p:attrNameLst>
                                          <p:attrName>style.visibility</p:attrName>
                                        </p:attrNameLst>
                                      </p:cBhvr>
                                      <p:to>
                                        <p:strVal val="visible"/>
                                      </p:to>
                                    </p:set>
                                    <p:anim calcmode="lin" valueType="num">
                                      <p:cBhvr>
                                        <p:cTn id="13" dur="2000" fill="hold"/>
                                        <p:tgtEl>
                                          <p:spTgt spid="6">
                                            <p:graphicEl>
                                              <a:dgm id="{BEC96DE4-3666-4C20-B1B5-5981C7A31C10}"/>
                                            </p:graphicEl>
                                          </p:spTgt>
                                        </p:tgtEl>
                                        <p:attrNameLst>
                                          <p:attrName>ppt_w</p:attrName>
                                        </p:attrNameLst>
                                      </p:cBhvr>
                                      <p:tavLst>
                                        <p:tav tm="0">
                                          <p:val>
                                            <p:fltVal val="0"/>
                                          </p:val>
                                        </p:tav>
                                        <p:tav tm="100000">
                                          <p:val>
                                            <p:strVal val="#ppt_w"/>
                                          </p:val>
                                        </p:tav>
                                      </p:tavLst>
                                    </p:anim>
                                    <p:anim calcmode="lin" valueType="num">
                                      <p:cBhvr>
                                        <p:cTn id="14" dur="2000" fill="hold"/>
                                        <p:tgtEl>
                                          <p:spTgt spid="6">
                                            <p:graphicEl>
                                              <a:dgm id="{BEC96DE4-3666-4C20-B1B5-5981C7A31C10}"/>
                                            </p:graphicEl>
                                          </p:spTgt>
                                        </p:tgtEl>
                                        <p:attrNameLst>
                                          <p:attrName>ppt_h</p:attrName>
                                        </p:attrNameLst>
                                      </p:cBhvr>
                                      <p:tavLst>
                                        <p:tav tm="0">
                                          <p:val>
                                            <p:fltVal val="0"/>
                                          </p:val>
                                        </p:tav>
                                        <p:tav tm="100000">
                                          <p:val>
                                            <p:strVal val="#ppt_h"/>
                                          </p:val>
                                        </p:tav>
                                      </p:tavLst>
                                    </p:anim>
                                    <p:animEffect transition="in" filter="fade">
                                      <p:cBhvr>
                                        <p:cTn id="15" dur="2000"/>
                                        <p:tgtEl>
                                          <p:spTgt spid="6">
                                            <p:graphicEl>
                                              <a:dgm id="{BEC96DE4-3666-4C20-B1B5-5981C7A31C10}"/>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6">
                                            <p:graphicEl>
                                              <a:dgm id="{4B3C29CA-C7F3-4DFC-87F5-9850C65A4AC7}"/>
                                            </p:graphicEl>
                                          </p:spTgt>
                                        </p:tgtEl>
                                        <p:attrNameLst>
                                          <p:attrName>style.visibility</p:attrName>
                                        </p:attrNameLst>
                                      </p:cBhvr>
                                      <p:to>
                                        <p:strVal val="visible"/>
                                      </p:to>
                                    </p:set>
                                    <p:anim calcmode="lin" valueType="num">
                                      <p:cBhvr>
                                        <p:cTn id="19" dur="2000" fill="hold"/>
                                        <p:tgtEl>
                                          <p:spTgt spid="6">
                                            <p:graphicEl>
                                              <a:dgm id="{4B3C29CA-C7F3-4DFC-87F5-9850C65A4AC7}"/>
                                            </p:graphicEl>
                                          </p:spTgt>
                                        </p:tgtEl>
                                        <p:attrNameLst>
                                          <p:attrName>ppt_w</p:attrName>
                                        </p:attrNameLst>
                                      </p:cBhvr>
                                      <p:tavLst>
                                        <p:tav tm="0">
                                          <p:val>
                                            <p:fltVal val="0"/>
                                          </p:val>
                                        </p:tav>
                                        <p:tav tm="100000">
                                          <p:val>
                                            <p:strVal val="#ppt_w"/>
                                          </p:val>
                                        </p:tav>
                                      </p:tavLst>
                                    </p:anim>
                                    <p:anim calcmode="lin" valueType="num">
                                      <p:cBhvr>
                                        <p:cTn id="20" dur="2000" fill="hold"/>
                                        <p:tgtEl>
                                          <p:spTgt spid="6">
                                            <p:graphicEl>
                                              <a:dgm id="{4B3C29CA-C7F3-4DFC-87F5-9850C65A4AC7}"/>
                                            </p:graphicEl>
                                          </p:spTgt>
                                        </p:tgtEl>
                                        <p:attrNameLst>
                                          <p:attrName>ppt_h</p:attrName>
                                        </p:attrNameLst>
                                      </p:cBhvr>
                                      <p:tavLst>
                                        <p:tav tm="0">
                                          <p:val>
                                            <p:fltVal val="0"/>
                                          </p:val>
                                        </p:tav>
                                        <p:tav tm="100000">
                                          <p:val>
                                            <p:strVal val="#ppt_h"/>
                                          </p:val>
                                        </p:tav>
                                      </p:tavLst>
                                    </p:anim>
                                    <p:animEffect transition="in" filter="fade">
                                      <p:cBhvr>
                                        <p:cTn id="21" dur="2000"/>
                                        <p:tgtEl>
                                          <p:spTgt spid="6">
                                            <p:graphicEl>
                                              <a:dgm id="{4B3C29CA-C7F3-4DFC-87F5-9850C65A4AC7}"/>
                                            </p:graphicEl>
                                          </p:spTgt>
                                        </p:tgtEl>
                                      </p:cBhvr>
                                    </p:animEffect>
                                  </p:childTnLst>
                                </p:cTn>
                              </p:par>
                            </p:childTnLst>
                          </p:cTn>
                        </p:par>
                        <p:par>
                          <p:cTn id="22" fill="hold">
                            <p:stCondLst>
                              <p:cond delay="7000"/>
                            </p:stCondLst>
                            <p:childTnLst>
                              <p:par>
                                <p:cTn id="23" presetID="53" presetClass="entr" presetSubtype="16" fill="hold" grpId="0" nodeType="afterEffect">
                                  <p:stCondLst>
                                    <p:cond delay="500"/>
                                  </p:stCondLst>
                                  <p:childTnLst>
                                    <p:set>
                                      <p:cBhvr>
                                        <p:cTn id="24" dur="1" fill="hold">
                                          <p:stCondLst>
                                            <p:cond delay="0"/>
                                          </p:stCondLst>
                                        </p:cTn>
                                        <p:tgtEl>
                                          <p:spTgt spid="6">
                                            <p:graphicEl>
                                              <a:dgm id="{08F4D20B-2D06-4D8B-9F5D-2E6683327485}"/>
                                            </p:graphicEl>
                                          </p:spTgt>
                                        </p:tgtEl>
                                        <p:attrNameLst>
                                          <p:attrName>style.visibility</p:attrName>
                                        </p:attrNameLst>
                                      </p:cBhvr>
                                      <p:to>
                                        <p:strVal val="visible"/>
                                      </p:to>
                                    </p:set>
                                    <p:anim calcmode="lin" valueType="num">
                                      <p:cBhvr>
                                        <p:cTn id="25" dur="2000" fill="hold"/>
                                        <p:tgtEl>
                                          <p:spTgt spid="6">
                                            <p:graphicEl>
                                              <a:dgm id="{08F4D20B-2D06-4D8B-9F5D-2E6683327485}"/>
                                            </p:graphicEl>
                                          </p:spTgt>
                                        </p:tgtEl>
                                        <p:attrNameLst>
                                          <p:attrName>ppt_w</p:attrName>
                                        </p:attrNameLst>
                                      </p:cBhvr>
                                      <p:tavLst>
                                        <p:tav tm="0">
                                          <p:val>
                                            <p:fltVal val="0"/>
                                          </p:val>
                                        </p:tav>
                                        <p:tav tm="100000">
                                          <p:val>
                                            <p:strVal val="#ppt_w"/>
                                          </p:val>
                                        </p:tav>
                                      </p:tavLst>
                                    </p:anim>
                                    <p:anim calcmode="lin" valueType="num">
                                      <p:cBhvr>
                                        <p:cTn id="26" dur="2000" fill="hold"/>
                                        <p:tgtEl>
                                          <p:spTgt spid="6">
                                            <p:graphicEl>
                                              <a:dgm id="{08F4D20B-2D06-4D8B-9F5D-2E6683327485}"/>
                                            </p:graphicEl>
                                          </p:spTgt>
                                        </p:tgtEl>
                                        <p:attrNameLst>
                                          <p:attrName>ppt_h</p:attrName>
                                        </p:attrNameLst>
                                      </p:cBhvr>
                                      <p:tavLst>
                                        <p:tav tm="0">
                                          <p:val>
                                            <p:fltVal val="0"/>
                                          </p:val>
                                        </p:tav>
                                        <p:tav tm="100000">
                                          <p:val>
                                            <p:strVal val="#ppt_h"/>
                                          </p:val>
                                        </p:tav>
                                      </p:tavLst>
                                    </p:anim>
                                    <p:animEffect transition="in" filter="fade">
                                      <p:cBhvr>
                                        <p:cTn id="27" dur="2000"/>
                                        <p:tgtEl>
                                          <p:spTgt spid="6">
                                            <p:graphicEl>
                                              <a:dgm id="{08F4D20B-2D06-4D8B-9F5D-2E6683327485}"/>
                                            </p:graphicEl>
                                          </p:spTgt>
                                        </p:tgtEl>
                                      </p:cBhvr>
                                    </p:animEffect>
                                  </p:childTnLst>
                                </p:cTn>
                              </p:par>
                            </p:childTnLst>
                          </p:cTn>
                        </p:par>
                        <p:par>
                          <p:cTn id="28" fill="hold">
                            <p:stCondLst>
                              <p:cond delay="9500"/>
                            </p:stCondLst>
                            <p:childTnLst>
                              <p:par>
                                <p:cTn id="29" presetID="53" presetClass="entr" presetSubtype="16" fill="hold" grpId="0" nodeType="afterEffect">
                                  <p:stCondLst>
                                    <p:cond delay="500"/>
                                  </p:stCondLst>
                                  <p:childTnLst>
                                    <p:set>
                                      <p:cBhvr>
                                        <p:cTn id="30" dur="1" fill="hold">
                                          <p:stCondLst>
                                            <p:cond delay="0"/>
                                          </p:stCondLst>
                                        </p:cTn>
                                        <p:tgtEl>
                                          <p:spTgt spid="6">
                                            <p:graphicEl>
                                              <a:dgm id="{9420DAA3-FE9E-4807-8990-D3AB3290358C}"/>
                                            </p:graphicEl>
                                          </p:spTgt>
                                        </p:tgtEl>
                                        <p:attrNameLst>
                                          <p:attrName>style.visibility</p:attrName>
                                        </p:attrNameLst>
                                      </p:cBhvr>
                                      <p:to>
                                        <p:strVal val="visible"/>
                                      </p:to>
                                    </p:set>
                                    <p:anim calcmode="lin" valueType="num">
                                      <p:cBhvr>
                                        <p:cTn id="31" dur="2000" fill="hold"/>
                                        <p:tgtEl>
                                          <p:spTgt spid="6">
                                            <p:graphicEl>
                                              <a:dgm id="{9420DAA3-FE9E-4807-8990-D3AB3290358C}"/>
                                            </p:graphicEl>
                                          </p:spTgt>
                                        </p:tgtEl>
                                        <p:attrNameLst>
                                          <p:attrName>ppt_w</p:attrName>
                                        </p:attrNameLst>
                                      </p:cBhvr>
                                      <p:tavLst>
                                        <p:tav tm="0">
                                          <p:val>
                                            <p:fltVal val="0"/>
                                          </p:val>
                                        </p:tav>
                                        <p:tav tm="100000">
                                          <p:val>
                                            <p:strVal val="#ppt_w"/>
                                          </p:val>
                                        </p:tav>
                                      </p:tavLst>
                                    </p:anim>
                                    <p:anim calcmode="lin" valueType="num">
                                      <p:cBhvr>
                                        <p:cTn id="32" dur="2000" fill="hold"/>
                                        <p:tgtEl>
                                          <p:spTgt spid="6">
                                            <p:graphicEl>
                                              <a:dgm id="{9420DAA3-FE9E-4807-8990-D3AB3290358C}"/>
                                            </p:graphicEl>
                                          </p:spTgt>
                                        </p:tgtEl>
                                        <p:attrNameLst>
                                          <p:attrName>ppt_h</p:attrName>
                                        </p:attrNameLst>
                                      </p:cBhvr>
                                      <p:tavLst>
                                        <p:tav tm="0">
                                          <p:val>
                                            <p:fltVal val="0"/>
                                          </p:val>
                                        </p:tav>
                                        <p:tav tm="100000">
                                          <p:val>
                                            <p:strVal val="#ppt_h"/>
                                          </p:val>
                                        </p:tav>
                                      </p:tavLst>
                                    </p:anim>
                                    <p:animEffect transition="in" filter="fade">
                                      <p:cBhvr>
                                        <p:cTn id="33" dur="2000"/>
                                        <p:tgtEl>
                                          <p:spTgt spid="6">
                                            <p:graphicEl>
                                              <a:dgm id="{9420DAA3-FE9E-4807-8990-D3AB3290358C}"/>
                                            </p:graphicEl>
                                          </p:spTgt>
                                        </p:tgtEl>
                                      </p:cBhvr>
                                    </p:animEffect>
                                  </p:childTnLst>
                                </p:cTn>
                              </p:par>
                            </p:childTnLst>
                          </p:cTn>
                        </p:par>
                        <p:par>
                          <p:cTn id="34" fill="hold">
                            <p:stCondLst>
                              <p:cond delay="12000"/>
                            </p:stCondLst>
                            <p:childTnLst>
                              <p:par>
                                <p:cTn id="35" presetID="53" presetClass="entr" presetSubtype="16" fill="hold" grpId="0" nodeType="afterEffect">
                                  <p:stCondLst>
                                    <p:cond delay="500"/>
                                  </p:stCondLst>
                                  <p:childTnLst>
                                    <p:set>
                                      <p:cBhvr>
                                        <p:cTn id="36" dur="1" fill="hold">
                                          <p:stCondLst>
                                            <p:cond delay="0"/>
                                          </p:stCondLst>
                                        </p:cTn>
                                        <p:tgtEl>
                                          <p:spTgt spid="6">
                                            <p:graphicEl>
                                              <a:dgm id="{337E18A3-E0CF-4A32-AF97-93083B59B63E}"/>
                                            </p:graphicEl>
                                          </p:spTgt>
                                        </p:tgtEl>
                                        <p:attrNameLst>
                                          <p:attrName>style.visibility</p:attrName>
                                        </p:attrNameLst>
                                      </p:cBhvr>
                                      <p:to>
                                        <p:strVal val="visible"/>
                                      </p:to>
                                    </p:set>
                                    <p:anim calcmode="lin" valueType="num">
                                      <p:cBhvr>
                                        <p:cTn id="37" dur="2000" fill="hold"/>
                                        <p:tgtEl>
                                          <p:spTgt spid="6">
                                            <p:graphicEl>
                                              <a:dgm id="{337E18A3-E0CF-4A32-AF97-93083B59B63E}"/>
                                            </p:graphicEl>
                                          </p:spTgt>
                                        </p:tgtEl>
                                        <p:attrNameLst>
                                          <p:attrName>ppt_w</p:attrName>
                                        </p:attrNameLst>
                                      </p:cBhvr>
                                      <p:tavLst>
                                        <p:tav tm="0">
                                          <p:val>
                                            <p:fltVal val="0"/>
                                          </p:val>
                                        </p:tav>
                                        <p:tav tm="100000">
                                          <p:val>
                                            <p:strVal val="#ppt_w"/>
                                          </p:val>
                                        </p:tav>
                                      </p:tavLst>
                                    </p:anim>
                                    <p:anim calcmode="lin" valueType="num">
                                      <p:cBhvr>
                                        <p:cTn id="38" dur="2000" fill="hold"/>
                                        <p:tgtEl>
                                          <p:spTgt spid="6">
                                            <p:graphicEl>
                                              <a:dgm id="{337E18A3-E0CF-4A32-AF97-93083B59B63E}"/>
                                            </p:graphicEl>
                                          </p:spTgt>
                                        </p:tgtEl>
                                        <p:attrNameLst>
                                          <p:attrName>ppt_h</p:attrName>
                                        </p:attrNameLst>
                                      </p:cBhvr>
                                      <p:tavLst>
                                        <p:tav tm="0">
                                          <p:val>
                                            <p:fltVal val="0"/>
                                          </p:val>
                                        </p:tav>
                                        <p:tav tm="100000">
                                          <p:val>
                                            <p:strVal val="#ppt_h"/>
                                          </p:val>
                                        </p:tav>
                                      </p:tavLst>
                                    </p:anim>
                                    <p:animEffect transition="in" filter="fade">
                                      <p:cBhvr>
                                        <p:cTn id="39" dur="2000"/>
                                        <p:tgtEl>
                                          <p:spTgt spid="6">
                                            <p:graphicEl>
                                              <a:dgm id="{337E18A3-E0CF-4A32-AF97-93083B59B63E}"/>
                                            </p:graphicEl>
                                          </p:spTgt>
                                        </p:tgtEl>
                                      </p:cBhvr>
                                    </p:animEffect>
                                  </p:childTnLst>
                                </p:cTn>
                              </p:par>
                            </p:childTnLst>
                          </p:cTn>
                        </p:par>
                        <p:par>
                          <p:cTn id="40" fill="hold">
                            <p:stCondLst>
                              <p:cond delay="14500"/>
                            </p:stCondLst>
                            <p:childTnLst>
                              <p:par>
                                <p:cTn id="41" presetID="53" presetClass="entr" presetSubtype="16" fill="hold" grpId="0" nodeType="afterEffect">
                                  <p:stCondLst>
                                    <p:cond delay="500"/>
                                  </p:stCondLst>
                                  <p:childTnLst>
                                    <p:set>
                                      <p:cBhvr>
                                        <p:cTn id="42" dur="1" fill="hold">
                                          <p:stCondLst>
                                            <p:cond delay="0"/>
                                          </p:stCondLst>
                                        </p:cTn>
                                        <p:tgtEl>
                                          <p:spTgt spid="6">
                                            <p:graphicEl>
                                              <a:dgm id="{A7C1D1C0-27DB-4D5A-9E68-4A9285503EC5}"/>
                                            </p:graphicEl>
                                          </p:spTgt>
                                        </p:tgtEl>
                                        <p:attrNameLst>
                                          <p:attrName>style.visibility</p:attrName>
                                        </p:attrNameLst>
                                      </p:cBhvr>
                                      <p:to>
                                        <p:strVal val="visible"/>
                                      </p:to>
                                    </p:set>
                                    <p:anim calcmode="lin" valueType="num">
                                      <p:cBhvr>
                                        <p:cTn id="43" dur="2000" fill="hold"/>
                                        <p:tgtEl>
                                          <p:spTgt spid="6">
                                            <p:graphicEl>
                                              <a:dgm id="{A7C1D1C0-27DB-4D5A-9E68-4A9285503EC5}"/>
                                            </p:graphicEl>
                                          </p:spTgt>
                                        </p:tgtEl>
                                        <p:attrNameLst>
                                          <p:attrName>ppt_w</p:attrName>
                                        </p:attrNameLst>
                                      </p:cBhvr>
                                      <p:tavLst>
                                        <p:tav tm="0">
                                          <p:val>
                                            <p:fltVal val="0"/>
                                          </p:val>
                                        </p:tav>
                                        <p:tav tm="100000">
                                          <p:val>
                                            <p:strVal val="#ppt_w"/>
                                          </p:val>
                                        </p:tav>
                                      </p:tavLst>
                                    </p:anim>
                                    <p:anim calcmode="lin" valueType="num">
                                      <p:cBhvr>
                                        <p:cTn id="44" dur="2000" fill="hold"/>
                                        <p:tgtEl>
                                          <p:spTgt spid="6">
                                            <p:graphicEl>
                                              <a:dgm id="{A7C1D1C0-27DB-4D5A-9E68-4A9285503EC5}"/>
                                            </p:graphicEl>
                                          </p:spTgt>
                                        </p:tgtEl>
                                        <p:attrNameLst>
                                          <p:attrName>ppt_h</p:attrName>
                                        </p:attrNameLst>
                                      </p:cBhvr>
                                      <p:tavLst>
                                        <p:tav tm="0">
                                          <p:val>
                                            <p:fltVal val="0"/>
                                          </p:val>
                                        </p:tav>
                                        <p:tav tm="100000">
                                          <p:val>
                                            <p:strVal val="#ppt_h"/>
                                          </p:val>
                                        </p:tav>
                                      </p:tavLst>
                                    </p:anim>
                                    <p:animEffect transition="in" filter="fade">
                                      <p:cBhvr>
                                        <p:cTn id="45" dur="2000"/>
                                        <p:tgtEl>
                                          <p:spTgt spid="6">
                                            <p:graphicEl>
                                              <a:dgm id="{A7C1D1C0-27DB-4D5A-9E68-4A9285503EC5}"/>
                                            </p:graphicEl>
                                          </p:spTgt>
                                        </p:tgtEl>
                                      </p:cBhvr>
                                    </p:animEffect>
                                  </p:childTnLst>
                                </p:cTn>
                              </p:par>
                            </p:childTnLst>
                          </p:cTn>
                        </p:par>
                        <p:par>
                          <p:cTn id="46" fill="hold">
                            <p:stCondLst>
                              <p:cond delay="17000"/>
                            </p:stCondLst>
                            <p:childTnLst>
                              <p:par>
                                <p:cTn id="47" presetID="53" presetClass="entr" presetSubtype="16" fill="hold" grpId="0" nodeType="afterEffect">
                                  <p:stCondLst>
                                    <p:cond delay="500"/>
                                  </p:stCondLst>
                                  <p:childTnLst>
                                    <p:set>
                                      <p:cBhvr>
                                        <p:cTn id="48" dur="1" fill="hold">
                                          <p:stCondLst>
                                            <p:cond delay="0"/>
                                          </p:stCondLst>
                                        </p:cTn>
                                        <p:tgtEl>
                                          <p:spTgt spid="6">
                                            <p:graphicEl>
                                              <a:dgm id="{8C6D1553-5F6E-40CB-9402-6D0F633CD68B}"/>
                                            </p:graphicEl>
                                          </p:spTgt>
                                        </p:tgtEl>
                                        <p:attrNameLst>
                                          <p:attrName>style.visibility</p:attrName>
                                        </p:attrNameLst>
                                      </p:cBhvr>
                                      <p:to>
                                        <p:strVal val="visible"/>
                                      </p:to>
                                    </p:set>
                                    <p:anim calcmode="lin" valueType="num">
                                      <p:cBhvr>
                                        <p:cTn id="49" dur="2000" fill="hold"/>
                                        <p:tgtEl>
                                          <p:spTgt spid="6">
                                            <p:graphicEl>
                                              <a:dgm id="{8C6D1553-5F6E-40CB-9402-6D0F633CD68B}"/>
                                            </p:graphicEl>
                                          </p:spTgt>
                                        </p:tgtEl>
                                        <p:attrNameLst>
                                          <p:attrName>ppt_w</p:attrName>
                                        </p:attrNameLst>
                                      </p:cBhvr>
                                      <p:tavLst>
                                        <p:tav tm="0">
                                          <p:val>
                                            <p:fltVal val="0"/>
                                          </p:val>
                                        </p:tav>
                                        <p:tav tm="100000">
                                          <p:val>
                                            <p:strVal val="#ppt_w"/>
                                          </p:val>
                                        </p:tav>
                                      </p:tavLst>
                                    </p:anim>
                                    <p:anim calcmode="lin" valueType="num">
                                      <p:cBhvr>
                                        <p:cTn id="50" dur="2000" fill="hold"/>
                                        <p:tgtEl>
                                          <p:spTgt spid="6">
                                            <p:graphicEl>
                                              <a:dgm id="{8C6D1553-5F6E-40CB-9402-6D0F633CD68B}"/>
                                            </p:graphicEl>
                                          </p:spTgt>
                                        </p:tgtEl>
                                        <p:attrNameLst>
                                          <p:attrName>ppt_h</p:attrName>
                                        </p:attrNameLst>
                                      </p:cBhvr>
                                      <p:tavLst>
                                        <p:tav tm="0">
                                          <p:val>
                                            <p:fltVal val="0"/>
                                          </p:val>
                                        </p:tav>
                                        <p:tav tm="100000">
                                          <p:val>
                                            <p:strVal val="#ppt_h"/>
                                          </p:val>
                                        </p:tav>
                                      </p:tavLst>
                                    </p:anim>
                                    <p:animEffect transition="in" filter="fade">
                                      <p:cBhvr>
                                        <p:cTn id="51" dur="2000"/>
                                        <p:tgtEl>
                                          <p:spTgt spid="6">
                                            <p:graphicEl>
                                              <a:dgm id="{8C6D1553-5F6E-40CB-9402-6D0F633CD68B}"/>
                                            </p:graphicEl>
                                          </p:spTgt>
                                        </p:tgtEl>
                                      </p:cBhvr>
                                    </p:animEffect>
                                  </p:childTnLst>
                                </p:cTn>
                              </p:par>
                            </p:childTnLst>
                          </p:cTn>
                        </p:par>
                        <p:par>
                          <p:cTn id="52" fill="hold">
                            <p:stCondLst>
                              <p:cond delay="19500"/>
                            </p:stCondLst>
                            <p:childTnLst>
                              <p:par>
                                <p:cTn id="53" presetID="53" presetClass="entr" presetSubtype="16" fill="hold" grpId="0" nodeType="afterEffect">
                                  <p:stCondLst>
                                    <p:cond delay="500"/>
                                  </p:stCondLst>
                                  <p:childTnLst>
                                    <p:set>
                                      <p:cBhvr>
                                        <p:cTn id="54" dur="1" fill="hold">
                                          <p:stCondLst>
                                            <p:cond delay="0"/>
                                          </p:stCondLst>
                                        </p:cTn>
                                        <p:tgtEl>
                                          <p:spTgt spid="6">
                                            <p:graphicEl>
                                              <a:dgm id="{BB6F5B5C-41A1-43A9-B18B-4A23A3DB4DC7}"/>
                                            </p:graphicEl>
                                          </p:spTgt>
                                        </p:tgtEl>
                                        <p:attrNameLst>
                                          <p:attrName>style.visibility</p:attrName>
                                        </p:attrNameLst>
                                      </p:cBhvr>
                                      <p:to>
                                        <p:strVal val="visible"/>
                                      </p:to>
                                    </p:set>
                                    <p:anim calcmode="lin" valueType="num">
                                      <p:cBhvr>
                                        <p:cTn id="55" dur="2000" fill="hold"/>
                                        <p:tgtEl>
                                          <p:spTgt spid="6">
                                            <p:graphicEl>
                                              <a:dgm id="{BB6F5B5C-41A1-43A9-B18B-4A23A3DB4DC7}"/>
                                            </p:graphicEl>
                                          </p:spTgt>
                                        </p:tgtEl>
                                        <p:attrNameLst>
                                          <p:attrName>ppt_w</p:attrName>
                                        </p:attrNameLst>
                                      </p:cBhvr>
                                      <p:tavLst>
                                        <p:tav tm="0">
                                          <p:val>
                                            <p:fltVal val="0"/>
                                          </p:val>
                                        </p:tav>
                                        <p:tav tm="100000">
                                          <p:val>
                                            <p:strVal val="#ppt_w"/>
                                          </p:val>
                                        </p:tav>
                                      </p:tavLst>
                                    </p:anim>
                                    <p:anim calcmode="lin" valueType="num">
                                      <p:cBhvr>
                                        <p:cTn id="56" dur="2000" fill="hold"/>
                                        <p:tgtEl>
                                          <p:spTgt spid="6">
                                            <p:graphicEl>
                                              <a:dgm id="{BB6F5B5C-41A1-43A9-B18B-4A23A3DB4DC7}"/>
                                            </p:graphicEl>
                                          </p:spTgt>
                                        </p:tgtEl>
                                        <p:attrNameLst>
                                          <p:attrName>ppt_h</p:attrName>
                                        </p:attrNameLst>
                                      </p:cBhvr>
                                      <p:tavLst>
                                        <p:tav tm="0">
                                          <p:val>
                                            <p:fltVal val="0"/>
                                          </p:val>
                                        </p:tav>
                                        <p:tav tm="100000">
                                          <p:val>
                                            <p:strVal val="#ppt_h"/>
                                          </p:val>
                                        </p:tav>
                                      </p:tavLst>
                                    </p:anim>
                                    <p:animEffect transition="in" filter="fade">
                                      <p:cBhvr>
                                        <p:cTn id="57" dur="2000"/>
                                        <p:tgtEl>
                                          <p:spTgt spid="6">
                                            <p:graphicEl>
                                              <a:dgm id="{BB6F5B5C-41A1-43A9-B18B-4A23A3DB4DC7}"/>
                                            </p:graphicEl>
                                          </p:spTgt>
                                        </p:tgtEl>
                                      </p:cBhvr>
                                    </p:animEffect>
                                  </p:childTnLst>
                                </p:cTn>
                              </p:par>
                            </p:childTnLst>
                          </p:cTn>
                        </p:par>
                        <p:par>
                          <p:cTn id="58" fill="hold">
                            <p:stCondLst>
                              <p:cond delay="22000"/>
                            </p:stCondLst>
                            <p:childTnLst>
                              <p:par>
                                <p:cTn id="59" presetID="53" presetClass="entr" presetSubtype="16" fill="hold" grpId="0" nodeType="afterEffect">
                                  <p:stCondLst>
                                    <p:cond delay="500"/>
                                  </p:stCondLst>
                                  <p:childTnLst>
                                    <p:set>
                                      <p:cBhvr>
                                        <p:cTn id="60" dur="1" fill="hold">
                                          <p:stCondLst>
                                            <p:cond delay="0"/>
                                          </p:stCondLst>
                                        </p:cTn>
                                        <p:tgtEl>
                                          <p:spTgt spid="6">
                                            <p:graphicEl>
                                              <a:dgm id="{BEFC3C44-A2B3-4343-AB2A-650468B51B42}"/>
                                            </p:graphicEl>
                                          </p:spTgt>
                                        </p:tgtEl>
                                        <p:attrNameLst>
                                          <p:attrName>style.visibility</p:attrName>
                                        </p:attrNameLst>
                                      </p:cBhvr>
                                      <p:to>
                                        <p:strVal val="visible"/>
                                      </p:to>
                                    </p:set>
                                    <p:anim calcmode="lin" valueType="num">
                                      <p:cBhvr>
                                        <p:cTn id="61" dur="2000" fill="hold"/>
                                        <p:tgtEl>
                                          <p:spTgt spid="6">
                                            <p:graphicEl>
                                              <a:dgm id="{BEFC3C44-A2B3-4343-AB2A-650468B51B42}"/>
                                            </p:graphicEl>
                                          </p:spTgt>
                                        </p:tgtEl>
                                        <p:attrNameLst>
                                          <p:attrName>ppt_w</p:attrName>
                                        </p:attrNameLst>
                                      </p:cBhvr>
                                      <p:tavLst>
                                        <p:tav tm="0">
                                          <p:val>
                                            <p:fltVal val="0"/>
                                          </p:val>
                                        </p:tav>
                                        <p:tav tm="100000">
                                          <p:val>
                                            <p:strVal val="#ppt_w"/>
                                          </p:val>
                                        </p:tav>
                                      </p:tavLst>
                                    </p:anim>
                                    <p:anim calcmode="lin" valueType="num">
                                      <p:cBhvr>
                                        <p:cTn id="62" dur="2000" fill="hold"/>
                                        <p:tgtEl>
                                          <p:spTgt spid="6">
                                            <p:graphicEl>
                                              <a:dgm id="{BEFC3C44-A2B3-4343-AB2A-650468B51B42}"/>
                                            </p:graphicEl>
                                          </p:spTgt>
                                        </p:tgtEl>
                                        <p:attrNameLst>
                                          <p:attrName>ppt_h</p:attrName>
                                        </p:attrNameLst>
                                      </p:cBhvr>
                                      <p:tavLst>
                                        <p:tav tm="0">
                                          <p:val>
                                            <p:fltVal val="0"/>
                                          </p:val>
                                        </p:tav>
                                        <p:tav tm="100000">
                                          <p:val>
                                            <p:strVal val="#ppt_h"/>
                                          </p:val>
                                        </p:tav>
                                      </p:tavLst>
                                    </p:anim>
                                    <p:animEffect transition="in" filter="fade">
                                      <p:cBhvr>
                                        <p:cTn id="63" dur="2000"/>
                                        <p:tgtEl>
                                          <p:spTgt spid="6">
                                            <p:graphicEl>
                                              <a:dgm id="{BEFC3C44-A2B3-4343-AB2A-650468B51B42}"/>
                                            </p:graphicEl>
                                          </p:spTgt>
                                        </p:tgtEl>
                                      </p:cBhvr>
                                    </p:animEffect>
                                  </p:childTnLst>
                                </p:cTn>
                              </p:par>
                            </p:childTnLst>
                          </p:cTn>
                        </p:par>
                        <p:par>
                          <p:cTn id="64" fill="hold">
                            <p:stCondLst>
                              <p:cond delay="24500"/>
                            </p:stCondLst>
                            <p:childTnLst>
                              <p:par>
                                <p:cTn id="65" presetID="53" presetClass="entr" presetSubtype="16" fill="hold" grpId="0" nodeType="afterEffect">
                                  <p:stCondLst>
                                    <p:cond delay="500"/>
                                  </p:stCondLst>
                                  <p:childTnLst>
                                    <p:set>
                                      <p:cBhvr>
                                        <p:cTn id="66" dur="1" fill="hold">
                                          <p:stCondLst>
                                            <p:cond delay="0"/>
                                          </p:stCondLst>
                                        </p:cTn>
                                        <p:tgtEl>
                                          <p:spTgt spid="6">
                                            <p:graphicEl>
                                              <a:dgm id="{89AA7652-B3AD-4A3F-B5B1-EE484A95BD2A}"/>
                                            </p:graphicEl>
                                          </p:spTgt>
                                        </p:tgtEl>
                                        <p:attrNameLst>
                                          <p:attrName>style.visibility</p:attrName>
                                        </p:attrNameLst>
                                      </p:cBhvr>
                                      <p:to>
                                        <p:strVal val="visible"/>
                                      </p:to>
                                    </p:set>
                                    <p:anim calcmode="lin" valueType="num">
                                      <p:cBhvr>
                                        <p:cTn id="67" dur="2000" fill="hold"/>
                                        <p:tgtEl>
                                          <p:spTgt spid="6">
                                            <p:graphicEl>
                                              <a:dgm id="{89AA7652-B3AD-4A3F-B5B1-EE484A95BD2A}"/>
                                            </p:graphicEl>
                                          </p:spTgt>
                                        </p:tgtEl>
                                        <p:attrNameLst>
                                          <p:attrName>ppt_w</p:attrName>
                                        </p:attrNameLst>
                                      </p:cBhvr>
                                      <p:tavLst>
                                        <p:tav tm="0">
                                          <p:val>
                                            <p:fltVal val="0"/>
                                          </p:val>
                                        </p:tav>
                                        <p:tav tm="100000">
                                          <p:val>
                                            <p:strVal val="#ppt_w"/>
                                          </p:val>
                                        </p:tav>
                                      </p:tavLst>
                                    </p:anim>
                                    <p:anim calcmode="lin" valueType="num">
                                      <p:cBhvr>
                                        <p:cTn id="68" dur="2000" fill="hold"/>
                                        <p:tgtEl>
                                          <p:spTgt spid="6">
                                            <p:graphicEl>
                                              <a:dgm id="{89AA7652-B3AD-4A3F-B5B1-EE484A95BD2A}"/>
                                            </p:graphicEl>
                                          </p:spTgt>
                                        </p:tgtEl>
                                        <p:attrNameLst>
                                          <p:attrName>ppt_h</p:attrName>
                                        </p:attrNameLst>
                                      </p:cBhvr>
                                      <p:tavLst>
                                        <p:tav tm="0">
                                          <p:val>
                                            <p:fltVal val="0"/>
                                          </p:val>
                                        </p:tav>
                                        <p:tav tm="100000">
                                          <p:val>
                                            <p:strVal val="#ppt_h"/>
                                          </p:val>
                                        </p:tav>
                                      </p:tavLst>
                                    </p:anim>
                                    <p:animEffect transition="in" filter="fade">
                                      <p:cBhvr>
                                        <p:cTn id="69" dur="2000"/>
                                        <p:tgtEl>
                                          <p:spTgt spid="6">
                                            <p:graphicEl>
                                              <a:dgm id="{89AA7652-B3AD-4A3F-B5B1-EE484A95BD2A}"/>
                                            </p:graphicEl>
                                          </p:spTgt>
                                        </p:tgtEl>
                                      </p:cBhvr>
                                    </p:animEffect>
                                  </p:childTnLst>
                                </p:cTn>
                              </p:par>
                            </p:childTnLst>
                          </p:cTn>
                        </p:par>
                        <p:par>
                          <p:cTn id="70" fill="hold">
                            <p:stCondLst>
                              <p:cond delay="27000"/>
                            </p:stCondLst>
                            <p:childTnLst>
                              <p:par>
                                <p:cTn id="71" presetID="53" presetClass="entr" presetSubtype="16" fill="hold" grpId="0" nodeType="afterEffect">
                                  <p:stCondLst>
                                    <p:cond delay="500"/>
                                  </p:stCondLst>
                                  <p:childTnLst>
                                    <p:set>
                                      <p:cBhvr>
                                        <p:cTn id="72" dur="1" fill="hold">
                                          <p:stCondLst>
                                            <p:cond delay="0"/>
                                          </p:stCondLst>
                                        </p:cTn>
                                        <p:tgtEl>
                                          <p:spTgt spid="6">
                                            <p:graphicEl>
                                              <a:dgm id="{8800B7A4-6B60-4700-8A25-D420D9831468}"/>
                                            </p:graphicEl>
                                          </p:spTgt>
                                        </p:tgtEl>
                                        <p:attrNameLst>
                                          <p:attrName>style.visibility</p:attrName>
                                        </p:attrNameLst>
                                      </p:cBhvr>
                                      <p:to>
                                        <p:strVal val="visible"/>
                                      </p:to>
                                    </p:set>
                                    <p:anim calcmode="lin" valueType="num">
                                      <p:cBhvr>
                                        <p:cTn id="73" dur="2000" fill="hold"/>
                                        <p:tgtEl>
                                          <p:spTgt spid="6">
                                            <p:graphicEl>
                                              <a:dgm id="{8800B7A4-6B60-4700-8A25-D420D9831468}"/>
                                            </p:graphicEl>
                                          </p:spTgt>
                                        </p:tgtEl>
                                        <p:attrNameLst>
                                          <p:attrName>ppt_w</p:attrName>
                                        </p:attrNameLst>
                                      </p:cBhvr>
                                      <p:tavLst>
                                        <p:tav tm="0">
                                          <p:val>
                                            <p:fltVal val="0"/>
                                          </p:val>
                                        </p:tav>
                                        <p:tav tm="100000">
                                          <p:val>
                                            <p:strVal val="#ppt_w"/>
                                          </p:val>
                                        </p:tav>
                                      </p:tavLst>
                                    </p:anim>
                                    <p:anim calcmode="lin" valueType="num">
                                      <p:cBhvr>
                                        <p:cTn id="74" dur="2000" fill="hold"/>
                                        <p:tgtEl>
                                          <p:spTgt spid="6">
                                            <p:graphicEl>
                                              <a:dgm id="{8800B7A4-6B60-4700-8A25-D420D9831468}"/>
                                            </p:graphicEl>
                                          </p:spTgt>
                                        </p:tgtEl>
                                        <p:attrNameLst>
                                          <p:attrName>ppt_h</p:attrName>
                                        </p:attrNameLst>
                                      </p:cBhvr>
                                      <p:tavLst>
                                        <p:tav tm="0">
                                          <p:val>
                                            <p:fltVal val="0"/>
                                          </p:val>
                                        </p:tav>
                                        <p:tav tm="100000">
                                          <p:val>
                                            <p:strVal val="#ppt_h"/>
                                          </p:val>
                                        </p:tav>
                                      </p:tavLst>
                                    </p:anim>
                                    <p:animEffect transition="in" filter="fade">
                                      <p:cBhvr>
                                        <p:cTn id="75" dur="2000"/>
                                        <p:tgtEl>
                                          <p:spTgt spid="6">
                                            <p:graphicEl>
                                              <a:dgm id="{8800B7A4-6B60-4700-8A25-D420D9831468}"/>
                                            </p:graphicEl>
                                          </p:spTgt>
                                        </p:tgtEl>
                                      </p:cBhvr>
                                    </p:animEffect>
                                  </p:childTnLst>
                                </p:cTn>
                              </p:par>
                            </p:childTnLst>
                          </p:cTn>
                        </p:par>
                        <p:par>
                          <p:cTn id="76" fill="hold">
                            <p:stCondLst>
                              <p:cond delay="29500"/>
                            </p:stCondLst>
                            <p:childTnLst>
                              <p:par>
                                <p:cTn id="77" presetID="53" presetClass="entr" presetSubtype="16" fill="hold" grpId="0" nodeType="afterEffect">
                                  <p:stCondLst>
                                    <p:cond delay="500"/>
                                  </p:stCondLst>
                                  <p:childTnLst>
                                    <p:set>
                                      <p:cBhvr>
                                        <p:cTn id="78" dur="1" fill="hold">
                                          <p:stCondLst>
                                            <p:cond delay="0"/>
                                          </p:stCondLst>
                                        </p:cTn>
                                        <p:tgtEl>
                                          <p:spTgt spid="6">
                                            <p:graphicEl>
                                              <a:dgm id="{EDE8C637-5E83-48FE-8C1E-62ABC015CC0D}"/>
                                            </p:graphicEl>
                                          </p:spTgt>
                                        </p:tgtEl>
                                        <p:attrNameLst>
                                          <p:attrName>style.visibility</p:attrName>
                                        </p:attrNameLst>
                                      </p:cBhvr>
                                      <p:to>
                                        <p:strVal val="visible"/>
                                      </p:to>
                                    </p:set>
                                    <p:anim calcmode="lin" valueType="num">
                                      <p:cBhvr>
                                        <p:cTn id="79" dur="2000" fill="hold"/>
                                        <p:tgtEl>
                                          <p:spTgt spid="6">
                                            <p:graphicEl>
                                              <a:dgm id="{EDE8C637-5E83-48FE-8C1E-62ABC015CC0D}"/>
                                            </p:graphicEl>
                                          </p:spTgt>
                                        </p:tgtEl>
                                        <p:attrNameLst>
                                          <p:attrName>ppt_w</p:attrName>
                                        </p:attrNameLst>
                                      </p:cBhvr>
                                      <p:tavLst>
                                        <p:tav tm="0">
                                          <p:val>
                                            <p:fltVal val="0"/>
                                          </p:val>
                                        </p:tav>
                                        <p:tav tm="100000">
                                          <p:val>
                                            <p:strVal val="#ppt_w"/>
                                          </p:val>
                                        </p:tav>
                                      </p:tavLst>
                                    </p:anim>
                                    <p:anim calcmode="lin" valueType="num">
                                      <p:cBhvr>
                                        <p:cTn id="80" dur="2000" fill="hold"/>
                                        <p:tgtEl>
                                          <p:spTgt spid="6">
                                            <p:graphicEl>
                                              <a:dgm id="{EDE8C637-5E83-48FE-8C1E-62ABC015CC0D}"/>
                                            </p:graphicEl>
                                          </p:spTgt>
                                        </p:tgtEl>
                                        <p:attrNameLst>
                                          <p:attrName>ppt_h</p:attrName>
                                        </p:attrNameLst>
                                      </p:cBhvr>
                                      <p:tavLst>
                                        <p:tav tm="0">
                                          <p:val>
                                            <p:fltVal val="0"/>
                                          </p:val>
                                        </p:tav>
                                        <p:tav tm="100000">
                                          <p:val>
                                            <p:strVal val="#ppt_h"/>
                                          </p:val>
                                        </p:tav>
                                      </p:tavLst>
                                    </p:anim>
                                    <p:animEffect transition="in" filter="fade">
                                      <p:cBhvr>
                                        <p:cTn id="81" dur="2000"/>
                                        <p:tgtEl>
                                          <p:spTgt spid="6">
                                            <p:graphicEl>
                                              <a:dgm id="{EDE8C637-5E83-48FE-8C1E-62ABC015CC0D}"/>
                                            </p:graphicEl>
                                          </p:spTgt>
                                        </p:tgtEl>
                                      </p:cBhvr>
                                    </p:animEffect>
                                  </p:childTnLst>
                                </p:cTn>
                              </p:par>
                            </p:childTnLst>
                          </p:cTn>
                        </p:par>
                        <p:par>
                          <p:cTn id="82" fill="hold">
                            <p:stCondLst>
                              <p:cond delay="32000"/>
                            </p:stCondLst>
                            <p:childTnLst>
                              <p:par>
                                <p:cTn id="83" presetID="53" presetClass="entr" presetSubtype="16" fill="hold" grpId="0" nodeType="afterEffect">
                                  <p:stCondLst>
                                    <p:cond delay="500"/>
                                  </p:stCondLst>
                                  <p:childTnLst>
                                    <p:set>
                                      <p:cBhvr>
                                        <p:cTn id="84" dur="1" fill="hold">
                                          <p:stCondLst>
                                            <p:cond delay="0"/>
                                          </p:stCondLst>
                                        </p:cTn>
                                        <p:tgtEl>
                                          <p:spTgt spid="6">
                                            <p:graphicEl>
                                              <a:dgm id="{5CF80787-DE03-460E-BFF7-09AAC1C93533}"/>
                                            </p:graphicEl>
                                          </p:spTgt>
                                        </p:tgtEl>
                                        <p:attrNameLst>
                                          <p:attrName>style.visibility</p:attrName>
                                        </p:attrNameLst>
                                      </p:cBhvr>
                                      <p:to>
                                        <p:strVal val="visible"/>
                                      </p:to>
                                    </p:set>
                                    <p:anim calcmode="lin" valueType="num">
                                      <p:cBhvr>
                                        <p:cTn id="85" dur="2000" fill="hold"/>
                                        <p:tgtEl>
                                          <p:spTgt spid="6">
                                            <p:graphicEl>
                                              <a:dgm id="{5CF80787-DE03-460E-BFF7-09AAC1C93533}"/>
                                            </p:graphicEl>
                                          </p:spTgt>
                                        </p:tgtEl>
                                        <p:attrNameLst>
                                          <p:attrName>ppt_w</p:attrName>
                                        </p:attrNameLst>
                                      </p:cBhvr>
                                      <p:tavLst>
                                        <p:tav tm="0">
                                          <p:val>
                                            <p:fltVal val="0"/>
                                          </p:val>
                                        </p:tav>
                                        <p:tav tm="100000">
                                          <p:val>
                                            <p:strVal val="#ppt_w"/>
                                          </p:val>
                                        </p:tav>
                                      </p:tavLst>
                                    </p:anim>
                                    <p:anim calcmode="lin" valueType="num">
                                      <p:cBhvr>
                                        <p:cTn id="86" dur="2000" fill="hold"/>
                                        <p:tgtEl>
                                          <p:spTgt spid="6">
                                            <p:graphicEl>
                                              <a:dgm id="{5CF80787-DE03-460E-BFF7-09AAC1C93533}"/>
                                            </p:graphicEl>
                                          </p:spTgt>
                                        </p:tgtEl>
                                        <p:attrNameLst>
                                          <p:attrName>ppt_h</p:attrName>
                                        </p:attrNameLst>
                                      </p:cBhvr>
                                      <p:tavLst>
                                        <p:tav tm="0">
                                          <p:val>
                                            <p:fltVal val="0"/>
                                          </p:val>
                                        </p:tav>
                                        <p:tav tm="100000">
                                          <p:val>
                                            <p:strVal val="#ppt_h"/>
                                          </p:val>
                                        </p:tav>
                                      </p:tavLst>
                                    </p:anim>
                                    <p:animEffect transition="in" filter="fade">
                                      <p:cBhvr>
                                        <p:cTn id="87" dur="2000"/>
                                        <p:tgtEl>
                                          <p:spTgt spid="6">
                                            <p:graphicEl>
                                              <a:dgm id="{5CF80787-DE03-460E-BFF7-09AAC1C93533}"/>
                                            </p:graphicEl>
                                          </p:spTgt>
                                        </p:tgtEl>
                                      </p:cBhvr>
                                    </p:animEffect>
                                  </p:childTnLst>
                                </p:cTn>
                              </p:par>
                            </p:childTnLst>
                          </p:cTn>
                        </p:par>
                        <p:par>
                          <p:cTn id="88" fill="hold">
                            <p:stCondLst>
                              <p:cond delay="34500"/>
                            </p:stCondLst>
                            <p:childTnLst>
                              <p:par>
                                <p:cTn id="89" presetID="53" presetClass="entr" presetSubtype="16" fill="hold" grpId="0" nodeType="afterEffect">
                                  <p:stCondLst>
                                    <p:cond delay="500"/>
                                  </p:stCondLst>
                                  <p:childTnLst>
                                    <p:set>
                                      <p:cBhvr>
                                        <p:cTn id="90" dur="1" fill="hold">
                                          <p:stCondLst>
                                            <p:cond delay="0"/>
                                          </p:stCondLst>
                                        </p:cTn>
                                        <p:tgtEl>
                                          <p:spTgt spid="6">
                                            <p:graphicEl>
                                              <a:dgm id="{CEE922F9-0FD6-4A7D-BA89-7695B8B3FDC1}"/>
                                            </p:graphicEl>
                                          </p:spTgt>
                                        </p:tgtEl>
                                        <p:attrNameLst>
                                          <p:attrName>style.visibility</p:attrName>
                                        </p:attrNameLst>
                                      </p:cBhvr>
                                      <p:to>
                                        <p:strVal val="visible"/>
                                      </p:to>
                                    </p:set>
                                    <p:anim calcmode="lin" valueType="num">
                                      <p:cBhvr>
                                        <p:cTn id="91" dur="2000" fill="hold"/>
                                        <p:tgtEl>
                                          <p:spTgt spid="6">
                                            <p:graphicEl>
                                              <a:dgm id="{CEE922F9-0FD6-4A7D-BA89-7695B8B3FDC1}"/>
                                            </p:graphicEl>
                                          </p:spTgt>
                                        </p:tgtEl>
                                        <p:attrNameLst>
                                          <p:attrName>ppt_w</p:attrName>
                                        </p:attrNameLst>
                                      </p:cBhvr>
                                      <p:tavLst>
                                        <p:tav tm="0">
                                          <p:val>
                                            <p:fltVal val="0"/>
                                          </p:val>
                                        </p:tav>
                                        <p:tav tm="100000">
                                          <p:val>
                                            <p:strVal val="#ppt_w"/>
                                          </p:val>
                                        </p:tav>
                                      </p:tavLst>
                                    </p:anim>
                                    <p:anim calcmode="lin" valueType="num">
                                      <p:cBhvr>
                                        <p:cTn id="92" dur="2000" fill="hold"/>
                                        <p:tgtEl>
                                          <p:spTgt spid="6">
                                            <p:graphicEl>
                                              <a:dgm id="{CEE922F9-0FD6-4A7D-BA89-7695B8B3FDC1}"/>
                                            </p:graphicEl>
                                          </p:spTgt>
                                        </p:tgtEl>
                                        <p:attrNameLst>
                                          <p:attrName>ppt_h</p:attrName>
                                        </p:attrNameLst>
                                      </p:cBhvr>
                                      <p:tavLst>
                                        <p:tav tm="0">
                                          <p:val>
                                            <p:fltVal val="0"/>
                                          </p:val>
                                        </p:tav>
                                        <p:tav tm="100000">
                                          <p:val>
                                            <p:strVal val="#ppt_h"/>
                                          </p:val>
                                        </p:tav>
                                      </p:tavLst>
                                    </p:anim>
                                    <p:animEffect transition="in" filter="fade">
                                      <p:cBhvr>
                                        <p:cTn id="93" dur="2000"/>
                                        <p:tgtEl>
                                          <p:spTgt spid="6">
                                            <p:graphicEl>
                                              <a:dgm id="{CEE922F9-0FD6-4A7D-BA89-7695B8B3FDC1}"/>
                                            </p:graphicEl>
                                          </p:spTgt>
                                        </p:tgtEl>
                                      </p:cBhvr>
                                    </p:animEffect>
                                  </p:childTnLst>
                                </p:cTn>
                              </p:par>
                            </p:childTnLst>
                          </p:cTn>
                        </p:par>
                        <p:par>
                          <p:cTn id="94" fill="hold">
                            <p:stCondLst>
                              <p:cond delay="37000"/>
                            </p:stCondLst>
                            <p:childTnLst>
                              <p:par>
                                <p:cTn id="95" presetID="53" presetClass="entr" presetSubtype="16" fill="hold" grpId="0" nodeType="afterEffect">
                                  <p:stCondLst>
                                    <p:cond delay="500"/>
                                  </p:stCondLst>
                                  <p:childTnLst>
                                    <p:set>
                                      <p:cBhvr>
                                        <p:cTn id="96" dur="1" fill="hold">
                                          <p:stCondLst>
                                            <p:cond delay="0"/>
                                          </p:stCondLst>
                                        </p:cTn>
                                        <p:tgtEl>
                                          <p:spTgt spid="6">
                                            <p:graphicEl>
                                              <a:dgm id="{34395618-187E-4D54-91FC-9E9BDD5439C4}"/>
                                            </p:graphicEl>
                                          </p:spTgt>
                                        </p:tgtEl>
                                        <p:attrNameLst>
                                          <p:attrName>style.visibility</p:attrName>
                                        </p:attrNameLst>
                                      </p:cBhvr>
                                      <p:to>
                                        <p:strVal val="visible"/>
                                      </p:to>
                                    </p:set>
                                    <p:anim calcmode="lin" valueType="num">
                                      <p:cBhvr>
                                        <p:cTn id="97" dur="2000" fill="hold"/>
                                        <p:tgtEl>
                                          <p:spTgt spid="6">
                                            <p:graphicEl>
                                              <a:dgm id="{34395618-187E-4D54-91FC-9E9BDD5439C4}"/>
                                            </p:graphicEl>
                                          </p:spTgt>
                                        </p:tgtEl>
                                        <p:attrNameLst>
                                          <p:attrName>ppt_w</p:attrName>
                                        </p:attrNameLst>
                                      </p:cBhvr>
                                      <p:tavLst>
                                        <p:tav tm="0">
                                          <p:val>
                                            <p:fltVal val="0"/>
                                          </p:val>
                                        </p:tav>
                                        <p:tav tm="100000">
                                          <p:val>
                                            <p:strVal val="#ppt_w"/>
                                          </p:val>
                                        </p:tav>
                                      </p:tavLst>
                                    </p:anim>
                                    <p:anim calcmode="lin" valueType="num">
                                      <p:cBhvr>
                                        <p:cTn id="98" dur="2000" fill="hold"/>
                                        <p:tgtEl>
                                          <p:spTgt spid="6">
                                            <p:graphicEl>
                                              <a:dgm id="{34395618-187E-4D54-91FC-9E9BDD5439C4}"/>
                                            </p:graphicEl>
                                          </p:spTgt>
                                        </p:tgtEl>
                                        <p:attrNameLst>
                                          <p:attrName>ppt_h</p:attrName>
                                        </p:attrNameLst>
                                      </p:cBhvr>
                                      <p:tavLst>
                                        <p:tav tm="0">
                                          <p:val>
                                            <p:fltVal val="0"/>
                                          </p:val>
                                        </p:tav>
                                        <p:tav tm="100000">
                                          <p:val>
                                            <p:strVal val="#ppt_h"/>
                                          </p:val>
                                        </p:tav>
                                      </p:tavLst>
                                    </p:anim>
                                    <p:animEffect transition="in" filter="fade">
                                      <p:cBhvr>
                                        <p:cTn id="99" dur="2000"/>
                                        <p:tgtEl>
                                          <p:spTgt spid="6">
                                            <p:graphicEl>
                                              <a:dgm id="{34395618-187E-4D54-91FC-9E9BDD5439C4}"/>
                                            </p:graphicEl>
                                          </p:spTgt>
                                        </p:tgtEl>
                                      </p:cBhvr>
                                    </p:animEffect>
                                  </p:childTnLst>
                                </p:cTn>
                              </p:par>
                            </p:childTnLst>
                          </p:cTn>
                        </p:par>
                        <p:par>
                          <p:cTn id="100" fill="hold">
                            <p:stCondLst>
                              <p:cond delay="39500"/>
                            </p:stCondLst>
                            <p:childTnLst>
                              <p:par>
                                <p:cTn id="101" presetID="53" presetClass="entr" presetSubtype="16" fill="hold" grpId="0" nodeType="afterEffect">
                                  <p:stCondLst>
                                    <p:cond delay="500"/>
                                  </p:stCondLst>
                                  <p:childTnLst>
                                    <p:set>
                                      <p:cBhvr>
                                        <p:cTn id="102" dur="1" fill="hold">
                                          <p:stCondLst>
                                            <p:cond delay="0"/>
                                          </p:stCondLst>
                                        </p:cTn>
                                        <p:tgtEl>
                                          <p:spTgt spid="6">
                                            <p:graphicEl>
                                              <a:dgm id="{D562B0CC-D9AD-4585-A40F-9260C52456C6}"/>
                                            </p:graphicEl>
                                          </p:spTgt>
                                        </p:tgtEl>
                                        <p:attrNameLst>
                                          <p:attrName>style.visibility</p:attrName>
                                        </p:attrNameLst>
                                      </p:cBhvr>
                                      <p:to>
                                        <p:strVal val="visible"/>
                                      </p:to>
                                    </p:set>
                                    <p:anim calcmode="lin" valueType="num">
                                      <p:cBhvr>
                                        <p:cTn id="103" dur="2000" fill="hold"/>
                                        <p:tgtEl>
                                          <p:spTgt spid="6">
                                            <p:graphicEl>
                                              <a:dgm id="{D562B0CC-D9AD-4585-A40F-9260C52456C6}"/>
                                            </p:graphicEl>
                                          </p:spTgt>
                                        </p:tgtEl>
                                        <p:attrNameLst>
                                          <p:attrName>ppt_w</p:attrName>
                                        </p:attrNameLst>
                                      </p:cBhvr>
                                      <p:tavLst>
                                        <p:tav tm="0">
                                          <p:val>
                                            <p:fltVal val="0"/>
                                          </p:val>
                                        </p:tav>
                                        <p:tav tm="100000">
                                          <p:val>
                                            <p:strVal val="#ppt_w"/>
                                          </p:val>
                                        </p:tav>
                                      </p:tavLst>
                                    </p:anim>
                                    <p:anim calcmode="lin" valueType="num">
                                      <p:cBhvr>
                                        <p:cTn id="104" dur="2000" fill="hold"/>
                                        <p:tgtEl>
                                          <p:spTgt spid="6">
                                            <p:graphicEl>
                                              <a:dgm id="{D562B0CC-D9AD-4585-A40F-9260C52456C6}"/>
                                            </p:graphicEl>
                                          </p:spTgt>
                                        </p:tgtEl>
                                        <p:attrNameLst>
                                          <p:attrName>ppt_h</p:attrName>
                                        </p:attrNameLst>
                                      </p:cBhvr>
                                      <p:tavLst>
                                        <p:tav tm="0">
                                          <p:val>
                                            <p:fltVal val="0"/>
                                          </p:val>
                                        </p:tav>
                                        <p:tav tm="100000">
                                          <p:val>
                                            <p:strVal val="#ppt_h"/>
                                          </p:val>
                                        </p:tav>
                                      </p:tavLst>
                                    </p:anim>
                                    <p:animEffect transition="in" filter="fade">
                                      <p:cBhvr>
                                        <p:cTn id="105" dur="2000"/>
                                        <p:tgtEl>
                                          <p:spTgt spid="6">
                                            <p:graphicEl>
                                              <a:dgm id="{D562B0CC-D9AD-4585-A40F-9260C52456C6}"/>
                                            </p:graphicEl>
                                          </p:spTgt>
                                        </p:tgtEl>
                                      </p:cBhvr>
                                    </p:animEffect>
                                  </p:childTnLst>
                                </p:cTn>
                              </p:par>
                            </p:childTnLst>
                          </p:cTn>
                        </p:par>
                        <p:par>
                          <p:cTn id="106" fill="hold">
                            <p:stCondLst>
                              <p:cond delay="42000"/>
                            </p:stCondLst>
                            <p:childTnLst>
                              <p:par>
                                <p:cTn id="107" presetID="53" presetClass="entr" presetSubtype="16" fill="hold" grpId="0" nodeType="afterEffect">
                                  <p:stCondLst>
                                    <p:cond delay="500"/>
                                  </p:stCondLst>
                                  <p:childTnLst>
                                    <p:set>
                                      <p:cBhvr>
                                        <p:cTn id="108" dur="1" fill="hold">
                                          <p:stCondLst>
                                            <p:cond delay="0"/>
                                          </p:stCondLst>
                                        </p:cTn>
                                        <p:tgtEl>
                                          <p:spTgt spid="6">
                                            <p:graphicEl>
                                              <a:dgm id="{72495D40-042D-468F-86AA-5EC3200A6875}"/>
                                            </p:graphicEl>
                                          </p:spTgt>
                                        </p:tgtEl>
                                        <p:attrNameLst>
                                          <p:attrName>style.visibility</p:attrName>
                                        </p:attrNameLst>
                                      </p:cBhvr>
                                      <p:to>
                                        <p:strVal val="visible"/>
                                      </p:to>
                                    </p:set>
                                    <p:anim calcmode="lin" valueType="num">
                                      <p:cBhvr>
                                        <p:cTn id="109" dur="2000" fill="hold"/>
                                        <p:tgtEl>
                                          <p:spTgt spid="6">
                                            <p:graphicEl>
                                              <a:dgm id="{72495D40-042D-468F-86AA-5EC3200A6875}"/>
                                            </p:graphicEl>
                                          </p:spTgt>
                                        </p:tgtEl>
                                        <p:attrNameLst>
                                          <p:attrName>ppt_w</p:attrName>
                                        </p:attrNameLst>
                                      </p:cBhvr>
                                      <p:tavLst>
                                        <p:tav tm="0">
                                          <p:val>
                                            <p:fltVal val="0"/>
                                          </p:val>
                                        </p:tav>
                                        <p:tav tm="100000">
                                          <p:val>
                                            <p:strVal val="#ppt_w"/>
                                          </p:val>
                                        </p:tav>
                                      </p:tavLst>
                                    </p:anim>
                                    <p:anim calcmode="lin" valueType="num">
                                      <p:cBhvr>
                                        <p:cTn id="110" dur="2000" fill="hold"/>
                                        <p:tgtEl>
                                          <p:spTgt spid="6">
                                            <p:graphicEl>
                                              <a:dgm id="{72495D40-042D-468F-86AA-5EC3200A6875}"/>
                                            </p:graphicEl>
                                          </p:spTgt>
                                        </p:tgtEl>
                                        <p:attrNameLst>
                                          <p:attrName>ppt_h</p:attrName>
                                        </p:attrNameLst>
                                      </p:cBhvr>
                                      <p:tavLst>
                                        <p:tav tm="0">
                                          <p:val>
                                            <p:fltVal val="0"/>
                                          </p:val>
                                        </p:tav>
                                        <p:tav tm="100000">
                                          <p:val>
                                            <p:strVal val="#ppt_h"/>
                                          </p:val>
                                        </p:tav>
                                      </p:tavLst>
                                    </p:anim>
                                    <p:animEffect transition="in" filter="fade">
                                      <p:cBhvr>
                                        <p:cTn id="111" dur="2000"/>
                                        <p:tgtEl>
                                          <p:spTgt spid="6">
                                            <p:graphicEl>
                                              <a:dgm id="{72495D40-042D-468F-86AA-5EC3200A6875}"/>
                                            </p:graphicEl>
                                          </p:spTgt>
                                        </p:tgtEl>
                                      </p:cBhvr>
                                    </p:animEffect>
                                  </p:childTnLst>
                                </p:cTn>
                              </p:par>
                            </p:childTnLst>
                          </p:cTn>
                        </p:par>
                        <p:par>
                          <p:cTn id="112" fill="hold">
                            <p:stCondLst>
                              <p:cond delay="44500"/>
                            </p:stCondLst>
                            <p:childTnLst>
                              <p:par>
                                <p:cTn id="113" presetID="53" presetClass="entr" presetSubtype="16" fill="hold" grpId="0" nodeType="afterEffect">
                                  <p:stCondLst>
                                    <p:cond delay="500"/>
                                  </p:stCondLst>
                                  <p:childTnLst>
                                    <p:set>
                                      <p:cBhvr>
                                        <p:cTn id="114" dur="1" fill="hold">
                                          <p:stCondLst>
                                            <p:cond delay="0"/>
                                          </p:stCondLst>
                                        </p:cTn>
                                        <p:tgtEl>
                                          <p:spTgt spid="6">
                                            <p:graphicEl>
                                              <a:dgm id="{E22397B0-A376-42CD-A755-2F1A84313BB5}"/>
                                            </p:graphicEl>
                                          </p:spTgt>
                                        </p:tgtEl>
                                        <p:attrNameLst>
                                          <p:attrName>style.visibility</p:attrName>
                                        </p:attrNameLst>
                                      </p:cBhvr>
                                      <p:to>
                                        <p:strVal val="visible"/>
                                      </p:to>
                                    </p:set>
                                    <p:anim calcmode="lin" valueType="num">
                                      <p:cBhvr>
                                        <p:cTn id="115" dur="2000" fill="hold"/>
                                        <p:tgtEl>
                                          <p:spTgt spid="6">
                                            <p:graphicEl>
                                              <a:dgm id="{E22397B0-A376-42CD-A755-2F1A84313BB5}"/>
                                            </p:graphicEl>
                                          </p:spTgt>
                                        </p:tgtEl>
                                        <p:attrNameLst>
                                          <p:attrName>ppt_w</p:attrName>
                                        </p:attrNameLst>
                                      </p:cBhvr>
                                      <p:tavLst>
                                        <p:tav tm="0">
                                          <p:val>
                                            <p:fltVal val="0"/>
                                          </p:val>
                                        </p:tav>
                                        <p:tav tm="100000">
                                          <p:val>
                                            <p:strVal val="#ppt_w"/>
                                          </p:val>
                                        </p:tav>
                                      </p:tavLst>
                                    </p:anim>
                                    <p:anim calcmode="lin" valueType="num">
                                      <p:cBhvr>
                                        <p:cTn id="116" dur="2000" fill="hold"/>
                                        <p:tgtEl>
                                          <p:spTgt spid="6">
                                            <p:graphicEl>
                                              <a:dgm id="{E22397B0-A376-42CD-A755-2F1A84313BB5}"/>
                                            </p:graphicEl>
                                          </p:spTgt>
                                        </p:tgtEl>
                                        <p:attrNameLst>
                                          <p:attrName>ppt_h</p:attrName>
                                        </p:attrNameLst>
                                      </p:cBhvr>
                                      <p:tavLst>
                                        <p:tav tm="0">
                                          <p:val>
                                            <p:fltVal val="0"/>
                                          </p:val>
                                        </p:tav>
                                        <p:tav tm="100000">
                                          <p:val>
                                            <p:strVal val="#ppt_h"/>
                                          </p:val>
                                        </p:tav>
                                      </p:tavLst>
                                    </p:anim>
                                    <p:animEffect transition="in" filter="fade">
                                      <p:cBhvr>
                                        <p:cTn id="117" dur="2000"/>
                                        <p:tgtEl>
                                          <p:spTgt spid="6">
                                            <p:graphicEl>
                                              <a:dgm id="{E22397B0-A376-42CD-A755-2F1A84313BB5}"/>
                                            </p:graphicEl>
                                          </p:spTgt>
                                        </p:tgtEl>
                                      </p:cBhvr>
                                    </p:animEffect>
                                  </p:childTnLst>
                                </p:cTn>
                              </p:par>
                            </p:childTnLst>
                          </p:cTn>
                        </p:par>
                        <p:par>
                          <p:cTn id="118" fill="hold">
                            <p:stCondLst>
                              <p:cond delay="47000"/>
                            </p:stCondLst>
                            <p:childTnLst>
                              <p:par>
                                <p:cTn id="119" presetID="53" presetClass="entr" presetSubtype="16" fill="hold" grpId="0" nodeType="afterEffect">
                                  <p:stCondLst>
                                    <p:cond delay="500"/>
                                  </p:stCondLst>
                                  <p:childTnLst>
                                    <p:set>
                                      <p:cBhvr>
                                        <p:cTn id="120" dur="1" fill="hold">
                                          <p:stCondLst>
                                            <p:cond delay="0"/>
                                          </p:stCondLst>
                                        </p:cTn>
                                        <p:tgtEl>
                                          <p:spTgt spid="6">
                                            <p:graphicEl>
                                              <a:dgm id="{6907655E-D843-4C10-AA9D-C562E09BA6C4}"/>
                                            </p:graphicEl>
                                          </p:spTgt>
                                        </p:tgtEl>
                                        <p:attrNameLst>
                                          <p:attrName>style.visibility</p:attrName>
                                        </p:attrNameLst>
                                      </p:cBhvr>
                                      <p:to>
                                        <p:strVal val="visible"/>
                                      </p:to>
                                    </p:set>
                                    <p:anim calcmode="lin" valueType="num">
                                      <p:cBhvr>
                                        <p:cTn id="121" dur="2000" fill="hold"/>
                                        <p:tgtEl>
                                          <p:spTgt spid="6">
                                            <p:graphicEl>
                                              <a:dgm id="{6907655E-D843-4C10-AA9D-C562E09BA6C4}"/>
                                            </p:graphicEl>
                                          </p:spTgt>
                                        </p:tgtEl>
                                        <p:attrNameLst>
                                          <p:attrName>ppt_w</p:attrName>
                                        </p:attrNameLst>
                                      </p:cBhvr>
                                      <p:tavLst>
                                        <p:tav tm="0">
                                          <p:val>
                                            <p:fltVal val="0"/>
                                          </p:val>
                                        </p:tav>
                                        <p:tav tm="100000">
                                          <p:val>
                                            <p:strVal val="#ppt_w"/>
                                          </p:val>
                                        </p:tav>
                                      </p:tavLst>
                                    </p:anim>
                                    <p:anim calcmode="lin" valueType="num">
                                      <p:cBhvr>
                                        <p:cTn id="122" dur="2000" fill="hold"/>
                                        <p:tgtEl>
                                          <p:spTgt spid="6">
                                            <p:graphicEl>
                                              <a:dgm id="{6907655E-D843-4C10-AA9D-C562E09BA6C4}"/>
                                            </p:graphicEl>
                                          </p:spTgt>
                                        </p:tgtEl>
                                        <p:attrNameLst>
                                          <p:attrName>ppt_h</p:attrName>
                                        </p:attrNameLst>
                                      </p:cBhvr>
                                      <p:tavLst>
                                        <p:tav tm="0">
                                          <p:val>
                                            <p:fltVal val="0"/>
                                          </p:val>
                                        </p:tav>
                                        <p:tav tm="100000">
                                          <p:val>
                                            <p:strVal val="#ppt_h"/>
                                          </p:val>
                                        </p:tav>
                                      </p:tavLst>
                                    </p:anim>
                                    <p:animEffect transition="in" filter="fade">
                                      <p:cBhvr>
                                        <p:cTn id="123" dur="2000"/>
                                        <p:tgtEl>
                                          <p:spTgt spid="6">
                                            <p:graphicEl>
                                              <a:dgm id="{6907655E-D843-4C10-AA9D-C562E09BA6C4}"/>
                                            </p:graphicEl>
                                          </p:spTgt>
                                        </p:tgtEl>
                                      </p:cBhvr>
                                    </p:animEffect>
                                  </p:childTnLst>
                                </p:cTn>
                              </p:par>
                            </p:childTnLst>
                          </p:cTn>
                        </p:par>
                        <p:par>
                          <p:cTn id="124" fill="hold">
                            <p:stCondLst>
                              <p:cond delay="49500"/>
                            </p:stCondLst>
                            <p:childTnLst>
                              <p:par>
                                <p:cTn id="125" presetID="53" presetClass="entr" presetSubtype="16" fill="hold" grpId="0" nodeType="afterEffect">
                                  <p:stCondLst>
                                    <p:cond delay="500"/>
                                  </p:stCondLst>
                                  <p:childTnLst>
                                    <p:set>
                                      <p:cBhvr>
                                        <p:cTn id="126" dur="1" fill="hold">
                                          <p:stCondLst>
                                            <p:cond delay="0"/>
                                          </p:stCondLst>
                                        </p:cTn>
                                        <p:tgtEl>
                                          <p:spTgt spid="6">
                                            <p:graphicEl>
                                              <a:dgm id="{DD54D8E4-E7B8-4029-956D-DC8DE0A74E4C}"/>
                                            </p:graphicEl>
                                          </p:spTgt>
                                        </p:tgtEl>
                                        <p:attrNameLst>
                                          <p:attrName>style.visibility</p:attrName>
                                        </p:attrNameLst>
                                      </p:cBhvr>
                                      <p:to>
                                        <p:strVal val="visible"/>
                                      </p:to>
                                    </p:set>
                                    <p:anim calcmode="lin" valueType="num">
                                      <p:cBhvr>
                                        <p:cTn id="127" dur="2000" fill="hold"/>
                                        <p:tgtEl>
                                          <p:spTgt spid="6">
                                            <p:graphicEl>
                                              <a:dgm id="{DD54D8E4-E7B8-4029-956D-DC8DE0A74E4C}"/>
                                            </p:graphicEl>
                                          </p:spTgt>
                                        </p:tgtEl>
                                        <p:attrNameLst>
                                          <p:attrName>ppt_w</p:attrName>
                                        </p:attrNameLst>
                                      </p:cBhvr>
                                      <p:tavLst>
                                        <p:tav tm="0">
                                          <p:val>
                                            <p:fltVal val="0"/>
                                          </p:val>
                                        </p:tav>
                                        <p:tav tm="100000">
                                          <p:val>
                                            <p:strVal val="#ppt_w"/>
                                          </p:val>
                                        </p:tav>
                                      </p:tavLst>
                                    </p:anim>
                                    <p:anim calcmode="lin" valueType="num">
                                      <p:cBhvr>
                                        <p:cTn id="128" dur="2000" fill="hold"/>
                                        <p:tgtEl>
                                          <p:spTgt spid="6">
                                            <p:graphicEl>
                                              <a:dgm id="{DD54D8E4-E7B8-4029-956D-DC8DE0A74E4C}"/>
                                            </p:graphicEl>
                                          </p:spTgt>
                                        </p:tgtEl>
                                        <p:attrNameLst>
                                          <p:attrName>ppt_h</p:attrName>
                                        </p:attrNameLst>
                                      </p:cBhvr>
                                      <p:tavLst>
                                        <p:tav tm="0">
                                          <p:val>
                                            <p:fltVal val="0"/>
                                          </p:val>
                                        </p:tav>
                                        <p:tav tm="100000">
                                          <p:val>
                                            <p:strVal val="#ppt_h"/>
                                          </p:val>
                                        </p:tav>
                                      </p:tavLst>
                                    </p:anim>
                                    <p:animEffect transition="in" filter="fade">
                                      <p:cBhvr>
                                        <p:cTn id="129" dur="2000"/>
                                        <p:tgtEl>
                                          <p:spTgt spid="6">
                                            <p:graphicEl>
                                              <a:dgm id="{DD54D8E4-E7B8-4029-956D-DC8DE0A74E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0000FF"/>
                </a:solidFill>
                <a:effectLst/>
                <a:latin typeface="Arial" pitchFamily="34" charset="0"/>
                <a:ea typeface="Times New Roman" pitchFamily="18" charset="0"/>
                <a:cs typeface="B Titr" pitchFamily="2" charset="-78"/>
              </a:rPr>
              <a:t>لابی‌های صهیونیستی مهم‌ترین حامی قوانین تحریمی کنگره</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Diagram 6"/>
          <p:cNvGraphicFramePr/>
          <p:nvPr/>
        </p:nvGraphicFramePr>
        <p:xfrm>
          <a:off x="-285784" y="714356"/>
          <a:ext cx="9429784"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سازمان جهانی صهیونیسم.jpg"/>
          <p:cNvPicPr>
            <a:picLocks noChangeAspect="1"/>
          </p:cNvPicPr>
          <p:nvPr/>
        </p:nvPicPr>
        <p:blipFill>
          <a:blip r:embed="rId7"/>
          <a:stretch>
            <a:fillRect/>
          </a:stretch>
        </p:blipFill>
        <p:spPr>
          <a:xfrm>
            <a:off x="2928926" y="1857364"/>
            <a:ext cx="2500330" cy="2714644"/>
          </a:xfrm>
          <a:prstGeom prst="ellipse">
            <a:avLst/>
          </a:prstGeom>
          <a:ln>
            <a:noFill/>
          </a:ln>
          <a:effectLst>
            <a:softEdge rad="112500"/>
          </a:effectLst>
        </p:spPr>
      </p:pic>
      <p:pic>
        <p:nvPicPr>
          <p:cNvPr id="10" name="Picture 9" descr="سازمان جهانی صهیونیسم1.jpg"/>
          <p:cNvPicPr>
            <a:picLocks noChangeAspect="1"/>
          </p:cNvPicPr>
          <p:nvPr/>
        </p:nvPicPr>
        <p:blipFill>
          <a:blip r:embed="rId8"/>
          <a:stretch>
            <a:fillRect/>
          </a:stretch>
        </p:blipFill>
        <p:spPr>
          <a:xfrm>
            <a:off x="1285852" y="2928934"/>
            <a:ext cx="2928958" cy="2428868"/>
          </a:xfrm>
          <a:prstGeom prst="ellipse">
            <a:avLst/>
          </a:prstGeom>
          <a:ln>
            <a:noFill/>
          </a:ln>
          <a:effectLst>
            <a:softEdge rad="112500"/>
          </a:effectLst>
        </p:spPr>
      </p:pic>
      <p:pic>
        <p:nvPicPr>
          <p:cNvPr id="11" name="Picture 10" descr="لابی آیپک 11.gif"/>
          <p:cNvPicPr>
            <a:picLocks noChangeAspect="1"/>
          </p:cNvPicPr>
          <p:nvPr/>
        </p:nvPicPr>
        <p:blipFill>
          <a:blip r:embed="rId9"/>
          <a:stretch>
            <a:fillRect/>
          </a:stretch>
        </p:blipFill>
        <p:spPr>
          <a:xfrm>
            <a:off x="0" y="4000500"/>
            <a:ext cx="2619375" cy="28575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2000" fill="hold"/>
                                        <p:tgtEl>
                                          <p:spTgt spid="21505"/>
                                        </p:tgtEl>
                                        <p:attrNameLst>
                                          <p:attrName>ppt_w</p:attrName>
                                        </p:attrNameLst>
                                      </p:cBhvr>
                                      <p:tavLst>
                                        <p:tav tm="0">
                                          <p:val>
                                            <p:fltVal val="0"/>
                                          </p:val>
                                        </p:tav>
                                        <p:tav tm="100000">
                                          <p:val>
                                            <p:strVal val="#ppt_w"/>
                                          </p:val>
                                        </p:tav>
                                      </p:tavLst>
                                    </p:anim>
                                    <p:anim calcmode="lin" valueType="num">
                                      <p:cBhvr>
                                        <p:cTn id="8" dur="2000" fill="hold"/>
                                        <p:tgtEl>
                                          <p:spTgt spid="21505"/>
                                        </p:tgtEl>
                                        <p:attrNameLst>
                                          <p:attrName>ppt_h</p:attrName>
                                        </p:attrNameLst>
                                      </p:cBhvr>
                                      <p:tavLst>
                                        <p:tav tm="0">
                                          <p:val>
                                            <p:fltVal val="0"/>
                                          </p:val>
                                        </p:tav>
                                        <p:tav tm="100000">
                                          <p:val>
                                            <p:strVal val="#ppt_h"/>
                                          </p:val>
                                        </p:tav>
                                      </p:tavLst>
                                    </p:anim>
                                    <p:animEffect transition="in" filter="fade">
                                      <p:cBhvr>
                                        <p:cTn id="9" dur="2000"/>
                                        <p:tgtEl>
                                          <p:spTgt spid="2150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07A123CF-859C-44D7-BBC2-DFCF69E202C6}"/>
                                            </p:graphicEl>
                                          </p:spTgt>
                                        </p:tgtEl>
                                        <p:attrNameLst>
                                          <p:attrName>style.visibility</p:attrName>
                                        </p:attrNameLst>
                                      </p:cBhvr>
                                      <p:to>
                                        <p:strVal val="visible"/>
                                      </p:to>
                                    </p:set>
                                    <p:anim calcmode="lin" valueType="num">
                                      <p:cBhvr>
                                        <p:cTn id="14" dur="3000" fill="hold"/>
                                        <p:tgtEl>
                                          <p:spTgt spid="7">
                                            <p:graphicEl>
                                              <a:dgm id="{07A123CF-859C-44D7-BBC2-DFCF69E202C6}"/>
                                            </p:graphicEl>
                                          </p:spTgt>
                                        </p:tgtEl>
                                        <p:attrNameLst>
                                          <p:attrName>ppt_w</p:attrName>
                                        </p:attrNameLst>
                                      </p:cBhvr>
                                      <p:tavLst>
                                        <p:tav tm="0">
                                          <p:val>
                                            <p:fltVal val="0"/>
                                          </p:val>
                                        </p:tav>
                                        <p:tav tm="100000">
                                          <p:val>
                                            <p:strVal val="#ppt_w"/>
                                          </p:val>
                                        </p:tav>
                                      </p:tavLst>
                                    </p:anim>
                                    <p:anim calcmode="lin" valueType="num">
                                      <p:cBhvr>
                                        <p:cTn id="15" dur="3000" fill="hold"/>
                                        <p:tgtEl>
                                          <p:spTgt spid="7">
                                            <p:graphicEl>
                                              <a:dgm id="{07A123CF-859C-44D7-BBC2-DFCF69E202C6}"/>
                                            </p:graphicEl>
                                          </p:spTgt>
                                        </p:tgtEl>
                                        <p:attrNameLst>
                                          <p:attrName>ppt_h</p:attrName>
                                        </p:attrNameLst>
                                      </p:cBhvr>
                                      <p:tavLst>
                                        <p:tav tm="0">
                                          <p:val>
                                            <p:fltVal val="0"/>
                                          </p:val>
                                        </p:tav>
                                        <p:tav tm="100000">
                                          <p:val>
                                            <p:strVal val="#ppt_h"/>
                                          </p:val>
                                        </p:tav>
                                      </p:tavLst>
                                    </p:anim>
                                    <p:animEffect transition="in" filter="fade">
                                      <p:cBhvr>
                                        <p:cTn id="16" dur="3000"/>
                                        <p:tgtEl>
                                          <p:spTgt spid="7">
                                            <p:graphicEl>
                                              <a:dgm id="{07A123CF-859C-44D7-BBC2-DFCF69E202C6}"/>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graphicEl>
                                              <a:dgm id="{D7CBBF27-BABE-4B80-8C42-91E493032ED6}"/>
                                            </p:graphicEl>
                                          </p:spTgt>
                                        </p:tgtEl>
                                        <p:attrNameLst>
                                          <p:attrName>style.visibility</p:attrName>
                                        </p:attrNameLst>
                                      </p:cBhvr>
                                      <p:to>
                                        <p:strVal val="visible"/>
                                      </p:to>
                                    </p:set>
                                    <p:anim calcmode="lin" valueType="num">
                                      <p:cBhvr>
                                        <p:cTn id="19" dur="3000" fill="hold"/>
                                        <p:tgtEl>
                                          <p:spTgt spid="7">
                                            <p:graphicEl>
                                              <a:dgm id="{D7CBBF27-BABE-4B80-8C42-91E493032ED6}"/>
                                            </p:graphicEl>
                                          </p:spTgt>
                                        </p:tgtEl>
                                        <p:attrNameLst>
                                          <p:attrName>ppt_w</p:attrName>
                                        </p:attrNameLst>
                                      </p:cBhvr>
                                      <p:tavLst>
                                        <p:tav tm="0">
                                          <p:val>
                                            <p:fltVal val="0"/>
                                          </p:val>
                                        </p:tav>
                                        <p:tav tm="100000">
                                          <p:val>
                                            <p:strVal val="#ppt_w"/>
                                          </p:val>
                                        </p:tav>
                                      </p:tavLst>
                                    </p:anim>
                                    <p:anim calcmode="lin" valueType="num">
                                      <p:cBhvr>
                                        <p:cTn id="20" dur="3000" fill="hold"/>
                                        <p:tgtEl>
                                          <p:spTgt spid="7">
                                            <p:graphicEl>
                                              <a:dgm id="{D7CBBF27-BABE-4B80-8C42-91E493032ED6}"/>
                                            </p:graphicEl>
                                          </p:spTgt>
                                        </p:tgtEl>
                                        <p:attrNameLst>
                                          <p:attrName>ppt_h</p:attrName>
                                        </p:attrNameLst>
                                      </p:cBhvr>
                                      <p:tavLst>
                                        <p:tav tm="0">
                                          <p:val>
                                            <p:fltVal val="0"/>
                                          </p:val>
                                        </p:tav>
                                        <p:tav tm="100000">
                                          <p:val>
                                            <p:strVal val="#ppt_h"/>
                                          </p:val>
                                        </p:tav>
                                      </p:tavLst>
                                    </p:anim>
                                    <p:animEffect transition="in" filter="fade">
                                      <p:cBhvr>
                                        <p:cTn id="21" dur="3000"/>
                                        <p:tgtEl>
                                          <p:spTgt spid="7">
                                            <p:graphicEl>
                                              <a:dgm id="{D7CBBF27-BABE-4B80-8C42-91E493032ED6}"/>
                                            </p:graphicEl>
                                          </p:spTgt>
                                        </p:tgtEl>
                                      </p:cBhvr>
                                    </p:animEffect>
                                  </p:childTnLst>
                                </p:cTn>
                              </p:par>
                            </p:childTnLst>
                          </p:cTn>
                        </p:par>
                        <p:par>
                          <p:cTn id="22" fill="hold">
                            <p:stCondLst>
                              <p:cond delay="3000"/>
                            </p:stCondLst>
                            <p:childTnLst>
                              <p:par>
                                <p:cTn id="23" presetID="53" presetClass="entr" presetSubtype="0" fill="hold"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par>
                          <p:cTn id="28" fill="hold">
                            <p:stCondLst>
                              <p:cond delay="5500"/>
                            </p:stCondLst>
                            <p:childTnLst>
                              <p:par>
                                <p:cTn id="29" presetID="53"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Effect transition="in" filter="fade">
                                      <p:cBhvr>
                                        <p:cTn id="33" dur="2000"/>
                                        <p:tgtEl>
                                          <p:spTgt spid="10"/>
                                        </p:tgtEl>
                                      </p:cBhvr>
                                    </p:animEffect>
                                  </p:childTnLst>
                                </p:cTn>
                              </p:par>
                            </p:childTnLst>
                          </p:cTn>
                        </p:par>
                        <p:par>
                          <p:cTn id="34" fill="hold">
                            <p:stCondLst>
                              <p:cond delay="8000"/>
                            </p:stCondLst>
                            <p:childTnLst>
                              <p:par>
                                <p:cTn id="35" presetID="53" presetClass="entr" presetSubtype="0" fill="hold" nodeType="after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Graphic spid="7"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467544" y="332656"/>
            <a:ext cx="8136904"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a-IR" sz="2800" b="1" dirty="0" smtClean="0">
                <a:ln/>
                <a:solidFill>
                  <a:srgbClr val="FF0000"/>
                </a:solidFill>
                <a:cs typeface="B Titr" panose="00000700000000000000" pitchFamily="2" charset="-78"/>
              </a:rPr>
              <a:t>ابزار و روش های معماران تحریم جمهوری اسلامی ایران در کنگره آمریکا</a:t>
            </a:r>
            <a:endParaRPr lang="en-US" sz="2800" b="1" dirty="0">
              <a:ln/>
              <a:solidFill>
                <a:srgbClr val="FF0000"/>
              </a:solidFill>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562586274"/>
              </p:ext>
            </p:extLst>
          </p:nvPr>
        </p:nvGraphicFramePr>
        <p:xfrm>
          <a:off x="107504" y="864096"/>
          <a:ext cx="8856984"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0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A83D7B47-D68B-402B-B3C0-B47A6C0B6D8B}"/>
                                            </p:graphicEl>
                                          </p:spTgt>
                                        </p:tgtEl>
                                        <p:attrNameLst>
                                          <p:attrName>style.visibility</p:attrName>
                                        </p:attrNameLst>
                                      </p:cBhvr>
                                      <p:to>
                                        <p:strVal val="visible"/>
                                      </p:to>
                                    </p:set>
                                    <p:anim calcmode="lin" valueType="num">
                                      <p:cBhvr>
                                        <p:cTn id="14" dur="2000" fill="hold"/>
                                        <p:tgtEl>
                                          <p:spTgt spid="3">
                                            <p:graphicEl>
                                              <a:dgm id="{A83D7B47-D68B-402B-B3C0-B47A6C0B6D8B}"/>
                                            </p:graphicEl>
                                          </p:spTgt>
                                        </p:tgtEl>
                                        <p:attrNameLst>
                                          <p:attrName>ppt_w</p:attrName>
                                        </p:attrNameLst>
                                      </p:cBhvr>
                                      <p:tavLst>
                                        <p:tav tm="0">
                                          <p:val>
                                            <p:fltVal val="0"/>
                                          </p:val>
                                        </p:tav>
                                        <p:tav tm="100000">
                                          <p:val>
                                            <p:strVal val="#ppt_w"/>
                                          </p:val>
                                        </p:tav>
                                      </p:tavLst>
                                    </p:anim>
                                    <p:anim calcmode="lin" valueType="num">
                                      <p:cBhvr>
                                        <p:cTn id="15" dur="2000" fill="hold"/>
                                        <p:tgtEl>
                                          <p:spTgt spid="3">
                                            <p:graphicEl>
                                              <a:dgm id="{A83D7B47-D68B-402B-B3C0-B47A6C0B6D8B}"/>
                                            </p:graphicEl>
                                          </p:spTgt>
                                        </p:tgtEl>
                                        <p:attrNameLst>
                                          <p:attrName>ppt_h</p:attrName>
                                        </p:attrNameLst>
                                      </p:cBhvr>
                                      <p:tavLst>
                                        <p:tav tm="0">
                                          <p:val>
                                            <p:fltVal val="0"/>
                                          </p:val>
                                        </p:tav>
                                        <p:tav tm="100000">
                                          <p:val>
                                            <p:strVal val="#ppt_h"/>
                                          </p:val>
                                        </p:tav>
                                      </p:tavLst>
                                    </p:anim>
                                    <p:animEffect transition="in" filter="fade">
                                      <p:cBhvr>
                                        <p:cTn id="16" dur="2000"/>
                                        <p:tgtEl>
                                          <p:spTgt spid="3">
                                            <p:graphicEl>
                                              <a:dgm id="{A83D7B47-D68B-402B-B3C0-B47A6C0B6D8B}"/>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CB29EEAA-97E3-4D58-821A-14BCBDA37E41}"/>
                                            </p:graphicEl>
                                          </p:spTgt>
                                        </p:tgtEl>
                                        <p:attrNameLst>
                                          <p:attrName>style.visibility</p:attrName>
                                        </p:attrNameLst>
                                      </p:cBhvr>
                                      <p:to>
                                        <p:strVal val="visible"/>
                                      </p:to>
                                    </p:set>
                                    <p:anim calcmode="lin" valueType="num">
                                      <p:cBhvr>
                                        <p:cTn id="19" dur="2000" fill="hold"/>
                                        <p:tgtEl>
                                          <p:spTgt spid="3">
                                            <p:graphicEl>
                                              <a:dgm id="{CB29EEAA-97E3-4D58-821A-14BCBDA37E41}"/>
                                            </p:graphicEl>
                                          </p:spTgt>
                                        </p:tgtEl>
                                        <p:attrNameLst>
                                          <p:attrName>ppt_w</p:attrName>
                                        </p:attrNameLst>
                                      </p:cBhvr>
                                      <p:tavLst>
                                        <p:tav tm="0">
                                          <p:val>
                                            <p:fltVal val="0"/>
                                          </p:val>
                                        </p:tav>
                                        <p:tav tm="100000">
                                          <p:val>
                                            <p:strVal val="#ppt_w"/>
                                          </p:val>
                                        </p:tav>
                                      </p:tavLst>
                                    </p:anim>
                                    <p:anim calcmode="lin" valueType="num">
                                      <p:cBhvr>
                                        <p:cTn id="20" dur="2000" fill="hold"/>
                                        <p:tgtEl>
                                          <p:spTgt spid="3">
                                            <p:graphicEl>
                                              <a:dgm id="{CB29EEAA-97E3-4D58-821A-14BCBDA37E41}"/>
                                            </p:graphicEl>
                                          </p:spTgt>
                                        </p:tgtEl>
                                        <p:attrNameLst>
                                          <p:attrName>ppt_h</p:attrName>
                                        </p:attrNameLst>
                                      </p:cBhvr>
                                      <p:tavLst>
                                        <p:tav tm="0">
                                          <p:val>
                                            <p:fltVal val="0"/>
                                          </p:val>
                                        </p:tav>
                                        <p:tav tm="100000">
                                          <p:val>
                                            <p:strVal val="#ppt_h"/>
                                          </p:val>
                                        </p:tav>
                                      </p:tavLst>
                                    </p:anim>
                                    <p:animEffect transition="in" filter="fade">
                                      <p:cBhvr>
                                        <p:cTn id="21" dur="2000"/>
                                        <p:tgtEl>
                                          <p:spTgt spid="3">
                                            <p:graphicEl>
                                              <a:dgm id="{CB29EEAA-97E3-4D58-821A-14BCBDA37E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BD1E4BF6-8E20-448C-A40D-55D2388C71C7}"/>
                                            </p:graphicEl>
                                          </p:spTgt>
                                        </p:tgtEl>
                                        <p:attrNameLst>
                                          <p:attrName>style.visibility</p:attrName>
                                        </p:attrNameLst>
                                      </p:cBhvr>
                                      <p:to>
                                        <p:strVal val="visible"/>
                                      </p:to>
                                    </p:set>
                                    <p:anim calcmode="lin" valueType="num">
                                      <p:cBhvr>
                                        <p:cTn id="26" dur="2000" fill="hold"/>
                                        <p:tgtEl>
                                          <p:spTgt spid="3">
                                            <p:graphicEl>
                                              <a:dgm id="{BD1E4BF6-8E20-448C-A40D-55D2388C71C7}"/>
                                            </p:graphicEl>
                                          </p:spTgt>
                                        </p:tgtEl>
                                        <p:attrNameLst>
                                          <p:attrName>ppt_w</p:attrName>
                                        </p:attrNameLst>
                                      </p:cBhvr>
                                      <p:tavLst>
                                        <p:tav tm="0">
                                          <p:val>
                                            <p:fltVal val="0"/>
                                          </p:val>
                                        </p:tav>
                                        <p:tav tm="100000">
                                          <p:val>
                                            <p:strVal val="#ppt_w"/>
                                          </p:val>
                                        </p:tav>
                                      </p:tavLst>
                                    </p:anim>
                                    <p:anim calcmode="lin" valueType="num">
                                      <p:cBhvr>
                                        <p:cTn id="27" dur="2000" fill="hold"/>
                                        <p:tgtEl>
                                          <p:spTgt spid="3">
                                            <p:graphicEl>
                                              <a:dgm id="{BD1E4BF6-8E20-448C-A40D-55D2388C71C7}"/>
                                            </p:graphicEl>
                                          </p:spTgt>
                                        </p:tgtEl>
                                        <p:attrNameLst>
                                          <p:attrName>ppt_h</p:attrName>
                                        </p:attrNameLst>
                                      </p:cBhvr>
                                      <p:tavLst>
                                        <p:tav tm="0">
                                          <p:val>
                                            <p:fltVal val="0"/>
                                          </p:val>
                                        </p:tav>
                                        <p:tav tm="100000">
                                          <p:val>
                                            <p:strVal val="#ppt_h"/>
                                          </p:val>
                                        </p:tav>
                                      </p:tavLst>
                                    </p:anim>
                                    <p:animEffect transition="in" filter="fade">
                                      <p:cBhvr>
                                        <p:cTn id="28" dur="2000"/>
                                        <p:tgtEl>
                                          <p:spTgt spid="3">
                                            <p:graphicEl>
                                              <a:dgm id="{BD1E4BF6-8E20-448C-A40D-55D2388C71C7}"/>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C8479FD4-D015-4A77-801D-61785C39E689}"/>
                                            </p:graphicEl>
                                          </p:spTgt>
                                        </p:tgtEl>
                                        <p:attrNameLst>
                                          <p:attrName>style.visibility</p:attrName>
                                        </p:attrNameLst>
                                      </p:cBhvr>
                                      <p:to>
                                        <p:strVal val="visible"/>
                                      </p:to>
                                    </p:set>
                                    <p:anim calcmode="lin" valueType="num">
                                      <p:cBhvr>
                                        <p:cTn id="31" dur="2000" fill="hold"/>
                                        <p:tgtEl>
                                          <p:spTgt spid="3">
                                            <p:graphicEl>
                                              <a:dgm id="{C8479FD4-D015-4A77-801D-61785C39E689}"/>
                                            </p:graphicEl>
                                          </p:spTgt>
                                        </p:tgtEl>
                                        <p:attrNameLst>
                                          <p:attrName>ppt_w</p:attrName>
                                        </p:attrNameLst>
                                      </p:cBhvr>
                                      <p:tavLst>
                                        <p:tav tm="0">
                                          <p:val>
                                            <p:fltVal val="0"/>
                                          </p:val>
                                        </p:tav>
                                        <p:tav tm="100000">
                                          <p:val>
                                            <p:strVal val="#ppt_w"/>
                                          </p:val>
                                        </p:tav>
                                      </p:tavLst>
                                    </p:anim>
                                    <p:anim calcmode="lin" valueType="num">
                                      <p:cBhvr>
                                        <p:cTn id="32" dur="2000" fill="hold"/>
                                        <p:tgtEl>
                                          <p:spTgt spid="3">
                                            <p:graphicEl>
                                              <a:dgm id="{C8479FD4-D015-4A77-801D-61785C39E689}"/>
                                            </p:graphicEl>
                                          </p:spTgt>
                                        </p:tgtEl>
                                        <p:attrNameLst>
                                          <p:attrName>ppt_h</p:attrName>
                                        </p:attrNameLst>
                                      </p:cBhvr>
                                      <p:tavLst>
                                        <p:tav tm="0">
                                          <p:val>
                                            <p:fltVal val="0"/>
                                          </p:val>
                                        </p:tav>
                                        <p:tav tm="100000">
                                          <p:val>
                                            <p:strVal val="#ppt_h"/>
                                          </p:val>
                                        </p:tav>
                                      </p:tavLst>
                                    </p:anim>
                                    <p:animEffect transition="in" filter="fade">
                                      <p:cBhvr>
                                        <p:cTn id="33" dur="2000"/>
                                        <p:tgtEl>
                                          <p:spTgt spid="3">
                                            <p:graphicEl>
                                              <a:dgm id="{C8479FD4-D015-4A77-801D-61785C39E689}"/>
                                            </p:graphic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graphicEl>
                                              <a:dgm id="{872D15A9-1236-4B1F-8479-54C8E1393A31}"/>
                                            </p:graphicEl>
                                          </p:spTgt>
                                        </p:tgtEl>
                                        <p:attrNameLst>
                                          <p:attrName>style.visibility</p:attrName>
                                        </p:attrNameLst>
                                      </p:cBhvr>
                                      <p:to>
                                        <p:strVal val="visible"/>
                                      </p:to>
                                    </p:set>
                                    <p:anim calcmode="lin" valueType="num">
                                      <p:cBhvr>
                                        <p:cTn id="37" dur="2000" fill="hold"/>
                                        <p:tgtEl>
                                          <p:spTgt spid="3">
                                            <p:graphicEl>
                                              <a:dgm id="{872D15A9-1236-4B1F-8479-54C8E1393A31}"/>
                                            </p:graphicEl>
                                          </p:spTgt>
                                        </p:tgtEl>
                                        <p:attrNameLst>
                                          <p:attrName>ppt_w</p:attrName>
                                        </p:attrNameLst>
                                      </p:cBhvr>
                                      <p:tavLst>
                                        <p:tav tm="0">
                                          <p:val>
                                            <p:fltVal val="0"/>
                                          </p:val>
                                        </p:tav>
                                        <p:tav tm="100000">
                                          <p:val>
                                            <p:strVal val="#ppt_w"/>
                                          </p:val>
                                        </p:tav>
                                      </p:tavLst>
                                    </p:anim>
                                    <p:anim calcmode="lin" valueType="num">
                                      <p:cBhvr>
                                        <p:cTn id="38" dur="2000" fill="hold"/>
                                        <p:tgtEl>
                                          <p:spTgt spid="3">
                                            <p:graphicEl>
                                              <a:dgm id="{872D15A9-1236-4B1F-8479-54C8E1393A31}"/>
                                            </p:graphicEl>
                                          </p:spTgt>
                                        </p:tgtEl>
                                        <p:attrNameLst>
                                          <p:attrName>ppt_h</p:attrName>
                                        </p:attrNameLst>
                                      </p:cBhvr>
                                      <p:tavLst>
                                        <p:tav tm="0">
                                          <p:val>
                                            <p:fltVal val="0"/>
                                          </p:val>
                                        </p:tav>
                                        <p:tav tm="100000">
                                          <p:val>
                                            <p:strVal val="#ppt_h"/>
                                          </p:val>
                                        </p:tav>
                                      </p:tavLst>
                                    </p:anim>
                                    <p:animEffect transition="in" filter="fade">
                                      <p:cBhvr>
                                        <p:cTn id="39" dur="2000"/>
                                        <p:tgtEl>
                                          <p:spTgt spid="3">
                                            <p:graphicEl>
                                              <a:dgm id="{872D15A9-1236-4B1F-8479-54C8E1393A31}"/>
                                            </p:graphic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graphicEl>
                                              <a:dgm id="{9022EFD7-8FA1-4B0B-9E77-E69C518467F0}"/>
                                            </p:graphicEl>
                                          </p:spTgt>
                                        </p:tgtEl>
                                        <p:attrNameLst>
                                          <p:attrName>style.visibility</p:attrName>
                                        </p:attrNameLst>
                                      </p:cBhvr>
                                      <p:to>
                                        <p:strVal val="visible"/>
                                      </p:to>
                                    </p:set>
                                    <p:anim calcmode="lin" valueType="num">
                                      <p:cBhvr>
                                        <p:cTn id="43" dur="2000" fill="hold"/>
                                        <p:tgtEl>
                                          <p:spTgt spid="3">
                                            <p:graphicEl>
                                              <a:dgm id="{9022EFD7-8FA1-4B0B-9E77-E69C518467F0}"/>
                                            </p:graphicEl>
                                          </p:spTgt>
                                        </p:tgtEl>
                                        <p:attrNameLst>
                                          <p:attrName>ppt_w</p:attrName>
                                        </p:attrNameLst>
                                      </p:cBhvr>
                                      <p:tavLst>
                                        <p:tav tm="0">
                                          <p:val>
                                            <p:fltVal val="0"/>
                                          </p:val>
                                        </p:tav>
                                        <p:tav tm="100000">
                                          <p:val>
                                            <p:strVal val="#ppt_w"/>
                                          </p:val>
                                        </p:tav>
                                      </p:tavLst>
                                    </p:anim>
                                    <p:anim calcmode="lin" valueType="num">
                                      <p:cBhvr>
                                        <p:cTn id="44" dur="2000" fill="hold"/>
                                        <p:tgtEl>
                                          <p:spTgt spid="3">
                                            <p:graphicEl>
                                              <a:dgm id="{9022EFD7-8FA1-4B0B-9E77-E69C518467F0}"/>
                                            </p:graphicEl>
                                          </p:spTgt>
                                        </p:tgtEl>
                                        <p:attrNameLst>
                                          <p:attrName>ppt_h</p:attrName>
                                        </p:attrNameLst>
                                      </p:cBhvr>
                                      <p:tavLst>
                                        <p:tav tm="0">
                                          <p:val>
                                            <p:fltVal val="0"/>
                                          </p:val>
                                        </p:tav>
                                        <p:tav tm="100000">
                                          <p:val>
                                            <p:strVal val="#ppt_h"/>
                                          </p:val>
                                        </p:tav>
                                      </p:tavLst>
                                    </p:anim>
                                    <p:animEffect transition="in" filter="fade">
                                      <p:cBhvr>
                                        <p:cTn id="45" dur="2000"/>
                                        <p:tgtEl>
                                          <p:spTgt spid="3">
                                            <p:graphicEl>
                                              <a:dgm id="{9022EFD7-8FA1-4B0B-9E77-E69C518467F0}"/>
                                            </p:graphicEl>
                                          </p:spTgt>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3">
                                            <p:graphicEl>
                                              <a:dgm id="{783AFB98-D86A-4058-8620-86AF4ACF9107}"/>
                                            </p:graphicEl>
                                          </p:spTgt>
                                        </p:tgtEl>
                                        <p:attrNameLst>
                                          <p:attrName>style.visibility</p:attrName>
                                        </p:attrNameLst>
                                      </p:cBhvr>
                                      <p:to>
                                        <p:strVal val="visible"/>
                                      </p:to>
                                    </p:set>
                                    <p:anim calcmode="lin" valueType="num">
                                      <p:cBhvr>
                                        <p:cTn id="49" dur="2000" fill="hold"/>
                                        <p:tgtEl>
                                          <p:spTgt spid="3">
                                            <p:graphicEl>
                                              <a:dgm id="{783AFB98-D86A-4058-8620-86AF4ACF9107}"/>
                                            </p:graphicEl>
                                          </p:spTgt>
                                        </p:tgtEl>
                                        <p:attrNameLst>
                                          <p:attrName>ppt_w</p:attrName>
                                        </p:attrNameLst>
                                      </p:cBhvr>
                                      <p:tavLst>
                                        <p:tav tm="0">
                                          <p:val>
                                            <p:fltVal val="0"/>
                                          </p:val>
                                        </p:tav>
                                        <p:tav tm="100000">
                                          <p:val>
                                            <p:strVal val="#ppt_w"/>
                                          </p:val>
                                        </p:tav>
                                      </p:tavLst>
                                    </p:anim>
                                    <p:anim calcmode="lin" valueType="num">
                                      <p:cBhvr>
                                        <p:cTn id="50" dur="2000" fill="hold"/>
                                        <p:tgtEl>
                                          <p:spTgt spid="3">
                                            <p:graphicEl>
                                              <a:dgm id="{783AFB98-D86A-4058-8620-86AF4ACF9107}"/>
                                            </p:graphicEl>
                                          </p:spTgt>
                                        </p:tgtEl>
                                        <p:attrNameLst>
                                          <p:attrName>ppt_h</p:attrName>
                                        </p:attrNameLst>
                                      </p:cBhvr>
                                      <p:tavLst>
                                        <p:tav tm="0">
                                          <p:val>
                                            <p:fltVal val="0"/>
                                          </p:val>
                                        </p:tav>
                                        <p:tav tm="100000">
                                          <p:val>
                                            <p:strVal val="#ppt_h"/>
                                          </p:val>
                                        </p:tav>
                                      </p:tavLst>
                                    </p:anim>
                                    <p:animEffect transition="in" filter="fade">
                                      <p:cBhvr>
                                        <p:cTn id="51" dur="2000"/>
                                        <p:tgtEl>
                                          <p:spTgt spid="3">
                                            <p:graphicEl>
                                              <a:dgm id="{783AFB98-D86A-4058-8620-86AF4ACF9107}"/>
                                            </p:graphicEl>
                                          </p:spTgt>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3">
                                            <p:graphicEl>
                                              <a:dgm id="{945AC773-5A58-470A-9190-51E077A5A6A6}"/>
                                            </p:graphicEl>
                                          </p:spTgt>
                                        </p:tgtEl>
                                        <p:attrNameLst>
                                          <p:attrName>style.visibility</p:attrName>
                                        </p:attrNameLst>
                                      </p:cBhvr>
                                      <p:to>
                                        <p:strVal val="visible"/>
                                      </p:to>
                                    </p:set>
                                    <p:anim calcmode="lin" valueType="num">
                                      <p:cBhvr>
                                        <p:cTn id="55" dur="2000" fill="hold"/>
                                        <p:tgtEl>
                                          <p:spTgt spid="3">
                                            <p:graphicEl>
                                              <a:dgm id="{945AC773-5A58-470A-9190-51E077A5A6A6}"/>
                                            </p:graphicEl>
                                          </p:spTgt>
                                        </p:tgtEl>
                                        <p:attrNameLst>
                                          <p:attrName>ppt_w</p:attrName>
                                        </p:attrNameLst>
                                      </p:cBhvr>
                                      <p:tavLst>
                                        <p:tav tm="0">
                                          <p:val>
                                            <p:fltVal val="0"/>
                                          </p:val>
                                        </p:tav>
                                        <p:tav tm="100000">
                                          <p:val>
                                            <p:strVal val="#ppt_w"/>
                                          </p:val>
                                        </p:tav>
                                      </p:tavLst>
                                    </p:anim>
                                    <p:anim calcmode="lin" valueType="num">
                                      <p:cBhvr>
                                        <p:cTn id="56" dur="2000" fill="hold"/>
                                        <p:tgtEl>
                                          <p:spTgt spid="3">
                                            <p:graphicEl>
                                              <a:dgm id="{945AC773-5A58-470A-9190-51E077A5A6A6}"/>
                                            </p:graphicEl>
                                          </p:spTgt>
                                        </p:tgtEl>
                                        <p:attrNameLst>
                                          <p:attrName>ppt_h</p:attrName>
                                        </p:attrNameLst>
                                      </p:cBhvr>
                                      <p:tavLst>
                                        <p:tav tm="0">
                                          <p:val>
                                            <p:fltVal val="0"/>
                                          </p:val>
                                        </p:tav>
                                        <p:tav tm="100000">
                                          <p:val>
                                            <p:strVal val="#ppt_h"/>
                                          </p:val>
                                        </p:tav>
                                      </p:tavLst>
                                    </p:anim>
                                    <p:animEffect transition="in" filter="fade">
                                      <p:cBhvr>
                                        <p:cTn id="57" dur="2000"/>
                                        <p:tgtEl>
                                          <p:spTgt spid="3">
                                            <p:graphicEl>
                                              <a:dgm id="{945AC773-5A58-470A-9190-51E077A5A6A6}"/>
                                            </p:graphicEl>
                                          </p:spTgt>
                                        </p:tgtEl>
                                      </p:cBhvr>
                                    </p:animEffect>
                                  </p:childTnLst>
                                </p:cTn>
                              </p:par>
                            </p:childTnLst>
                          </p:cTn>
                        </p:par>
                        <p:par>
                          <p:cTn id="58" fill="hold">
                            <p:stCondLst>
                              <p:cond delay="10000"/>
                            </p:stCondLst>
                            <p:childTnLst>
                              <p:par>
                                <p:cTn id="59" presetID="53" presetClass="entr" presetSubtype="16" fill="hold" grpId="0" nodeType="afterEffect">
                                  <p:stCondLst>
                                    <p:cond delay="0"/>
                                  </p:stCondLst>
                                  <p:childTnLst>
                                    <p:set>
                                      <p:cBhvr>
                                        <p:cTn id="60" dur="1" fill="hold">
                                          <p:stCondLst>
                                            <p:cond delay="0"/>
                                          </p:stCondLst>
                                        </p:cTn>
                                        <p:tgtEl>
                                          <p:spTgt spid="3">
                                            <p:graphicEl>
                                              <a:dgm id="{0A828C2F-5C57-45DB-BDA6-0D72CB86B2C0}"/>
                                            </p:graphicEl>
                                          </p:spTgt>
                                        </p:tgtEl>
                                        <p:attrNameLst>
                                          <p:attrName>style.visibility</p:attrName>
                                        </p:attrNameLst>
                                      </p:cBhvr>
                                      <p:to>
                                        <p:strVal val="visible"/>
                                      </p:to>
                                    </p:set>
                                    <p:anim calcmode="lin" valueType="num">
                                      <p:cBhvr>
                                        <p:cTn id="61" dur="2000" fill="hold"/>
                                        <p:tgtEl>
                                          <p:spTgt spid="3">
                                            <p:graphicEl>
                                              <a:dgm id="{0A828C2F-5C57-45DB-BDA6-0D72CB86B2C0}"/>
                                            </p:graphicEl>
                                          </p:spTgt>
                                        </p:tgtEl>
                                        <p:attrNameLst>
                                          <p:attrName>ppt_w</p:attrName>
                                        </p:attrNameLst>
                                      </p:cBhvr>
                                      <p:tavLst>
                                        <p:tav tm="0">
                                          <p:val>
                                            <p:fltVal val="0"/>
                                          </p:val>
                                        </p:tav>
                                        <p:tav tm="100000">
                                          <p:val>
                                            <p:strVal val="#ppt_w"/>
                                          </p:val>
                                        </p:tav>
                                      </p:tavLst>
                                    </p:anim>
                                    <p:anim calcmode="lin" valueType="num">
                                      <p:cBhvr>
                                        <p:cTn id="62" dur="2000" fill="hold"/>
                                        <p:tgtEl>
                                          <p:spTgt spid="3">
                                            <p:graphicEl>
                                              <a:dgm id="{0A828C2F-5C57-45DB-BDA6-0D72CB86B2C0}"/>
                                            </p:graphicEl>
                                          </p:spTgt>
                                        </p:tgtEl>
                                        <p:attrNameLst>
                                          <p:attrName>ppt_h</p:attrName>
                                        </p:attrNameLst>
                                      </p:cBhvr>
                                      <p:tavLst>
                                        <p:tav tm="0">
                                          <p:val>
                                            <p:fltVal val="0"/>
                                          </p:val>
                                        </p:tav>
                                        <p:tav tm="100000">
                                          <p:val>
                                            <p:strVal val="#ppt_h"/>
                                          </p:val>
                                        </p:tav>
                                      </p:tavLst>
                                    </p:anim>
                                    <p:animEffect transition="in" filter="fade">
                                      <p:cBhvr>
                                        <p:cTn id="63" dur="2000"/>
                                        <p:tgtEl>
                                          <p:spTgt spid="3">
                                            <p:graphicEl>
                                              <a:dgm id="{0A828C2F-5C57-45DB-BDA6-0D72CB86B2C0}"/>
                                            </p:graphicEl>
                                          </p:spTgt>
                                        </p:tgtEl>
                                      </p:cBhvr>
                                    </p:animEffect>
                                  </p:childTnLst>
                                </p:cTn>
                              </p:par>
                            </p:childTnLst>
                          </p:cTn>
                        </p:par>
                        <p:par>
                          <p:cTn id="64" fill="hold">
                            <p:stCondLst>
                              <p:cond delay="12000"/>
                            </p:stCondLst>
                            <p:childTnLst>
                              <p:par>
                                <p:cTn id="65" presetID="53" presetClass="entr" presetSubtype="16" fill="hold" grpId="0" nodeType="afterEffect">
                                  <p:stCondLst>
                                    <p:cond delay="0"/>
                                  </p:stCondLst>
                                  <p:childTnLst>
                                    <p:set>
                                      <p:cBhvr>
                                        <p:cTn id="66" dur="1" fill="hold">
                                          <p:stCondLst>
                                            <p:cond delay="0"/>
                                          </p:stCondLst>
                                        </p:cTn>
                                        <p:tgtEl>
                                          <p:spTgt spid="3">
                                            <p:graphicEl>
                                              <a:dgm id="{4F3B4751-BF90-465E-9EBC-2D0E91357A26}"/>
                                            </p:graphicEl>
                                          </p:spTgt>
                                        </p:tgtEl>
                                        <p:attrNameLst>
                                          <p:attrName>style.visibility</p:attrName>
                                        </p:attrNameLst>
                                      </p:cBhvr>
                                      <p:to>
                                        <p:strVal val="visible"/>
                                      </p:to>
                                    </p:set>
                                    <p:anim calcmode="lin" valueType="num">
                                      <p:cBhvr>
                                        <p:cTn id="67" dur="2000" fill="hold"/>
                                        <p:tgtEl>
                                          <p:spTgt spid="3">
                                            <p:graphicEl>
                                              <a:dgm id="{4F3B4751-BF90-465E-9EBC-2D0E91357A26}"/>
                                            </p:graphicEl>
                                          </p:spTgt>
                                        </p:tgtEl>
                                        <p:attrNameLst>
                                          <p:attrName>ppt_w</p:attrName>
                                        </p:attrNameLst>
                                      </p:cBhvr>
                                      <p:tavLst>
                                        <p:tav tm="0">
                                          <p:val>
                                            <p:fltVal val="0"/>
                                          </p:val>
                                        </p:tav>
                                        <p:tav tm="100000">
                                          <p:val>
                                            <p:strVal val="#ppt_w"/>
                                          </p:val>
                                        </p:tav>
                                      </p:tavLst>
                                    </p:anim>
                                    <p:anim calcmode="lin" valueType="num">
                                      <p:cBhvr>
                                        <p:cTn id="68" dur="2000" fill="hold"/>
                                        <p:tgtEl>
                                          <p:spTgt spid="3">
                                            <p:graphicEl>
                                              <a:dgm id="{4F3B4751-BF90-465E-9EBC-2D0E91357A26}"/>
                                            </p:graphicEl>
                                          </p:spTgt>
                                        </p:tgtEl>
                                        <p:attrNameLst>
                                          <p:attrName>ppt_h</p:attrName>
                                        </p:attrNameLst>
                                      </p:cBhvr>
                                      <p:tavLst>
                                        <p:tav tm="0">
                                          <p:val>
                                            <p:fltVal val="0"/>
                                          </p:val>
                                        </p:tav>
                                        <p:tav tm="100000">
                                          <p:val>
                                            <p:strVal val="#ppt_h"/>
                                          </p:val>
                                        </p:tav>
                                      </p:tavLst>
                                    </p:anim>
                                    <p:animEffect transition="in" filter="fade">
                                      <p:cBhvr>
                                        <p:cTn id="69" dur="2000"/>
                                        <p:tgtEl>
                                          <p:spTgt spid="3">
                                            <p:graphicEl>
                                              <a:dgm id="{4F3B4751-BF90-465E-9EBC-2D0E91357A2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0F66B794-0933-4DF5-8DB2-6E5780E34A38}"/>
                                            </p:graphicEl>
                                          </p:spTgt>
                                        </p:tgtEl>
                                        <p:attrNameLst>
                                          <p:attrName>style.visibility</p:attrName>
                                        </p:attrNameLst>
                                      </p:cBhvr>
                                      <p:to>
                                        <p:strVal val="visible"/>
                                      </p:to>
                                    </p:set>
                                    <p:anim calcmode="lin" valueType="num">
                                      <p:cBhvr>
                                        <p:cTn id="74" dur="2000" fill="hold"/>
                                        <p:tgtEl>
                                          <p:spTgt spid="3">
                                            <p:graphicEl>
                                              <a:dgm id="{0F66B794-0933-4DF5-8DB2-6E5780E34A38}"/>
                                            </p:graphicEl>
                                          </p:spTgt>
                                        </p:tgtEl>
                                        <p:attrNameLst>
                                          <p:attrName>ppt_w</p:attrName>
                                        </p:attrNameLst>
                                      </p:cBhvr>
                                      <p:tavLst>
                                        <p:tav tm="0">
                                          <p:val>
                                            <p:fltVal val="0"/>
                                          </p:val>
                                        </p:tav>
                                        <p:tav tm="100000">
                                          <p:val>
                                            <p:strVal val="#ppt_w"/>
                                          </p:val>
                                        </p:tav>
                                      </p:tavLst>
                                    </p:anim>
                                    <p:anim calcmode="lin" valueType="num">
                                      <p:cBhvr>
                                        <p:cTn id="75" dur="2000" fill="hold"/>
                                        <p:tgtEl>
                                          <p:spTgt spid="3">
                                            <p:graphicEl>
                                              <a:dgm id="{0F66B794-0933-4DF5-8DB2-6E5780E34A38}"/>
                                            </p:graphicEl>
                                          </p:spTgt>
                                        </p:tgtEl>
                                        <p:attrNameLst>
                                          <p:attrName>ppt_h</p:attrName>
                                        </p:attrNameLst>
                                      </p:cBhvr>
                                      <p:tavLst>
                                        <p:tav tm="0">
                                          <p:val>
                                            <p:fltVal val="0"/>
                                          </p:val>
                                        </p:tav>
                                        <p:tav tm="100000">
                                          <p:val>
                                            <p:strVal val="#ppt_h"/>
                                          </p:val>
                                        </p:tav>
                                      </p:tavLst>
                                    </p:anim>
                                    <p:animEffect transition="in" filter="fade">
                                      <p:cBhvr>
                                        <p:cTn id="76" dur="2000"/>
                                        <p:tgtEl>
                                          <p:spTgt spid="3">
                                            <p:graphicEl>
                                              <a:dgm id="{0F66B794-0933-4DF5-8DB2-6E5780E34A38}"/>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692D2ABE-5E12-44C3-9D68-C5D7D7BFC8BE}"/>
                                            </p:graphicEl>
                                          </p:spTgt>
                                        </p:tgtEl>
                                        <p:attrNameLst>
                                          <p:attrName>style.visibility</p:attrName>
                                        </p:attrNameLst>
                                      </p:cBhvr>
                                      <p:to>
                                        <p:strVal val="visible"/>
                                      </p:to>
                                    </p:set>
                                    <p:anim calcmode="lin" valueType="num">
                                      <p:cBhvr>
                                        <p:cTn id="79" dur="2000" fill="hold"/>
                                        <p:tgtEl>
                                          <p:spTgt spid="3">
                                            <p:graphicEl>
                                              <a:dgm id="{692D2ABE-5E12-44C3-9D68-C5D7D7BFC8BE}"/>
                                            </p:graphicEl>
                                          </p:spTgt>
                                        </p:tgtEl>
                                        <p:attrNameLst>
                                          <p:attrName>ppt_w</p:attrName>
                                        </p:attrNameLst>
                                      </p:cBhvr>
                                      <p:tavLst>
                                        <p:tav tm="0">
                                          <p:val>
                                            <p:fltVal val="0"/>
                                          </p:val>
                                        </p:tav>
                                        <p:tav tm="100000">
                                          <p:val>
                                            <p:strVal val="#ppt_w"/>
                                          </p:val>
                                        </p:tav>
                                      </p:tavLst>
                                    </p:anim>
                                    <p:anim calcmode="lin" valueType="num">
                                      <p:cBhvr>
                                        <p:cTn id="80" dur="2000" fill="hold"/>
                                        <p:tgtEl>
                                          <p:spTgt spid="3">
                                            <p:graphicEl>
                                              <a:dgm id="{692D2ABE-5E12-44C3-9D68-C5D7D7BFC8BE}"/>
                                            </p:graphicEl>
                                          </p:spTgt>
                                        </p:tgtEl>
                                        <p:attrNameLst>
                                          <p:attrName>ppt_h</p:attrName>
                                        </p:attrNameLst>
                                      </p:cBhvr>
                                      <p:tavLst>
                                        <p:tav tm="0">
                                          <p:val>
                                            <p:fltVal val="0"/>
                                          </p:val>
                                        </p:tav>
                                        <p:tav tm="100000">
                                          <p:val>
                                            <p:strVal val="#ppt_h"/>
                                          </p:val>
                                        </p:tav>
                                      </p:tavLst>
                                    </p:anim>
                                    <p:animEffect transition="in" filter="fade">
                                      <p:cBhvr>
                                        <p:cTn id="81" dur="2000"/>
                                        <p:tgtEl>
                                          <p:spTgt spid="3">
                                            <p:graphicEl>
                                              <a:dgm id="{692D2ABE-5E12-44C3-9D68-C5D7D7BFC8B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
                                            <p:graphicEl>
                                              <a:dgm id="{AFA2D642-86E4-4740-B11A-875BF18EA945}"/>
                                            </p:graphicEl>
                                          </p:spTgt>
                                        </p:tgtEl>
                                        <p:attrNameLst>
                                          <p:attrName>style.visibility</p:attrName>
                                        </p:attrNameLst>
                                      </p:cBhvr>
                                      <p:to>
                                        <p:strVal val="visible"/>
                                      </p:to>
                                    </p:set>
                                    <p:anim calcmode="lin" valueType="num">
                                      <p:cBhvr>
                                        <p:cTn id="86" dur="2000" fill="hold"/>
                                        <p:tgtEl>
                                          <p:spTgt spid="3">
                                            <p:graphicEl>
                                              <a:dgm id="{AFA2D642-86E4-4740-B11A-875BF18EA945}"/>
                                            </p:graphicEl>
                                          </p:spTgt>
                                        </p:tgtEl>
                                        <p:attrNameLst>
                                          <p:attrName>ppt_w</p:attrName>
                                        </p:attrNameLst>
                                      </p:cBhvr>
                                      <p:tavLst>
                                        <p:tav tm="0">
                                          <p:val>
                                            <p:fltVal val="0"/>
                                          </p:val>
                                        </p:tav>
                                        <p:tav tm="100000">
                                          <p:val>
                                            <p:strVal val="#ppt_w"/>
                                          </p:val>
                                        </p:tav>
                                      </p:tavLst>
                                    </p:anim>
                                    <p:anim calcmode="lin" valueType="num">
                                      <p:cBhvr>
                                        <p:cTn id="87" dur="2000" fill="hold"/>
                                        <p:tgtEl>
                                          <p:spTgt spid="3">
                                            <p:graphicEl>
                                              <a:dgm id="{AFA2D642-86E4-4740-B11A-875BF18EA945}"/>
                                            </p:graphicEl>
                                          </p:spTgt>
                                        </p:tgtEl>
                                        <p:attrNameLst>
                                          <p:attrName>ppt_h</p:attrName>
                                        </p:attrNameLst>
                                      </p:cBhvr>
                                      <p:tavLst>
                                        <p:tav tm="0">
                                          <p:val>
                                            <p:fltVal val="0"/>
                                          </p:val>
                                        </p:tav>
                                        <p:tav tm="100000">
                                          <p:val>
                                            <p:strVal val="#ppt_h"/>
                                          </p:val>
                                        </p:tav>
                                      </p:tavLst>
                                    </p:anim>
                                    <p:animEffect transition="in" filter="fade">
                                      <p:cBhvr>
                                        <p:cTn id="88" dur="2000"/>
                                        <p:tgtEl>
                                          <p:spTgt spid="3">
                                            <p:graphicEl>
                                              <a:dgm id="{AFA2D642-86E4-4740-B11A-875BF18EA945}"/>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
                                            <p:graphicEl>
                                              <a:dgm id="{3683D2DA-362E-4623-B8C9-336AB6CB0B26}"/>
                                            </p:graphicEl>
                                          </p:spTgt>
                                        </p:tgtEl>
                                        <p:attrNameLst>
                                          <p:attrName>style.visibility</p:attrName>
                                        </p:attrNameLst>
                                      </p:cBhvr>
                                      <p:to>
                                        <p:strVal val="visible"/>
                                      </p:to>
                                    </p:set>
                                    <p:anim calcmode="lin" valueType="num">
                                      <p:cBhvr>
                                        <p:cTn id="91" dur="2000" fill="hold"/>
                                        <p:tgtEl>
                                          <p:spTgt spid="3">
                                            <p:graphicEl>
                                              <a:dgm id="{3683D2DA-362E-4623-B8C9-336AB6CB0B26}"/>
                                            </p:graphicEl>
                                          </p:spTgt>
                                        </p:tgtEl>
                                        <p:attrNameLst>
                                          <p:attrName>ppt_w</p:attrName>
                                        </p:attrNameLst>
                                      </p:cBhvr>
                                      <p:tavLst>
                                        <p:tav tm="0">
                                          <p:val>
                                            <p:fltVal val="0"/>
                                          </p:val>
                                        </p:tav>
                                        <p:tav tm="100000">
                                          <p:val>
                                            <p:strVal val="#ppt_w"/>
                                          </p:val>
                                        </p:tav>
                                      </p:tavLst>
                                    </p:anim>
                                    <p:anim calcmode="lin" valueType="num">
                                      <p:cBhvr>
                                        <p:cTn id="92" dur="2000" fill="hold"/>
                                        <p:tgtEl>
                                          <p:spTgt spid="3">
                                            <p:graphicEl>
                                              <a:dgm id="{3683D2DA-362E-4623-B8C9-336AB6CB0B26}"/>
                                            </p:graphicEl>
                                          </p:spTgt>
                                        </p:tgtEl>
                                        <p:attrNameLst>
                                          <p:attrName>ppt_h</p:attrName>
                                        </p:attrNameLst>
                                      </p:cBhvr>
                                      <p:tavLst>
                                        <p:tav tm="0">
                                          <p:val>
                                            <p:fltVal val="0"/>
                                          </p:val>
                                        </p:tav>
                                        <p:tav tm="100000">
                                          <p:val>
                                            <p:strVal val="#ppt_h"/>
                                          </p:val>
                                        </p:tav>
                                      </p:tavLst>
                                    </p:anim>
                                    <p:animEffect transition="in" filter="fade">
                                      <p:cBhvr>
                                        <p:cTn id="93" dur="2000"/>
                                        <p:tgtEl>
                                          <p:spTgt spid="3">
                                            <p:graphicEl>
                                              <a:dgm id="{3683D2DA-362E-4623-B8C9-336AB6CB0B26}"/>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graphicEl>
                                              <a:dgm id="{B51094E0-EC40-4156-81E4-0FFFC99971AE}"/>
                                            </p:graphicEl>
                                          </p:spTgt>
                                        </p:tgtEl>
                                        <p:attrNameLst>
                                          <p:attrName>style.visibility</p:attrName>
                                        </p:attrNameLst>
                                      </p:cBhvr>
                                      <p:to>
                                        <p:strVal val="visible"/>
                                      </p:to>
                                    </p:set>
                                    <p:anim calcmode="lin" valueType="num">
                                      <p:cBhvr>
                                        <p:cTn id="98" dur="2000" fill="hold"/>
                                        <p:tgtEl>
                                          <p:spTgt spid="3">
                                            <p:graphicEl>
                                              <a:dgm id="{B51094E0-EC40-4156-81E4-0FFFC99971AE}"/>
                                            </p:graphicEl>
                                          </p:spTgt>
                                        </p:tgtEl>
                                        <p:attrNameLst>
                                          <p:attrName>ppt_w</p:attrName>
                                        </p:attrNameLst>
                                      </p:cBhvr>
                                      <p:tavLst>
                                        <p:tav tm="0">
                                          <p:val>
                                            <p:fltVal val="0"/>
                                          </p:val>
                                        </p:tav>
                                        <p:tav tm="100000">
                                          <p:val>
                                            <p:strVal val="#ppt_w"/>
                                          </p:val>
                                        </p:tav>
                                      </p:tavLst>
                                    </p:anim>
                                    <p:anim calcmode="lin" valueType="num">
                                      <p:cBhvr>
                                        <p:cTn id="99" dur="2000" fill="hold"/>
                                        <p:tgtEl>
                                          <p:spTgt spid="3">
                                            <p:graphicEl>
                                              <a:dgm id="{B51094E0-EC40-4156-81E4-0FFFC99971AE}"/>
                                            </p:graphicEl>
                                          </p:spTgt>
                                        </p:tgtEl>
                                        <p:attrNameLst>
                                          <p:attrName>ppt_h</p:attrName>
                                        </p:attrNameLst>
                                      </p:cBhvr>
                                      <p:tavLst>
                                        <p:tav tm="0">
                                          <p:val>
                                            <p:fltVal val="0"/>
                                          </p:val>
                                        </p:tav>
                                        <p:tav tm="100000">
                                          <p:val>
                                            <p:strVal val="#ppt_h"/>
                                          </p:val>
                                        </p:tav>
                                      </p:tavLst>
                                    </p:anim>
                                    <p:animEffect transition="in" filter="fade">
                                      <p:cBhvr>
                                        <p:cTn id="100" dur="2000"/>
                                        <p:tgtEl>
                                          <p:spTgt spid="3">
                                            <p:graphicEl>
                                              <a:dgm id="{B51094E0-EC40-4156-81E4-0FFFC99971AE}"/>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
                                            <p:graphicEl>
                                              <a:dgm id="{A8419632-A10B-4E31-A208-BAD214945BA9}"/>
                                            </p:graphicEl>
                                          </p:spTgt>
                                        </p:tgtEl>
                                        <p:attrNameLst>
                                          <p:attrName>style.visibility</p:attrName>
                                        </p:attrNameLst>
                                      </p:cBhvr>
                                      <p:to>
                                        <p:strVal val="visible"/>
                                      </p:to>
                                    </p:set>
                                    <p:anim calcmode="lin" valueType="num">
                                      <p:cBhvr>
                                        <p:cTn id="103" dur="2000" fill="hold"/>
                                        <p:tgtEl>
                                          <p:spTgt spid="3">
                                            <p:graphicEl>
                                              <a:dgm id="{A8419632-A10B-4E31-A208-BAD214945BA9}"/>
                                            </p:graphicEl>
                                          </p:spTgt>
                                        </p:tgtEl>
                                        <p:attrNameLst>
                                          <p:attrName>ppt_w</p:attrName>
                                        </p:attrNameLst>
                                      </p:cBhvr>
                                      <p:tavLst>
                                        <p:tav tm="0">
                                          <p:val>
                                            <p:fltVal val="0"/>
                                          </p:val>
                                        </p:tav>
                                        <p:tav tm="100000">
                                          <p:val>
                                            <p:strVal val="#ppt_w"/>
                                          </p:val>
                                        </p:tav>
                                      </p:tavLst>
                                    </p:anim>
                                    <p:anim calcmode="lin" valueType="num">
                                      <p:cBhvr>
                                        <p:cTn id="104" dur="2000" fill="hold"/>
                                        <p:tgtEl>
                                          <p:spTgt spid="3">
                                            <p:graphicEl>
                                              <a:dgm id="{A8419632-A10B-4E31-A208-BAD214945BA9}"/>
                                            </p:graphicEl>
                                          </p:spTgt>
                                        </p:tgtEl>
                                        <p:attrNameLst>
                                          <p:attrName>ppt_h</p:attrName>
                                        </p:attrNameLst>
                                      </p:cBhvr>
                                      <p:tavLst>
                                        <p:tav tm="0">
                                          <p:val>
                                            <p:fltVal val="0"/>
                                          </p:val>
                                        </p:tav>
                                        <p:tav tm="100000">
                                          <p:val>
                                            <p:strVal val="#ppt_h"/>
                                          </p:val>
                                        </p:tav>
                                      </p:tavLst>
                                    </p:anim>
                                    <p:animEffect transition="in" filter="fade">
                                      <p:cBhvr>
                                        <p:cTn id="105" dur="2000"/>
                                        <p:tgtEl>
                                          <p:spTgt spid="3">
                                            <p:graphicEl>
                                              <a:dgm id="{A8419632-A10B-4E31-A208-BAD214945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4000" t="10000" r="65000" b="2000"/>
          </a:stretch>
        </a:blipFill>
        <a:effectLst/>
      </p:bgPr>
    </p:bg>
    <p:spTree>
      <p:nvGrpSpPr>
        <p:cNvPr id="1" name=""/>
        <p:cNvGrpSpPr/>
        <p:nvPr/>
      </p:nvGrpSpPr>
      <p:grpSpPr>
        <a:xfrm>
          <a:off x="0" y="0"/>
          <a:ext cx="0" cy="0"/>
          <a:chOff x="0" y="0"/>
          <a:chExt cx="0" cy="0"/>
        </a:xfrm>
      </p:grpSpPr>
      <p:sp>
        <p:nvSpPr>
          <p:cNvPr id="4" name="Rectangle 3"/>
          <p:cNvSpPr/>
          <p:nvPr/>
        </p:nvSpPr>
        <p:spPr>
          <a:xfrm>
            <a:off x="299804" y="142852"/>
            <a:ext cx="8844196"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OM"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نقش گروه‌ها و لابی‌ها برای تشدید قوانین تحریمی ضد ایران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graphicFrame>
        <p:nvGraphicFramePr>
          <p:cNvPr id="28" name="Diagram 27"/>
          <p:cNvGraphicFramePr/>
          <p:nvPr>
            <p:extLst>
              <p:ext uri="{D42A27DB-BD31-4B8C-83A1-F6EECF244321}">
                <p14:modId xmlns:p14="http://schemas.microsoft.com/office/powerpoint/2010/main" val="2932380570"/>
              </p:ext>
            </p:extLst>
          </p:nvPr>
        </p:nvGraphicFramePr>
        <p:xfrm>
          <a:off x="2928926" y="-71438"/>
          <a:ext cx="6143668" cy="750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40279">
            <a:off x="-70241" y="1262314"/>
            <a:ext cx="4191488" cy="3402056"/>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
                                            <p:graphicEl>
                                              <a:dgm id="{75E81C10-37C2-4B2A-84A0-508C3FB90C2E}"/>
                                            </p:graphicEl>
                                          </p:spTgt>
                                        </p:tgtEl>
                                        <p:attrNameLst>
                                          <p:attrName>style.visibility</p:attrName>
                                        </p:attrNameLst>
                                      </p:cBhvr>
                                      <p:to>
                                        <p:strVal val="visible"/>
                                      </p:to>
                                    </p:set>
                                    <p:anim calcmode="lin" valueType="num">
                                      <p:cBhvr>
                                        <p:cTn id="14" dur="2000" fill="hold"/>
                                        <p:tgtEl>
                                          <p:spTgt spid="28">
                                            <p:graphicEl>
                                              <a:dgm id="{75E81C10-37C2-4B2A-84A0-508C3FB90C2E}"/>
                                            </p:graphicEl>
                                          </p:spTgt>
                                        </p:tgtEl>
                                        <p:attrNameLst>
                                          <p:attrName>ppt_w</p:attrName>
                                        </p:attrNameLst>
                                      </p:cBhvr>
                                      <p:tavLst>
                                        <p:tav tm="0">
                                          <p:val>
                                            <p:fltVal val="0"/>
                                          </p:val>
                                        </p:tav>
                                        <p:tav tm="100000">
                                          <p:val>
                                            <p:strVal val="#ppt_w"/>
                                          </p:val>
                                        </p:tav>
                                      </p:tavLst>
                                    </p:anim>
                                    <p:anim calcmode="lin" valueType="num">
                                      <p:cBhvr>
                                        <p:cTn id="15" dur="2000" fill="hold"/>
                                        <p:tgtEl>
                                          <p:spTgt spid="28">
                                            <p:graphicEl>
                                              <a:dgm id="{75E81C10-37C2-4B2A-84A0-508C3FB90C2E}"/>
                                            </p:graphicEl>
                                          </p:spTgt>
                                        </p:tgtEl>
                                        <p:attrNameLst>
                                          <p:attrName>ppt_h</p:attrName>
                                        </p:attrNameLst>
                                      </p:cBhvr>
                                      <p:tavLst>
                                        <p:tav tm="0">
                                          <p:val>
                                            <p:fltVal val="0"/>
                                          </p:val>
                                        </p:tav>
                                        <p:tav tm="100000">
                                          <p:val>
                                            <p:strVal val="#ppt_h"/>
                                          </p:val>
                                        </p:tav>
                                      </p:tavLst>
                                    </p:anim>
                                    <p:animEffect transition="in" filter="fade">
                                      <p:cBhvr>
                                        <p:cTn id="16" dur="2000"/>
                                        <p:tgtEl>
                                          <p:spTgt spid="28">
                                            <p:graphicEl>
                                              <a:dgm id="{75E81C10-37C2-4B2A-84A0-508C3FB90C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
                                            <p:graphicEl>
                                              <a:dgm id="{DB74F5F5-AE8A-4E14-ACEE-7102FFDEBD08}"/>
                                            </p:graphicEl>
                                          </p:spTgt>
                                        </p:tgtEl>
                                        <p:attrNameLst>
                                          <p:attrName>style.visibility</p:attrName>
                                        </p:attrNameLst>
                                      </p:cBhvr>
                                      <p:to>
                                        <p:strVal val="visible"/>
                                      </p:to>
                                    </p:set>
                                    <p:anim calcmode="lin" valueType="num">
                                      <p:cBhvr>
                                        <p:cTn id="21" dur="2000" fill="hold"/>
                                        <p:tgtEl>
                                          <p:spTgt spid="28">
                                            <p:graphicEl>
                                              <a:dgm id="{DB74F5F5-AE8A-4E14-ACEE-7102FFDEBD08}"/>
                                            </p:graphicEl>
                                          </p:spTgt>
                                        </p:tgtEl>
                                        <p:attrNameLst>
                                          <p:attrName>ppt_w</p:attrName>
                                        </p:attrNameLst>
                                      </p:cBhvr>
                                      <p:tavLst>
                                        <p:tav tm="0">
                                          <p:val>
                                            <p:fltVal val="0"/>
                                          </p:val>
                                        </p:tav>
                                        <p:tav tm="100000">
                                          <p:val>
                                            <p:strVal val="#ppt_w"/>
                                          </p:val>
                                        </p:tav>
                                      </p:tavLst>
                                    </p:anim>
                                    <p:anim calcmode="lin" valueType="num">
                                      <p:cBhvr>
                                        <p:cTn id="22" dur="2000" fill="hold"/>
                                        <p:tgtEl>
                                          <p:spTgt spid="28">
                                            <p:graphicEl>
                                              <a:dgm id="{DB74F5F5-AE8A-4E14-ACEE-7102FFDEBD08}"/>
                                            </p:graphicEl>
                                          </p:spTgt>
                                        </p:tgtEl>
                                        <p:attrNameLst>
                                          <p:attrName>ppt_h</p:attrName>
                                        </p:attrNameLst>
                                      </p:cBhvr>
                                      <p:tavLst>
                                        <p:tav tm="0">
                                          <p:val>
                                            <p:fltVal val="0"/>
                                          </p:val>
                                        </p:tav>
                                        <p:tav tm="100000">
                                          <p:val>
                                            <p:strVal val="#ppt_h"/>
                                          </p:val>
                                        </p:tav>
                                      </p:tavLst>
                                    </p:anim>
                                    <p:animEffect transition="in" filter="fade">
                                      <p:cBhvr>
                                        <p:cTn id="23" dur="2000"/>
                                        <p:tgtEl>
                                          <p:spTgt spid="28">
                                            <p:graphicEl>
                                              <a:dgm id="{DB74F5F5-AE8A-4E14-ACEE-7102FFDEBD0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
                                            <p:graphicEl>
                                              <a:dgm id="{6B30DA78-D95C-488D-AF8D-A23596942208}"/>
                                            </p:graphicEl>
                                          </p:spTgt>
                                        </p:tgtEl>
                                        <p:attrNameLst>
                                          <p:attrName>style.visibility</p:attrName>
                                        </p:attrNameLst>
                                      </p:cBhvr>
                                      <p:to>
                                        <p:strVal val="visible"/>
                                      </p:to>
                                    </p:set>
                                    <p:anim calcmode="lin" valueType="num">
                                      <p:cBhvr>
                                        <p:cTn id="28" dur="2000" fill="hold"/>
                                        <p:tgtEl>
                                          <p:spTgt spid="28">
                                            <p:graphicEl>
                                              <a:dgm id="{6B30DA78-D95C-488D-AF8D-A23596942208}"/>
                                            </p:graphicEl>
                                          </p:spTgt>
                                        </p:tgtEl>
                                        <p:attrNameLst>
                                          <p:attrName>ppt_w</p:attrName>
                                        </p:attrNameLst>
                                      </p:cBhvr>
                                      <p:tavLst>
                                        <p:tav tm="0">
                                          <p:val>
                                            <p:fltVal val="0"/>
                                          </p:val>
                                        </p:tav>
                                        <p:tav tm="100000">
                                          <p:val>
                                            <p:strVal val="#ppt_w"/>
                                          </p:val>
                                        </p:tav>
                                      </p:tavLst>
                                    </p:anim>
                                    <p:anim calcmode="lin" valueType="num">
                                      <p:cBhvr>
                                        <p:cTn id="29" dur="2000" fill="hold"/>
                                        <p:tgtEl>
                                          <p:spTgt spid="28">
                                            <p:graphicEl>
                                              <a:dgm id="{6B30DA78-D95C-488D-AF8D-A23596942208}"/>
                                            </p:graphicEl>
                                          </p:spTgt>
                                        </p:tgtEl>
                                        <p:attrNameLst>
                                          <p:attrName>ppt_h</p:attrName>
                                        </p:attrNameLst>
                                      </p:cBhvr>
                                      <p:tavLst>
                                        <p:tav tm="0">
                                          <p:val>
                                            <p:fltVal val="0"/>
                                          </p:val>
                                        </p:tav>
                                        <p:tav tm="100000">
                                          <p:val>
                                            <p:strVal val="#ppt_h"/>
                                          </p:val>
                                        </p:tav>
                                      </p:tavLst>
                                    </p:anim>
                                    <p:animEffect transition="in" filter="fade">
                                      <p:cBhvr>
                                        <p:cTn id="30" dur="2000"/>
                                        <p:tgtEl>
                                          <p:spTgt spid="28">
                                            <p:graphicEl>
                                              <a:dgm id="{6B30DA78-D95C-488D-AF8D-A2359694220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
                                            <p:graphicEl>
                                              <a:dgm id="{4E6603C1-45A5-4082-9B77-5A9CDB3A744B}"/>
                                            </p:graphicEl>
                                          </p:spTgt>
                                        </p:tgtEl>
                                        <p:attrNameLst>
                                          <p:attrName>style.visibility</p:attrName>
                                        </p:attrNameLst>
                                      </p:cBhvr>
                                      <p:to>
                                        <p:strVal val="visible"/>
                                      </p:to>
                                    </p:set>
                                    <p:anim calcmode="lin" valueType="num">
                                      <p:cBhvr>
                                        <p:cTn id="35" dur="2000" fill="hold"/>
                                        <p:tgtEl>
                                          <p:spTgt spid="28">
                                            <p:graphicEl>
                                              <a:dgm id="{4E6603C1-45A5-4082-9B77-5A9CDB3A744B}"/>
                                            </p:graphicEl>
                                          </p:spTgt>
                                        </p:tgtEl>
                                        <p:attrNameLst>
                                          <p:attrName>ppt_w</p:attrName>
                                        </p:attrNameLst>
                                      </p:cBhvr>
                                      <p:tavLst>
                                        <p:tav tm="0">
                                          <p:val>
                                            <p:fltVal val="0"/>
                                          </p:val>
                                        </p:tav>
                                        <p:tav tm="100000">
                                          <p:val>
                                            <p:strVal val="#ppt_w"/>
                                          </p:val>
                                        </p:tav>
                                      </p:tavLst>
                                    </p:anim>
                                    <p:anim calcmode="lin" valueType="num">
                                      <p:cBhvr>
                                        <p:cTn id="36" dur="2000" fill="hold"/>
                                        <p:tgtEl>
                                          <p:spTgt spid="28">
                                            <p:graphicEl>
                                              <a:dgm id="{4E6603C1-45A5-4082-9B77-5A9CDB3A744B}"/>
                                            </p:graphicEl>
                                          </p:spTgt>
                                        </p:tgtEl>
                                        <p:attrNameLst>
                                          <p:attrName>ppt_h</p:attrName>
                                        </p:attrNameLst>
                                      </p:cBhvr>
                                      <p:tavLst>
                                        <p:tav tm="0">
                                          <p:val>
                                            <p:fltVal val="0"/>
                                          </p:val>
                                        </p:tav>
                                        <p:tav tm="100000">
                                          <p:val>
                                            <p:strVal val="#ppt_h"/>
                                          </p:val>
                                        </p:tav>
                                      </p:tavLst>
                                    </p:anim>
                                    <p:animEffect transition="in" filter="fade">
                                      <p:cBhvr>
                                        <p:cTn id="37" dur="2000"/>
                                        <p:tgtEl>
                                          <p:spTgt spid="28">
                                            <p:graphicEl>
                                              <a:dgm id="{4E6603C1-45A5-4082-9B77-5A9CDB3A74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8">
                                            <p:graphicEl>
                                              <a:dgm id="{1E742114-BD01-44DB-9D51-2AF49AF04797}"/>
                                            </p:graphicEl>
                                          </p:spTgt>
                                        </p:tgtEl>
                                        <p:attrNameLst>
                                          <p:attrName>style.visibility</p:attrName>
                                        </p:attrNameLst>
                                      </p:cBhvr>
                                      <p:to>
                                        <p:strVal val="visible"/>
                                      </p:to>
                                    </p:set>
                                    <p:anim calcmode="lin" valueType="num">
                                      <p:cBhvr>
                                        <p:cTn id="42" dur="2000" fill="hold"/>
                                        <p:tgtEl>
                                          <p:spTgt spid="28">
                                            <p:graphicEl>
                                              <a:dgm id="{1E742114-BD01-44DB-9D51-2AF49AF04797}"/>
                                            </p:graphicEl>
                                          </p:spTgt>
                                        </p:tgtEl>
                                        <p:attrNameLst>
                                          <p:attrName>ppt_w</p:attrName>
                                        </p:attrNameLst>
                                      </p:cBhvr>
                                      <p:tavLst>
                                        <p:tav tm="0">
                                          <p:val>
                                            <p:fltVal val="0"/>
                                          </p:val>
                                        </p:tav>
                                        <p:tav tm="100000">
                                          <p:val>
                                            <p:strVal val="#ppt_w"/>
                                          </p:val>
                                        </p:tav>
                                      </p:tavLst>
                                    </p:anim>
                                    <p:anim calcmode="lin" valueType="num">
                                      <p:cBhvr>
                                        <p:cTn id="43" dur="2000" fill="hold"/>
                                        <p:tgtEl>
                                          <p:spTgt spid="28">
                                            <p:graphicEl>
                                              <a:dgm id="{1E742114-BD01-44DB-9D51-2AF49AF04797}"/>
                                            </p:graphicEl>
                                          </p:spTgt>
                                        </p:tgtEl>
                                        <p:attrNameLst>
                                          <p:attrName>ppt_h</p:attrName>
                                        </p:attrNameLst>
                                      </p:cBhvr>
                                      <p:tavLst>
                                        <p:tav tm="0">
                                          <p:val>
                                            <p:fltVal val="0"/>
                                          </p:val>
                                        </p:tav>
                                        <p:tav tm="100000">
                                          <p:val>
                                            <p:strVal val="#ppt_h"/>
                                          </p:val>
                                        </p:tav>
                                      </p:tavLst>
                                    </p:anim>
                                    <p:animEffect transition="in" filter="fade">
                                      <p:cBhvr>
                                        <p:cTn id="44" dur="2000"/>
                                        <p:tgtEl>
                                          <p:spTgt spid="28">
                                            <p:graphicEl>
                                              <a:dgm id="{1E742114-BD01-44DB-9D51-2AF49AF0479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8">
                                            <p:graphicEl>
                                              <a:dgm id="{5D2A2DA0-C7B1-434B-A05C-B0BCC80627AC}"/>
                                            </p:graphicEl>
                                          </p:spTgt>
                                        </p:tgtEl>
                                        <p:attrNameLst>
                                          <p:attrName>style.visibility</p:attrName>
                                        </p:attrNameLst>
                                      </p:cBhvr>
                                      <p:to>
                                        <p:strVal val="visible"/>
                                      </p:to>
                                    </p:set>
                                    <p:anim calcmode="lin" valueType="num">
                                      <p:cBhvr>
                                        <p:cTn id="49" dur="2000" fill="hold"/>
                                        <p:tgtEl>
                                          <p:spTgt spid="28">
                                            <p:graphicEl>
                                              <a:dgm id="{5D2A2DA0-C7B1-434B-A05C-B0BCC80627AC}"/>
                                            </p:graphicEl>
                                          </p:spTgt>
                                        </p:tgtEl>
                                        <p:attrNameLst>
                                          <p:attrName>ppt_w</p:attrName>
                                        </p:attrNameLst>
                                      </p:cBhvr>
                                      <p:tavLst>
                                        <p:tav tm="0">
                                          <p:val>
                                            <p:fltVal val="0"/>
                                          </p:val>
                                        </p:tav>
                                        <p:tav tm="100000">
                                          <p:val>
                                            <p:strVal val="#ppt_w"/>
                                          </p:val>
                                        </p:tav>
                                      </p:tavLst>
                                    </p:anim>
                                    <p:anim calcmode="lin" valueType="num">
                                      <p:cBhvr>
                                        <p:cTn id="50" dur="2000" fill="hold"/>
                                        <p:tgtEl>
                                          <p:spTgt spid="28">
                                            <p:graphicEl>
                                              <a:dgm id="{5D2A2DA0-C7B1-434B-A05C-B0BCC80627AC}"/>
                                            </p:graphicEl>
                                          </p:spTgt>
                                        </p:tgtEl>
                                        <p:attrNameLst>
                                          <p:attrName>ppt_h</p:attrName>
                                        </p:attrNameLst>
                                      </p:cBhvr>
                                      <p:tavLst>
                                        <p:tav tm="0">
                                          <p:val>
                                            <p:fltVal val="0"/>
                                          </p:val>
                                        </p:tav>
                                        <p:tav tm="100000">
                                          <p:val>
                                            <p:strVal val="#ppt_h"/>
                                          </p:val>
                                        </p:tav>
                                      </p:tavLst>
                                    </p:anim>
                                    <p:animEffect transition="in" filter="fade">
                                      <p:cBhvr>
                                        <p:cTn id="51" dur="2000"/>
                                        <p:tgtEl>
                                          <p:spTgt spid="28">
                                            <p:graphicEl>
                                              <a:dgm id="{5D2A2DA0-C7B1-434B-A05C-B0BCC80627A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80">
                                          <p:stCondLst>
                                            <p:cond delay="0"/>
                                          </p:stCondLst>
                                        </p:cTn>
                                        <p:tgtEl>
                                          <p:spTgt spid="2"/>
                                        </p:tgtEl>
                                      </p:cBhvr>
                                    </p:animEffect>
                                    <p:anim calcmode="lin" valueType="num">
                                      <p:cBhvr>
                                        <p:cTn id="5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2" dur="26">
                                          <p:stCondLst>
                                            <p:cond delay="650"/>
                                          </p:stCondLst>
                                        </p:cTn>
                                        <p:tgtEl>
                                          <p:spTgt spid="2"/>
                                        </p:tgtEl>
                                      </p:cBhvr>
                                      <p:to x="100000" y="60000"/>
                                    </p:animScale>
                                    <p:animScale>
                                      <p:cBhvr>
                                        <p:cTn id="63" dur="166" decel="50000">
                                          <p:stCondLst>
                                            <p:cond delay="676"/>
                                          </p:stCondLst>
                                        </p:cTn>
                                        <p:tgtEl>
                                          <p:spTgt spid="2"/>
                                        </p:tgtEl>
                                      </p:cBhvr>
                                      <p:to x="100000" y="100000"/>
                                    </p:animScale>
                                    <p:animScale>
                                      <p:cBhvr>
                                        <p:cTn id="64" dur="26">
                                          <p:stCondLst>
                                            <p:cond delay="1312"/>
                                          </p:stCondLst>
                                        </p:cTn>
                                        <p:tgtEl>
                                          <p:spTgt spid="2"/>
                                        </p:tgtEl>
                                      </p:cBhvr>
                                      <p:to x="100000" y="80000"/>
                                    </p:animScale>
                                    <p:animScale>
                                      <p:cBhvr>
                                        <p:cTn id="65" dur="166" decel="50000">
                                          <p:stCondLst>
                                            <p:cond delay="1338"/>
                                          </p:stCondLst>
                                        </p:cTn>
                                        <p:tgtEl>
                                          <p:spTgt spid="2"/>
                                        </p:tgtEl>
                                      </p:cBhvr>
                                      <p:to x="100000" y="100000"/>
                                    </p:animScale>
                                    <p:animScale>
                                      <p:cBhvr>
                                        <p:cTn id="66" dur="26">
                                          <p:stCondLst>
                                            <p:cond delay="1642"/>
                                          </p:stCondLst>
                                        </p:cTn>
                                        <p:tgtEl>
                                          <p:spTgt spid="2"/>
                                        </p:tgtEl>
                                      </p:cBhvr>
                                      <p:to x="100000" y="90000"/>
                                    </p:animScale>
                                    <p:animScale>
                                      <p:cBhvr>
                                        <p:cTn id="67" dur="166" decel="50000">
                                          <p:stCondLst>
                                            <p:cond delay="1668"/>
                                          </p:stCondLst>
                                        </p:cTn>
                                        <p:tgtEl>
                                          <p:spTgt spid="2"/>
                                        </p:tgtEl>
                                      </p:cBhvr>
                                      <p:to x="100000" y="100000"/>
                                    </p:animScale>
                                    <p:animScale>
                                      <p:cBhvr>
                                        <p:cTn id="68" dur="26">
                                          <p:stCondLst>
                                            <p:cond delay="1808"/>
                                          </p:stCondLst>
                                        </p:cTn>
                                        <p:tgtEl>
                                          <p:spTgt spid="2"/>
                                        </p:tgtEl>
                                      </p:cBhvr>
                                      <p:to x="100000" y="95000"/>
                                    </p:animScale>
                                    <p:animScale>
                                      <p:cBhvr>
                                        <p:cTn id="6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0846" y="0"/>
            <a:ext cx="845455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B Titr" pitchFamily="2" charset="-78"/>
              </a:rPr>
              <a:t>فرامین اجرایی؛ ابزار رییس جمهور آمریکا بر اعمال تحریم</a:t>
            </a:r>
            <a:endParaRPr kumimoji="0" lang="fa-IR" sz="4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5" name="Rectangle 4"/>
          <p:cNvSpPr/>
          <p:nvPr/>
        </p:nvSpPr>
        <p:spPr>
          <a:xfrm>
            <a:off x="857224" y="571480"/>
            <a:ext cx="7292061" cy="523220"/>
          </a:xfrm>
          <a:prstGeom prst="rect">
            <a:avLst/>
          </a:prstGeom>
        </p:spPr>
        <p:txBody>
          <a:bodyPr wrap="none">
            <a:spAutoFit/>
          </a:bodyPr>
          <a:lstStyle/>
          <a:p>
            <a:pPr algn="r" rtl="1"/>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قانون اختیارات اقتصادی اضطراری بین المللی یا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IEEPA: </a:t>
            </a:r>
          </a:p>
        </p:txBody>
      </p:sp>
      <p:sp>
        <p:nvSpPr>
          <p:cNvPr id="6" name="Rounded Rectangle 5"/>
          <p:cNvSpPr/>
          <p:nvPr/>
        </p:nvSpPr>
        <p:spPr>
          <a:xfrm>
            <a:off x="4714876" y="1214422"/>
            <a:ext cx="4143404" cy="135732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rtl="1"/>
            <a:r>
              <a:rPr lang="fa-IR" sz="1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rPr>
              <a:t>براساس این قانون،‌ رئیس‌جمهور امریکا می‌تواند هر زمان که وضعیت اضطراری را در رابطه با یک کشور تشخیص دهد، محدودیت‌هایی را در رابطه با آن اعمال کند. </a:t>
            </a:r>
            <a:endParaRPr lang="en-US" sz="1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p:txBody>
      </p:sp>
      <p:sp>
        <p:nvSpPr>
          <p:cNvPr id="7" name="Rounded Rectangle 6"/>
          <p:cNvSpPr/>
          <p:nvPr/>
        </p:nvSpPr>
        <p:spPr>
          <a:xfrm>
            <a:off x="285720" y="1214422"/>
            <a:ext cx="4143404" cy="135732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rPr>
              <a:t>بیل کلینتون رئیس جمهور اسبق امریکا در مارس سال ۱۹۹۵ علیه ایران وضعیت اضطراری اعلام کرد و این بیانیه از آن زمان هر سال تمدید شده است</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rPr>
              <a:t>.</a:t>
            </a:r>
          </a:p>
        </p:txBody>
      </p:sp>
      <p:graphicFrame>
        <p:nvGraphicFramePr>
          <p:cNvPr id="8" name="Diagram 7"/>
          <p:cNvGraphicFramePr/>
          <p:nvPr>
            <p:extLst>
              <p:ext uri="{D42A27DB-BD31-4B8C-83A1-F6EECF244321}">
                <p14:modId xmlns:p14="http://schemas.microsoft.com/office/powerpoint/2010/main" val="1652834374"/>
              </p:ext>
            </p:extLst>
          </p:nvPr>
        </p:nvGraphicFramePr>
        <p:xfrm>
          <a:off x="0" y="2571744"/>
          <a:ext cx="8929718"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2000" fill="hold"/>
                                        <p:tgtEl>
                                          <p:spTgt spid="1025"/>
                                        </p:tgtEl>
                                        <p:attrNameLst>
                                          <p:attrName>ppt_w</p:attrName>
                                        </p:attrNameLst>
                                      </p:cBhvr>
                                      <p:tavLst>
                                        <p:tav tm="0">
                                          <p:val>
                                            <p:fltVal val="0"/>
                                          </p:val>
                                        </p:tav>
                                        <p:tav tm="100000">
                                          <p:val>
                                            <p:strVal val="#ppt_w"/>
                                          </p:val>
                                        </p:tav>
                                      </p:tavLst>
                                    </p:anim>
                                    <p:anim calcmode="lin" valueType="num">
                                      <p:cBhvr>
                                        <p:cTn id="8" dur="2000" fill="hold"/>
                                        <p:tgtEl>
                                          <p:spTgt spid="1025"/>
                                        </p:tgtEl>
                                        <p:attrNameLst>
                                          <p:attrName>ppt_h</p:attrName>
                                        </p:attrNameLst>
                                      </p:cBhvr>
                                      <p:tavLst>
                                        <p:tav tm="0">
                                          <p:val>
                                            <p:fltVal val="0"/>
                                          </p:val>
                                        </p:tav>
                                        <p:tav tm="100000">
                                          <p:val>
                                            <p:strVal val="#ppt_h"/>
                                          </p:val>
                                        </p:tav>
                                      </p:tavLst>
                                    </p:anim>
                                    <p:animEffect transition="in" filter="fade">
                                      <p:cBhvr>
                                        <p:cTn id="9" dur="2000"/>
                                        <p:tgtEl>
                                          <p:spTgt spid="102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childTnLst>
                          </p:cTn>
                        </p:par>
                        <p:par>
                          <p:cTn id="30" fill="hold">
                            <p:stCondLst>
                              <p:cond delay="2000"/>
                            </p:stCondLst>
                            <p:childTnLst>
                              <p:par>
                                <p:cTn id="31" presetID="53" presetClass="entr" presetSubtype="0" fill="hold" grpId="0" nodeType="afterEffect">
                                  <p:stCondLst>
                                    <p:cond delay="2000"/>
                                  </p:stCondLst>
                                  <p:childTnLst>
                                    <p:set>
                                      <p:cBhvr>
                                        <p:cTn id="32" dur="1" fill="hold">
                                          <p:stCondLst>
                                            <p:cond delay="0"/>
                                          </p:stCondLst>
                                        </p:cTn>
                                        <p:tgtEl>
                                          <p:spTgt spid="8">
                                            <p:graphicEl>
                                              <a:dgm id="{691F9D2B-AA30-4B03-BCCC-03A9047E5C48}"/>
                                            </p:graphicEl>
                                          </p:spTgt>
                                        </p:tgtEl>
                                        <p:attrNameLst>
                                          <p:attrName>style.visibility</p:attrName>
                                        </p:attrNameLst>
                                      </p:cBhvr>
                                      <p:to>
                                        <p:strVal val="visible"/>
                                      </p:to>
                                    </p:set>
                                    <p:anim calcmode="lin" valueType="num">
                                      <p:cBhvr>
                                        <p:cTn id="33" dur="2000" fill="hold"/>
                                        <p:tgtEl>
                                          <p:spTgt spid="8">
                                            <p:graphicEl>
                                              <a:dgm id="{691F9D2B-AA30-4B03-BCCC-03A9047E5C48}"/>
                                            </p:graphicEl>
                                          </p:spTgt>
                                        </p:tgtEl>
                                        <p:attrNameLst>
                                          <p:attrName>ppt_w</p:attrName>
                                        </p:attrNameLst>
                                      </p:cBhvr>
                                      <p:tavLst>
                                        <p:tav tm="0">
                                          <p:val>
                                            <p:fltVal val="0"/>
                                          </p:val>
                                        </p:tav>
                                        <p:tav tm="100000">
                                          <p:val>
                                            <p:strVal val="#ppt_w"/>
                                          </p:val>
                                        </p:tav>
                                      </p:tavLst>
                                    </p:anim>
                                    <p:anim calcmode="lin" valueType="num">
                                      <p:cBhvr>
                                        <p:cTn id="34" dur="2000" fill="hold"/>
                                        <p:tgtEl>
                                          <p:spTgt spid="8">
                                            <p:graphicEl>
                                              <a:dgm id="{691F9D2B-AA30-4B03-BCCC-03A9047E5C48}"/>
                                            </p:graphicEl>
                                          </p:spTgt>
                                        </p:tgtEl>
                                        <p:attrNameLst>
                                          <p:attrName>ppt_h</p:attrName>
                                        </p:attrNameLst>
                                      </p:cBhvr>
                                      <p:tavLst>
                                        <p:tav tm="0">
                                          <p:val>
                                            <p:fltVal val="0"/>
                                          </p:val>
                                        </p:tav>
                                        <p:tav tm="100000">
                                          <p:val>
                                            <p:strVal val="#ppt_h"/>
                                          </p:val>
                                        </p:tav>
                                      </p:tavLst>
                                    </p:anim>
                                    <p:animEffect transition="in" filter="fade">
                                      <p:cBhvr>
                                        <p:cTn id="35" dur="2000"/>
                                        <p:tgtEl>
                                          <p:spTgt spid="8">
                                            <p:graphicEl>
                                              <a:dgm id="{691F9D2B-AA30-4B03-BCCC-03A9047E5C48}"/>
                                            </p:graphicEl>
                                          </p:spTgt>
                                        </p:tgtEl>
                                      </p:cBhvr>
                                    </p:animEffect>
                                  </p:childTnLst>
                                </p:cTn>
                              </p:par>
                            </p:childTnLst>
                          </p:cTn>
                        </p:par>
                        <p:par>
                          <p:cTn id="36" fill="hold">
                            <p:stCondLst>
                              <p:cond delay="6000"/>
                            </p:stCondLst>
                            <p:childTnLst>
                              <p:par>
                                <p:cTn id="37" presetID="53" presetClass="entr" presetSubtype="0" fill="hold" grpId="0" nodeType="afterEffect">
                                  <p:stCondLst>
                                    <p:cond delay="2000"/>
                                  </p:stCondLst>
                                  <p:childTnLst>
                                    <p:set>
                                      <p:cBhvr>
                                        <p:cTn id="38" dur="1" fill="hold">
                                          <p:stCondLst>
                                            <p:cond delay="0"/>
                                          </p:stCondLst>
                                        </p:cTn>
                                        <p:tgtEl>
                                          <p:spTgt spid="8">
                                            <p:graphicEl>
                                              <a:dgm id="{6ED6FB09-B10F-42B9-A2D1-01D6A0BCA261}"/>
                                            </p:graphicEl>
                                          </p:spTgt>
                                        </p:tgtEl>
                                        <p:attrNameLst>
                                          <p:attrName>style.visibility</p:attrName>
                                        </p:attrNameLst>
                                      </p:cBhvr>
                                      <p:to>
                                        <p:strVal val="visible"/>
                                      </p:to>
                                    </p:set>
                                    <p:anim calcmode="lin" valueType="num">
                                      <p:cBhvr>
                                        <p:cTn id="39" dur="2000" fill="hold"/>
                                        <p:tgtEl>
                                          <p:spTgt spid="8">
                                            <p:graphicEl>
                                              <a:dgm id="{6ED6FB09-B10F-42B9-A2D1-01D6A0BCA261}"/>
                                            </p:graphicEl>
                                          </p:spTgt>
                                        </p:tgtEl>
                                        <p:attrNameLst>
                                          <p:attrName>ppt_w</p:attrName>
                                        </p:attrNameLst>
                                      </p:cBhvr>
                                      <p:tavLst>
                                        <p:tav tm="0">
                                          <p:val>
                                            <p:fltVal val="0"/>
                                          </p:val>
                                        </p:tav>
                                        <p:tav tm="100000">
                                          <p:val>
                                            <p:strVal val="#ppt_w"/>
                                          </p:val>
                                        </p:tav>
                                      </p:tavLst>
                                    </p:anim>
                                    <p:anim calcmode="lin" valueType="num">
                                      <p:cBhvr>
                                        <p:cTn id="40" dur="2000" fill="hold"/>
                                        <p:tgtEl>
                                          <p:spTgt spid="8">
                                            <p:graphicEl>
                                              <a:dgm id="{6ED6FB09-B10F-42B9-A2D1-01D6A0BCA261}"/>
                                            </p:graphicEl>
                                          </p:spTgt>
                                        </p:tgtEl>
                                        <p:attrNameLst>
                                          <p:attrName>ppt_h</p:attrName>
                                        </p:attrNameLst>
                                      </p:cBhvr>
                                      <p:tavLst>
                                        <p:tav tm="0">
                                          <p:val>
                                            <p:fltVal val="0"/>
                                          </p:val>
                                        </p:tav>
                                        <p:tav tm="100000">
                                          <p:val>
                                            <p:strVal val="#ppt_h"/>
                                          </p:val>
                                        </p:tav>
                                      </p:tavLst>
                                    </p:anim>
                                    <p:animEffect transition="in" filter="fade">
                                      <p:cBhvr>
                                        <p:cTn id="41" dur="2000"/>
                                        <p:tgtEl>
                                          <p:spTgt spid="8">
                                            <p:graphicEl>
                                              <a:dgm id="{6ED6FB09-B10F-42B9-A2D1-01D6A0BCA261}"/>
                                            </p:graphicEl>
                                          </p:spTgt>
                                        </p:tgtEl>
                                      </p:cBhvr>
                                    </p:animEffect>
                                  </p:childTnLst>
                                </p:cTn>
                              </p:par>
                            </p:childTnLst>
                          </p:cTn>
                        </p:par>
                        <p:par>
                          <p:cTn id="42" fill="hold">
                            <p:stCondLst>
                              <p:cond delay="10000"/>
                            </p:stCondLst>
                            <p:childTnLst>
                              <p:par>
                                <p:cTn id="43" presetID="53" presetClass="entr" presetSubtype="0" fill="hold" grpId="0" nodeType="afterEffect">
                                  <p:stCondLst>
                                    <p:cond delay="2000"/>
                                  </p:stCondLst>
                                  <p:childTnLst>
                                    <p:set>
                                      <p:cBhvr>
                                        <p:cTn id="44" dur="1" fill="hold">
                                          <p:stCondLst>
                                            <p:cond delay="0"/>
                                          </p:stCondLst>
                                        </p:cTn>
                                        <p:tgtEl>
                                          <p:spTgt spid="8">
                                            <p:graphicEl>
                                              <a:dgm id="{5163E09C-18C6-4030-82D5-E1FDA321B710}"/>
                                            </p:graphicEl>
                                          </p:spTgt>
                                        </p:tgtEl>
                                        <p:attrNameLst>
                                          <p:attrName>style.visibility</p:attrName>
                                        </p:attrNameLst>
                                      </p:cBhvr>
                                      <p:to>
                                        <p:strVal val="visible"/>
                                      </p:to>
                                    </p:set>
                                    <p:anim calcmode="lin" valueType="num">
                                      <p:cBhvr>
                                        <p:cTn id="45" dur="2000" fill="hold"/>
                                        <p:tgtEl>
                                          <p:spTgt spid="8">
                                            <p:graphicEl>
                                              <a:dgm id="{5163E09C-18C6-4030-82D5-E1FDA321B710}"/>
                                            </p:graphicEl>
                                          </p:spTgt>
                                        </p:tgtEl>
                                        <p:attrNameLst>
                                          <p:attrName>ppt_w</p:attrName>
                                        </p:attrNameLst>
                                      </p:cBhvr>
                                      <p:tavLst>
                                        <p:tav tm="0">
                                          <p:val>
                                            <p:fltVal val="0"/>
                                          </p:val>
                                        </p:tav>
                                        <p:tav tm="100000">
                                          <p:val>
                                            <p:strVal val="#ppt_w"/>
                                          </p:val>
                                        </p:tav>
                                      </p:tavLst>
                                    </p:anim>
                                    <p:anim calcmode="lin" valueType="num">
                                      <p:cBhvr>
                                        <p:cTn id="46" dur="2000" fill="hold"/>
                                        <p:tgtEl>
                                          <p:spTgt spid="8">
                                            <p:graphicEl>
                                              <a:dgm id="{5163E09C-18C6-4030-82D5-E1FDA321B710}"/>
                                            </p:graphicEl>
                                          </p:spTgt>
                                        </p:tgtEl>
                                        <p:attrNameLst>
                                          <p:attrName>ppt_h</p:attrName>
                                        </p:attrNameLst>
                                      </p:cBhvr>
                                      <p:tavLst>
                                        <p:tav tm="0">
                                          <p:val>
                                            <p:fltVal val="0"/>
                                          </p:val>
                                        </p:tav>
                                        <p:tav tm="100000">
                                          <p:val>
                                            <p:strVal val="#ppt_h"/>
                                          </p:val>
                                        </p:tav>
                                      </p:tavLst>
                                    </p:anim>
                                    <p:animEffect transition="in" filter="fade">
                                      <p:cBhvr>
                                        <p:cTn id="47" dur="2000"/>
                                        <p:tgtEl>
                                          <p:spTgt spid="8">
                                            <p:graphicEl>
                                              <a:dgm id="{5163E09C-18C6-4030-82D5-E1FDA321B710}"/>
                                            </p:graphicEl>
                                          </p:spTgt>
                                        </p:tgtEl>
                                      </p:cBhvr>
                                    </p:animEffect>
                                  </p:childTnLst>
                                </p:cTn>
                              </p:par>
                            </p:childTnLst>
                          </p:cTn>
                        </p:par>
                        <p:par>
                          <p:cTn id="48" fill="hold">
                            <p:stCondLst>
                              <p:cond delay="14000"/>
                            </p:stCondLst>
                            <p:childTnLst>
                              <p:par>
                                <p:cTn id="49" presetID="53" presetClass="entr" presetSubtype="0" fill="hold" grpId="0" nodeType="afterEffect">
                                  <p:stCondLst>
                                    <p:cond delay="2000"/>
                                  </p:stCondLst>
                                  <p:childTnLst>
                                    <p:set>
                                      <p:cBhvr>
                                        <p:cTn id="50" dur="1" fill="hold">
                                          <p:stCondLst>
                                            <p:cond delay="0"/>
                                          </p:stCondLst>
                                        </p:cTn>
                                        <p:tgtEl>
                                          <p:spTgt spid="8">
                                            <p:graphicEl>
                                              <a:dgm id="{C3D0FF53-9BD7-4524-B387-FD7E7E484259}"/>
                                            </p:graphicEl>
                                          </p:spTgt>
                                        </p:tgtEl>
                                        <p:attrNameLst>
                                          <p:attrName>style.visibility</p:attrName>
                                        </p:attrNameLst>
                                      </p:cBhvr>
                                      <p:to>
                                        <p:strVal val="visible"/>
                                      </p:to>
                                    </p:set>
                                    <p:anim calcmode="lin" valueType="num">
                                      <p:cBhvr>
                                        <p:cTn id="51" dur="2000" fill="hold"/>
                                        <p:tgtEl>
                                          <p:spTgt spid="8">
                                            <p:graphicEl>
                                              <a:dgm id="{C3D0FF53-9BD7-4524-B387-FD7E7E484259}"/>
                                            </p:graphicEl>
                                          </p:spTgt>
                                        </p:tgtEl>
                                        <p:attrNameLst>
                                          <p:attrName>ppt_w</p:attrName>
                                        </p:attrNameLst>
                                      </p:cBhvr>
                                      <p:tavLst>
                                        <p:tav tm="0">
                                          <p:val>
                                            <p:fltVal val="0"/>
                                          </p:val>
                                        </p:tav>
                                        <p:tav tm="100000">
                                          <p:val>
                                            <p:strVal val="#ppt_w"/>
                                          </p:val>
                                        </p:tav>
                                      </p:tavLst>
                                    </p:anim>
                                    <p:anim calcmode="lin" valueType="num">
                                      <p:cBhvr>
                                        <p:cTn id="52" dur="2000" fill="hold"/>
                                        <p:tgtEl>
                                          <p:spTgt spid="8">
                                            <p:graphicEl>
                                              <a:dgm id="{C3D0FF53-9BD7-4524-B387-FD7E7E484259}"/>
                                            </p:graphicEl>
                                          </p:spTgt>
                                        </p:tgtEl>
                                        <p:attrNameLst>
                                          <p:attrName>ppt_h</p:attrName>
                                        </p:attrNameLst>
                                      </p:cBhvr>
                                      <p:tavLst>
                                        <p:tav tm="0">
                                          <p:val>
                                            <p:fltVal val="0"/>
                                          </p:val>
                                        </p:tav>
                                        <p:tav tm="100000">
                                          <p:val>
                                            <p:strVal val="#ppt_h"/>
                                          </p:val>
                                        </p:tav>
                                      </p:tavLst>
                                    </p:anim>
                                    <p:animEffect transition="in" filter="fade">
                                      <p:cBhvr>
                                        <p:cTn id="53" dur="2000"/>
                                        <p:tgtEl>
                                          <p:spTgt spid="8">
                                            <p:graphicEl>
                                              <a:dgm id="{C3D0FF53-9BD7-4524-B387-FD7E7E484259}"/>
                                            </p:graphicEl>
                                          </p:spTgt>
                                        </p:tgtEl>
                                      </p:cBhvr>
                                    </p:animEffect>
                                  </p:childTnLst>
                                </p:cTn>
                              </p:par>
                            </p:childTnLst>
                          </p:cTn>
                        </p:par>
                        <p:par>
                          <p:cTn id="54" fill="hold">
                            <p:stCondLst>
                              <p:cond delay="18000"/>
                            </p:stCondLst>
                            <p:childTnLst>
                              <p:par>
                                <p:cTn id="55" presetID="53" presetClass="entr" presetSubtype="0" fill="hold" grpId="0" nodeType="afterEffect">
                                  <p:stCondLst>
                                    <p:cond delay="2000"/>
                                  </p:stCondLst>
                                  <p:childTnLst>
                                    <p:set>
                                      <p:cBhvr>
                                        <p:cTn id="56" dur="1" fill="hold">
                                          <p:stCondLst>
                                            <p:cond delay="0"/>
                                          </p:stCondLst>
                                        </p:cTn>
                                        <p:tgtEl>
                                          <p:spTgt spid="8">
                                            <p:graphicEl>
                                              <a:dgm id="{8226CA8D-1C7E-42B6-A130-857550E2EA43}"/>
                                            </p:graphicEl>
                                          </p:spTgt>
                                        </p:tgtEl>
                                        <p:attrNameLst>
                                          <p:attrName>style.visibility</p:attrName>
                                        </p:attrNameLst>
                                      </p:cBhvr>
                                      <p:to>
                                        <p:strVal val="visible"/>
                                      </p:to>
                                    </p:set>
                                    <p:anim calcmode="lin" valueType="num">
                                      <p:cBhvr>
                                        <p:cTn id="57" dur="2000" fill="hold"/>
                                        <p:tgtEl>
                                          <p:spTgt spid="8">
                                            <p:graphicEl>
                                              <a:dgm id="{8226CA8D-1C7E-42B6-A130-857550E2EA43}"/>
                                            </p:graphicEl>
                                          </p:spTgt>
                                        </p:tgtEl>
                                        <p:attrNameLst>
                                          <p:attrName>ppt_w</p:attrName>
                                        </p:attrNameLst>
                                      </p:cBhvr>
                                      <p:tavLst>
                                        <p:tav tm="0">
                                          <p:val>
                                            <p:fltVal val="0"/>
                                          </p:val>
                                        </p:tav>
                                        <p:tav tm="100000">
                                          <p:val>
                                            <p:strVal val="#ppt_w"/>
                                          </p:val>
                                        </p:tav>
                                      </p:tavLst>
                                    </p:anim>
                                    <p:anim calcmode="lin" valueType="num">
                                      <p:cBhvr>
                                        <p:cTn id="58" dur="2000" fill="hold"/>
                                        <p:tgtEl>
                                          <p:spTgt spid="8">
                                            <p:graphicEl>
                                              <a:dgm id="{8226CA8D-1C7E-42B6-A130-857550E2EA43}"/>
                                            </p:graphicEl>
                                          </p:spTgt>
                                        </p:tgtEl>
                                        <p:attrNameLst>
                                          <p:attrName>ppt_h</p:attrName>
                                        </p:attrNameLst>
                                      </p:cBhvr>
                                      <p:tavLst>
                                        <p:tav tm="0">
                                          <p:val>
                                            <p:fltVal val="0"/>
                                          </p:val>
                                        </p:tav>
                                        <p:tav tm="100000">
                                          <p:val>
                                            <p:strVal val="#ppt_h"/>
                                          </p:val>
                                        </p:tav>
                                      </p:tavLst>
                                    </p:anim>
                                    <p:animEffect transition="in" filter="fade">
                                      <p:cBhvr>
                                        <p:cTn id="59" dur="2000"/>
                                        <p:tgtEl>
                                          <p:spTgt spid="8">
                                            <p:graphicEl>
                                              <a:dgm id="{8226CA8D-1C7E-42B6-A130-857550E2EA43}"/>
                                            </p:graphicEl>
                                          </p:spTgt>
                                        </p:tgtEl>
                                      </p:cBhvr>
                                    </p:animEffect>
                                  </p:childTnLst>
                                </p:cTn>
                              </p:par>
                            </p:childTnLst>
                          </p:cTn>
                        </p:par>
                        <p:par>
                          <p:cTn id="60" fill="hold">
                            <p:stCondLst>
                              <p:cond delay="22000"/>
                            </p:stCondLst>
                            <p:childTnLst>
                              <p:par>
                                <p:cTn id="61" presetID="53" presetClass="entr" presetSubtype="0" fill="hold" grpId="0" nodeType="afterEffect">
                                  <p:stCondLst>
                                    <p:cond delay="2000"/>
                                  </p:stCondLst>
                                  <p:childTnLst>
                                    <p:set>
                                      <p:cBhvr>
                                        <p:cTn id="62" dur="1" fill="hold">
                                          <p:stCondLst>
                                            <p:cond delay="0"/>
                                          </p:stCondLst>
                                        </p:cTn>
                                        <p:tgtEl>
                                          <p:spTgt spid="8">
                                            <p:graphicEl>
                                              <a:dgm id="{DCEBDD96-2028-424B-9C07-A7C2889565CC}"/>
                                            </p:graphicEl>
                                          </p:spTgt>
                                        </p:tgtEl>
                                        <p:attrNameLst>
                                          <p:attrName>style.visibility</p:attrName>
                                        </p:attrNameLst>
                                      </p:cBhvr>
                                      <p:to>
                                        <p:strVal val="visible"/>
                                      </p:to>
                                    </p:set>
                                    <p:anim calcmode="lin" valueType="num">
                                      <p:cBhvr>
                                        <p:cTn id="63" dur="2000" fill="hold"/>
                                        <p:tgtEl>
                                          <p:spTgt spid="8">
                                            <p:graphicEl>
                                              <a:dgm id="{DCEBDD96-2028-424B-9C07-A7C2889565CC}"/>
                                            </p:graphicEl>
                                          </p:spTgt>
                                        </p:tgtEl>
                                        <p:attrNameLst>
                                          <p:attrName>ppt_w</p:attrName>
                                        </p:attrNameLst>
                                      </p:cBhvr>
                                      <p:tavLst>
                                        <p:tav tm="0">
                                          <p:val>
                                            <p:fltVal val="0"/>
                                          </p:val>
                                        </p:tav>
                                        <p:tav tm="100000">
                                          <p:val>
                                            <p:strVal val="#ppt_w"/>
                                          </p:val>
                                        </p:tav>
                                      </p:tavLst>
                                    </p:anim>
                                    <p:anim calcmode="lin" valueType="num">
                                      <p:cBhvr>
                                        <p:cTn id="64" dur="2000" fill="hold"/>
                                        <p:tgtEl>
                                          <p:spTgt spid="8">
                                            <p:graphicEl>
                                              <a:dgm id="{DCEBDD96-2028-424B-9C07-A7C2889565CC}"/>
                                            </p:graphicEl>
                                          </p:spTgt>
                                        </p:tgtEl>
                                        <p:attrNameLst>
                                          <p:attrName>ppt_h</p:attrName>
                                        </p:attrNameLst>
                                      </p:cBhvr>
                                      <p:tavLst>
                                        <p:tav tm="0">
                                          <p:val>
                                            <p:fltVal val="0"/>
                                          </p:val>
                                        </p:tav>
                                        <p:tav tm="100000">
                                          <p:val>
                                            <p:strVal val="#ppt_h"/>
                                          </p:val>
                                        </p:tav>
                                      </p:tavLst>
                                    </p:anim>
                                    <p:animEffect transition="in" filter="fade">
                                      <p:cBhvr>
                                        <p:cTn id="65" dur="2000"/>
                                        <p:tgtEl>
                                          <p:spTgt spid="8">
                                            <p:graphicEl>
                                              <a:dgm id="{DCEBDD96-2028-424B-9C07-A7C2889565CC}"/>
                                            </p:graphicEl>
                                          </p:spTgt>
                                        </p:tgtEl>
                                      </p:cBhvr>
                                    </p:animEffect>
                                  </p:childTnLst>
                                </p:cTn>
                              </p:par>
                            </p:childTnLst>
                          </p:cTn>
                        </p:par>
                        <p:par>
                          <p:cTn id="66" fill="hold">
                            <p:stCondLst>
                              <p:cond delay="26000"/>
                            </p:stCondLst>
                            <p:childTnLst>
                              <p:par>
                                <p:cTn id="67" presetID="53" presetClass="entr" presetSubtype="0" fill="hold" grpId="0" nodeType="afterEffect">
                                  <p:stCondLst>
                                    <p:cond delay="2000"/>
                                  </p:stCondLst>
                                  <p:childTnLst>
                                    <p:set>
                                      <p:cBhvr>
                                        <p:cTn id="68" dur="1" fill="hold">
                                          <p:stCondLst>
                                            <p:cond delay="0"/>
                                          </p:stCondLst>
                                        </p:cTn>
                                        <p:tgtEl>
                                          <p:spTgt spid="8">
                                            <p:graphicEl>
                                              <a:dgm id="{19A0DC54-DFA4-4D57-A119-A88F84D7A75D}"/>
                                            </p:graphicEl>
                                          </p:spTgt>
                                        </p:tgtEl>
                                        <p:attrNameLst>
                                          <p:attrName>style.visibility</p:attrName>
                                        </p:attrNameLst>
                                      </p:cBhvr>
                                      <p:to>
                                        <p:strVal val="visible"/>
                                      </p:to>
                                    </p:set>
                                    <p:anim calcmode="lin" valueType="num">
                                      <p:cBhvr>
                                        <p:cTn id="69" dur="2000" fill="hold"/>
                                        <p:tgtEl>
                                          <p:spTgt spid="8">
                                            <p:graphicEl>
                                              <a:dgm id="{19A0DC54-DFA4-4D57-A119-A88F84D7A75D}"/>
                                            </p:graphicEl>
                                          </p:spTgt>
                                        </p:tgtEl>
                                        <p:attrNameLst>
                                          <p:attrName>ppt_w</p:attrName>
                                        </p:attrNameLst>
                                      </p:cBhvr>
                                      <p:tavLst>
                                        <p:tav tm="0">
                                          <p:val>
                                            <p:fltVal val="0"/>
                                          </p:val>
                                        </p:tav>
                                        <p:tav tm="100000">
                                          <p:val>
                                            <p:strVal val="#ppt_w"/>
                                          </p:val>
                                        </p:tav>
                                      </p:tavLst>
                                    </p:anim>
                                    <p:anim calcmode="lin" valueType="num">
                                      <p:cBhvr>
                                        <p:cTn id="70" dur="2000" fill="hold"/>
                                        <p:tgtEl>
                                          <p:spTgt spid="8">
                                            <p:graphicEl>
                                              <a:dgm id="{19A0DC54-DFA4-4D57-A119-A88F84D7A75D}"/>
                                            </p:graphicEl>
                                          </p:spTgt>
                                        </p:tgtEl>
                                        <p:attrNameLst>
                                          <p:attrName>ppt_h</p:attrName>
                                        </p:attrNameLst>
                                      </p:cBhvr>
                                      <p:tavLst>
                                        <p:tav tm="0">
                                          <p:val>
                                            <p:fltVal val="0"/>
                                          </p:val>
                                        </p:tav>
                                        <p:tav tm="100000">
                                          <p:val>
                                            <p:strVal val="#ppt_h"/>
                                          </p:val>
                                        </p:tav>
                                      </p:tavLst>
                                    </p:anim>
                                    <p:animEffect transition="in" filter="fade">
                                      <p:cBhvr>
                                        <p:cTn id="71" dur="2000"/>
                                        <p:tgtEl>
                                          <p:spTgt spid="8">
                                            <p:graphicEl>
                                              <a:dgm id="{19A0DC54-DFA4-4D57-A119-A88F84D7A75D}"/>
                                            </p:graphicEl>
                                          </p:spTgt>
                                        </p:tgtEl>
                                      </p:cBhvr>
                                    </p:animEffect>
                                  </p:childTnLst>
                                </p:cTn>
                              </p:par>
                            </p:childTnLst>
                          </p:cTn>
                        </p:par>
                        <p:par>
                          <p:cTn id="72" fill="hold">
                            <p:stCondLst>
                              <p:cond delay="30000"/>
                            </p:stCondLst>
                            <p:childTnLst>
                              <p:par>
                                <p:cTn id="73" presetID="53" presetClass="entr" presetSubtype="0" fill="hold" grpId="0" nodeType="afterEffect">
                                  <p:stCondLst>
                                    <p:cond delay="2000"/>
                                  </p:stCondLst>
                                  <p:childTnLst>
                                    <p:set>
                                      <p:cBhvr>
                                        <p:cTn id="74" dur="1" fill="hold">
                                          <p:stCondLst>
                                            <p:cond delay="0"/>
                                          </p:stCondLst>
                                        </p:cTn>
                                        <p:tgtEl>
                                          <p:spTgt spid="8">
                                            <p:graphicEl>
                                              <a:dgm id="{2FD57B66-346F-42C6-A3A3-896E8C9D1228}"/>
                                            </p:graphicEl>
                                          </p:spTgt>
                                        </p:tgtEl>
                                        <p:attrNameLst>
                                          <p:attrName>style.visibility</p:attrName>
                                        </p:attrNameLst>
                                      </p:cBhvr>
                                      <p:to>
                                        <p:strVal val="visible"/>
                                      </p:to>
                                    </p:set>
                                    <p:anim calcmode="lin" valueType="num">
                                      <p:cBhvr>
                                        <p:cTn id="75" dur="2000" fill="hold"/>
                                        <p:tgtEl>
                                          <p:spTgt spid="8">
                                            <p:graphicEl>
                                              <a:dgm id="{2FD57B66-346F-42C6-A3A3-896E8C9D1228}"/>
                                            </p:graphicEl>
                                          </p:spTgt>
                                        </p:tgtEl>
                                        <p:attrNameLst>
                                          <p:attrName>ppt_w</p:attrName>
                                        </p:attrNameLst>
                                      </p:cBhvr>
                                      <p:tavLst>
                                        <p:tav tm="0">
                                          <p:val>
                                            <p:fltVal val="0"/>
                                          </p:val>
                                        </p:tav>
                                        <p:tav tm="100000">
                                          <p:val>
                                            <p:strVal val="#ppt_w"/>
                                          </p:val>
                                        </p:tav>
                                      </p:tavLst>
                                    </p:anim>
                                    <p:anim calcmode="lin" valueType="num">
                                      <p:cBhvr>
                                        <p:cTn id="76" dur="2000" fill="hold"/>
                                        <p:tgtEl>
                                          <p:spTgt spid="8">
                                            <p:graphicEl>
                                              <a:dgm id="{2FD57B66-346F-42C6-A3A3-896E8C9D1228}"/>
                                            </p:graphicEl>
                                          </p:spTgt>
                                        </p:tgtEl>
                                        <p:attrNameLst>
                                          <p:attrName>ppt_h</p:attrName>
                                        </p:attrNameLst>
                                      </p:cBhvr>
                                      <p:tavLst>
                                        <p:tav tm="0">
                                          <p:val>
                                            <p:fltVal val="0"/>
                                          </p:val>
                                        </p:tav>
                                        <p:tav tm="100000">
                                          <p:val>
                                            <p:strVal val="#ppt_h"/>
                                          </p:val>
                                        </p:tav>
                                      </p:tavLst>
                                    </p:anim>
                                    <p:animEffect transition="in" filter="fade">
                                      <p:cBhvr>
                                        <p:cTn id="77" dur="2000"/>
                                        <p:tgtEl>
                                          <p:spTgt spid="8">
                                            <p:graphicEl>
                                              <a:dgm id="{2FD57B66-346F-42C6-A3A3-896E8C9D1228}"/>
                                            </p:graphicEl>
                                          </p:spTgt>
                                        </p:tgtEl>
                                      </p:cBhvr>
                                    </p:animEffect>
                                  </p:childTnLst>
                                </p:cTn>
                              </p:par>
                            </p:childTnLst>
                          </p:cTn>
                        </p:par>
                        <p:par>
                          <p:cTn id="78" fill="hold">
                            <p:stCondLst>
                              <p:cond delay="34000"/>
                            </p:stCondLst>
                            <p:childTnLst>
                              <p:par>
                                <p:cTn id="79" presetID="53" presetClass="entr" presetSubtype="0" fill="hold" grpId="0" nodeType="afterEffect">
                                  <p:stCondLst>
                                    <p:cond delay="2000"/>
                                  </p:stCondLst>
                                  <p:childTnLst>
                                    <p:set>
                                      <p:cBhvr>
                                        <p:cTn id="80" dur="1" fill="hold">
                                          <p:stCondLst>
                                            <p:cond delay="0"/>
                                          </p:stCondLst>
                                        </p:cTn>
                                        <p:tgtEl>
                                          <p:spTgt spid="8">
                                            <p:graphicEl>
                                              <a:dgm id="{9E79CE5D-4D4D-4AD8-9C78-DA5177AAE5B7}"/>
                                            </p:graphicEl>
                                          </p:spTgt>
                                        </p:tgtEl>
                                        <p:attrNameLst>
                                          <p:attrName>style.visibility</p:attrName>
                                        </p:attrNameLst>
                                      </p:cBhvr>
                                      <p:to>
                                        <p:strVal val="visible"/>
                                      </p:to>
                                    </p:set>
                                    <p:anim calcmode="lin" valueType="num">
                                      <p:cBhvr>
                                        <p:cTn id="81" dur="2000" fill="hold"/>
                                        <p:tgtEl>
                                          <p:spTgt spid="8">
                                            <p:graphicEl>
                                              <a:dgm id="{9E79CE5D-4D4D-4AD8-9C78-DA5177AAE5B7}"/>
                                            </p:graphicEl>
                                          </p:spTgt>
                                        </p:tgtEl>
                                        <p:attrNameLst>
                                          <p:attrName>ppt_w</p:attrName>
                                        </p:attrNameLst>
                                      </p:cBhvr>
                                      <p:tavLst>
                                        <p:tav tm="0">
                                          <p:val>
                                            <p:fltVal val="0"/>
                                          </p:val>
                                        </p:tav>
                                        <p:tav tm="100000">
                                          <p:val>
                                            <p:strVal val="#ppt_w"/>
                                          </p:val>
                                        </p:tav>
                                      </p:tavLst>
                                    </p:anim>
                                    <p:anim calcmode="lin" valueType="num">
                                      <p:cBhvr>
                                        <p:cTn id="82" dur="2000" fill="hold"/>
                                        <p:tgtEl>
                                          <p:spTgt spid="8">
                                            <p:graphicEl>
                                              <a:dgm id="{9E79CE5D-4D4D-4AD8-9C78-DA5177AAE5B7}"/>
                                            </p:graphicEl>
                                          </p:spTgt>
                                        </p:tgtEl>
                                        <p:attrNameLst>
                                          <p:attrName>ppt_h</p:attrName>
                                        </p:attrNameLst>
                                      </p:cBhvr>
                                      <p:tavLst>
                                        <p:tav tm="0">
                                          <p:val>
                                            <p:fltVal val="0"/>
                                          </p:val>
                                        </p:tav>
                                        <p:tav tm="100000">
                                          <p:val>
                                            <p:strVal val="#ppt_h"/>
                                          </p:val>
                                        </p:tav>
                                      </p:tavLst>
                                    </p:anim>
                                    <p:animEffect transition="in" filter="fade">
                                      <p:cBhvr>
                                        <p:cTn id="83" dur="2000"/>
                                        <p:tgtEl>
                                          <p:spTgt spid="8">
                                            <p:graphicEl>
                                              <a:dgm id="{9E79CE5D-4D4D-4AD8-9C78-DA5177AAE5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P spid="6" grpId="0" animBg="1"/>
      <p:bldP spid="7" grpId="0" animBg="1"/>
      <p:bldGraphic spid="8"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8" name="Rectangle 1"/>
          <p:cNvSpPr>
            <a:spLocks noChangeArrowheads="1"/>
          </p:cNvSpPr>
          <p:nvPr/>
        </p:nvSpPr>
        <p:spPr bwMode="auto">
          <a:xfrm>
            <a:off x="260846" y="0"/>
            <a:ext cx="845455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B Titr" pitchFamily="2" charset="-78"/>
              </a:rPr>
              <a:t>فرامین اجرایی؛ ابزار رییس جمهور آمریکا بر اعمال تحریم</a:t>
            </a:r>
            <a:endParaRPr kumimoji="0" lang="fa-IR" sz="4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9" name="Rectangle 8"/>
          <p:cNvSpPr/>
          <p:nvPr/>
        </p:nvSpPr>
        <p:spPr>
          <a:xfrm>
            <a:off x="2294697" y="642918"/>
            <a:ext cx="4614981" cy="523220"/>
          </a:xfrm>
          <a:prstGeom prst="rect">
            <a:avLst/>
          </a:prstGeom>
        </p:spPr>
        <p:txBody>
          <a:bodyPr wrap="none">
            <a:spAutoFit/>
          </a:bodyPr>
          <a:lstStyle/>
          <a:p>
            <a:pPr algn="r" rtl="1"/>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قانون اخ</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ت</a:t>
            </a:r>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یارات دفاع ملی یا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NDAA</a:t>
            </a:r>
          </a:p>
        </p:txBody>
      </p:sp>
      <p:sp>
        <p:nvSpPr>
          <p:cNvPr id="11" name="Rounded Rectangle 10"/>
          <p:cNvSpPr/>
          <p:nvPr/>
        </p:nvSpPr>
        <p:spPr>
          <a:xfrm>
            <a:off x="8143900" y="1285860"/>
            <a:ext cx="1000100" cy="3571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Rounded Rectangle 11"/>
          <p:cNvSpPr/>
          <p:nvPr/>
        </p:nvSpPr>
        <p:spPr>
          <a:xfrm>
            <a:off x="7429520" y="1871652"/>
            <a:ext cx="1714480" cy="3571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Rounded Rectangle 14"/>
          <p:cNvSpPr/>
          <p:nvPr/>
        </p:nvSpPr>
        <p:spPr>
          <a:xfrm>
            <a:off x="7000892" y="2486018"/>
            <a:ext cx="2143108" cy="37147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Rounded Rectangle 16"/>
          <p:cNvSpPr/>
          <p:nvPr/>
        </p:nvSpPr>
        <p:spPr>
          <a:xfrm>
            <a:off x="214282" y="3286124"/>
            <a:ext cx="8643998" cy="714380"/>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2400" b="1" dirty="0" smtClean="0">
                <a:solidFill>
                  <a:schemeClr val="tx1"/>
                </a:solidFill>
                <a:latin typeface="Arial" pitchFamily="34" charset="0"/>
                <a:ea typeface="Times New Roman" pitchFamily="18" charset="0"/>
                <a:cs typeface="B Zar" pitchFamily="2" charset="-78"/>
              </a:rPr>
              <a:t>کنگره آمریکا عمدتاً از دو طریق بر بودجه نظامی آمریکا نظارت می‌کند</a:t>
            </a:r>
            <a:r>
              <a:rPr lang="en-PH" sz="2400" b="1" dirty="0" smtClean="0">
                <a:solidFill>
                  <a:schemeClr val="tx1"/>
                </a:solidFill>
                <a:latin typeface="Arial" pitchFamily="34" charset="0"/>
                <a:ea typeface="Times New Roman" pitchFamily="18" charset="0"/>
                <a:cs typeface="B Zar" pitchFamily="2" charset="-78"/>
              </a:rPr>
              <a:t>.</a:t>
            </a:r>
            <a:endParaRPr lang="en-US" sz="2400" dirty="0"/>
          </a:p>
        </p:txBody>
      </p:sp>
      <p:sp>
        <p:nvSpPr>
          <p:cNvPr id="18" name="Rounded Rectangle 17"/>
          <p:cNvSpPr/>
          <p:nvPr/>
        </p:nvSpPr>
        <p:spPr>
          <a:xfrm>
            <a:off x="4572000" y="4143380"/>
            <a:ext cx="4214842" cy="571504"/>
          </a:xfrm>
          <a:prstGeom prst="round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800" b="1" dirty="0" smtClean="0">
                <a:solidFill>
                  <a:schemeClr val="tx1"/>
                </a:solidFill>
                <a:latin typeface="Arial" pitchFamily="34" charset="0"/>
                <a:ea typeface="Times New Roman" pitchFamily="18" charset="0"/>
                <a:cs typeface="B Zar" pitchFamily="2" charset="-78"/>
              </a:rPr>
              <a:t>قانون اختیارات دفاع ملی</a:t>
            </a:r>
            <a:endParaRPr lang="en-US" sz="2800" dirty="0"/>
          </a:p>
        </p:txBody>
      </p:sp>
      <p:sp>
        <p:nvSpPr>
          <p:cNvPr id="19" name="Rounded Rectangle 18"/>
          <p:cNvSpPr/>
          <p:nvPr/>
        </p:nvSpPr>
        <p:spPr>
          <a:xfrm>
            <a:off x="285720" y="4143380"/>
            <a:ext cx="4214842" cy="571504"/>
          </a:xfrm>
          <a:prstGeom prst="round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sz="2800" b="1" dirty="0" smtClean="0">
                <a:solidFill>
                  <a:schemeClr val="tx1"/>
                </a:solidFill>
                <a:latin typeface="Arial" pitchFamily="34" charset="0"/>
                <a:ea typeface="Times New Roman" pitchFamily="18" charset="0"/>
                <a:cs typeface="B Zar" pitchFamily="2" charset="-78"/>
              </a:rPr>
              <a:t>لایحه اعتبارات دفاعی</a:t>
            </a:r>
            <a:endParaRPr lang="en-US" sz="2800" dirty="0"/>
          </a:p>
        </p:txBody>
      </p:sp>
      <p:sp>
        <p:nvSpPr>
          <p:cNvPr id="20" name="Down Arrow 19"/>
          <p:cNvSpPr/>
          <p:nvPr/>
        </p:nvSpPr>
        <p:spPr>
          <a:xfrm>
            <a:off x="7858148" y="4714884"/>
            <a:ext cx="500066" cy="5715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Down Arrow 20"/>
          <p:cNvSpPr/>
          <p:nvPr/>
        </p:nvSpPr>
        <p:spPr>
          <a:xfrm>
            <a:off x="6500826" y="4714884"/>
            <a:ext cx="500066" cy="5715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Down Arrow 23"/>
          <p:cNvSpPr/>
          <p:nvPr/>
        </p:nvSpPr>
        <p:spPr>
          <a:xfrm>
            <a:off x="5072066" y="4714884"/>
            <a:ext cx="500066" cy="5715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Rounded Rectangle 27"/>
          <p:cNvSpPr/>
          <p:nvPr/>
        </p:nvSpPr>
        <p:spPr>
          <a:xfrm>
            <a:off x="7500958" y="5357802"/>
            <a:ext cx="1214446" cy="14287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مشخص</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rtl="1"/>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نمودن سازمان‌های مسئول در امور دفاعی </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Rounded Rectangle 28"/>
          <p:cNvSpPr/>
          <p:nvPr/>
        </p:nvSpPr>
        <p:spPr>
          <a:xfrm>
            <a:off x="6143636" y="5357802"/>
            <a:ext cx="1214446" cy="14287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تعیین </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rtl="1"/>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سطوح بودجه آن‌ها </a:t>
            </a:r>
            <a:endParaRPr lang="en-US" dirty="0"/>
          </a:p>
        </p:txBody>
      </p:sp>
      <p:sp>
        <p:nvSpPr>
          <p:cNvPr id="30" name="Rounded Rectangle 29"/>
          <p:cNvSpPr/>
          <p:nvPr/>
        </p:nvSpPr>
        <p:spPr>
          <a:xfrm>
            <a:off x="4714876" y="5357802"/>
            <a:ext cx="1214446" cy="14287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تعیین </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rtl="1"/>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سیاستهای هزینه آن بودجه‌ها </a:t>
            </a:r>
            <a:endParaRPr lang="en-US" dirty="0"/>
          </a:p>
        </p:txBody>
      </p:sp>
      <p:sp>
        <p:nvSpPr>
          <p:cNvPr id="31" name="Rounded Rectangle 30"/>
          <p:cNvSpPr/>
          <p:nvPr/>
        </p:nvSpPr>
        <p:spPr>
          <a:xfrm>
            <a:off x="285720" y="1285860"/>
            <a:ext cx="7786742" cy="3571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rtl="1"/>
            <a:endParaRPr lang="en-PH" b="1" dirty="0" smtClean="0">
              <a:latin typeface="Arial" pitchFamily="34" charset="0"/>
              <a:ea typeface="Times New Roman" pitchFamily="18" charset="0"/>
              <a:cs typeface="B Zar" pitchFamily="2" charset="-78"/>
            </a:endParaRPr>
          </a:p>
          <a:p>
            <a:pPr lvl="0" algn="ctr" rtl="1"/>
            <a:r>
              <a:rPr lang="fa-IR" sz="2000" b="1" dirty="0" smtClean="0">
                <a:latin typeface="Arial" pitchFamily="34" charset="0"/>
                <a:ea typeface="Times New Roman" pitchFamily="18" charset="0"/>
                <a:cs typeface="B Zar" pitchFamily="2" charset="-78"/>
              </a:rPr>
              <a:t>قانون اختیارات دفاع ملی آمریکا، یک قانون فدرال آمریکا است.</a:t>
            </a:r>
            <a:endParaRPr lang="en-US" sz="1050" b="1" dirty="0" smtClean="0">
              <a:latin typeface="Arial" pitchFamily="34" charset="0"/>
              <a:cs typeface="B Zar" pitchFamily="2" charset="-78"/>
            </a:endParaRPr>
          </a:p>
          <a:p>
            <a:pPr algn="ctr"/>
            <a:endParaRPr lang="en-US" dirty="0"/>
          </a:p>
        </p:txBody>
      </p:sp>
      <p:sp>
        <p:nvSpPr>
          <p:cNvPr id="32" name="Rounded Rectangle 31"/>
          <p:cNvSpPr/>
          <p:nvPr/>
        </p:nvSpPr>
        <p:spPr>
          <a:xfrm>
            <a:off x="285720" y="1857364"/>
            <a:ext cx="7072362" cy="3571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rtl="1"/>
            <a:endParaRPr lang="en-PH" b="1" dirty="0" smtClean="0">
              <a:latin typeface="Arial" pitchFamily="34" charset="0"/>
              <a:ea typeface="Times New Roman" pitchFamily="18" charset="0"/>
              <a:cs typeface="B Zar" pitchFamily="2" charset="-78"/>
            </a:endParaRPr>
          </a:p>
          <a:p>
            <a:pPr lvl="0" algn="justLow" rtl="1" eaLnBrk="0" fontAlgn="base" hangingPunct="0">
              <a:spcBef>
                <a:spcPct val="0"/>
              </a:spcBef>
              <a:spcAft>
                <a:spcPct val="0"/>
              </a:spcAft>
            </a:pPr>
            <a:r>
              <a:rPr lang="fa-IR" sz="2000" b="1" dirty="0" smtClean="0">
                <a:latin typeface="Arial" pitchFamily="34" charset="0"/>
                <a:ea typeface="Times New Roman" pitchFamily="18" charset="0"/>
                <a:cs typeface="B Zar" pitchFamily="2" charset="-78"/>
              </a:rPr>
              <a:t>در آن بودجه‌ها و هزینه‌های وزارت دفاع آمریکا مشخص شده است. </a:t>
            </a:r>
            <a:endParaRPr lang="en-US" sz="1050" b="1" dirty="0" smtClean="0">
              <a:latin typeface="Arial" pitchFamily="34" charset="0"/>
              <a:cs typeface="B Zar" pitchFamily="2" charset="-78"/>
            </a:endParaRPr>
          </a:p>
          <a:p>
            <a:pPr algn="ctr"/>
            <a:endParaRPr lang="en-US" dirty="0"/>
          </a:p>
        </p:txBody>
      </p:sp>
      <p:sp>
        <p:nvSpPr>
          <p:cNvPr id="33" name="Rounded Rectangle 32"/>
          <p:cNvSpPr/>
          <p:nvPr/>
        </p:nvSpPr>
        <p:spPr>
          <a:xfrm>
            <a:off x="285720" y="2500306"/>
            <a:ext cx="6643734" cy="3571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rtl="1"/>
            <a:endParaRPr lang="en-PH" b="1" dirty="0" smtClean="0">
              <a:latin typeface="Arial" pitchFamily="34" charset="0"/>
              <a:ea typeface="Times New Roman" pitchFamily="18" charset="0"/>
              <a:cs typeface="B Zar" pitchFamily="2" charset="-78"/>
            </a:endParaRPr>
          </a:p>
          <a:p>
            <a:pPr lvl="0" algn="justLow" rtl="1" eaLnBrk="0" fontAlgn="base" hangingPunct="0">
              <a:spcBef>
                <a:spcPct val="0"/>
              </a:spcBef>
              <a:spcAft>
                <a:spcPct val="0"/>
              </a:spcAft>
            </a:pPr>
            <a:r>
              <a:rPr lang="fa-IR" sz="1600" b="1" dirty="0" smtClean="0">
                <a:latin typeface="Arial" pitchFamily="34" charset="0"/>
                <a:ea typeface="Times New Roman" pitchFamily="18" charset="0"/>
                <a:cs typeface="B Zar" pitchFamily="2" charset="-78"/>
              </a:rPr>
              <a:t>دراین  قانون هر سال مفاد دیگری از جمله مسائل مربوط به ایران هم مطرح می‌شوند. </a:t>
            </a:r>
            <a:endParaRPr lang="en-US" sz="900" b="1" dirty="0" smtClean="0">
              <a:latin typeface="Arial" pitchFamily="34" charset="0"/>
              <a:cs typeface="B Zar" pitchFamily="2" charset="-78"/>
            </a:endParaRPr>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70911">
            <a:off x="343380" y="4963411"/>
            <a:ext cx="2811131" cy="15621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2000"/>
                                        <p:tgtEl>
                                          <p:spTgt spid="11"/>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2000"/>
                                        <p:tgtEl>
                                          <p:spTgt spid="12"/>
                                        </p:tgtEl>
                                      </p:cBhvr>
                                    </p:animEffec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2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2000"/>
                                        <p:tgtEl>
                                          <p:spTgt spid="15"/>
                                        </p:tgtEl>
                                      </p:cBhvr>
                                    </p:animEffect>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2000"/>
                                        <p:tgtEl>
                                          <p:spTgt spid="20"/>
                                        </p:tgtEl>
                                      </p:cBhvr>
                                    </p:animEffect>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2000"/>
                                        <p:tgtEl>
                                          <p:spTgt spid="21"/>
                                        </p:tgtEl>
                                      </p:cBhvr>
                                    </p:animEffect>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20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2000"/>
                                        <p:tgtEl>
                                          <p:spTgt spid="24"/>
                                        </p:tgtEl>
                                      </p:cBhvr>
                                    </p:animEffect>
                                  </p:childTnLst>
                                </p:cTn>
                              </p:par>
                            </p:childTnLst>
                          </p:cTn>
                        </p:par>
                        <p:par>
                          <p:cTn id="76" fill="hold">
                            <p:stCondLst>
                              <p:cond delay="2000"/>
                            </p:stCondLst>
                            <p:childTnLst>
                              <p:par>
                                <p:cTn id="77" presetID="22" presetClass="entr" presetSubtype="1"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up)">
                                      <p:cBhvr>
                                        <p:cTn id="79" dur="2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down)">
                                      <p:cBhvr>
                                        <p:cTn id="84" dur="500"/>
                                        <p:tgtEl>
                                          <p:spTgt spid="19"/>
                                        </p:tgtEl>
                                      </p:cBhvr>
                                    </p:animEffect>
                                  </p:childTnLst>
                                </p:cTn>
                              </p:par>
                            </p:childTnLst>
                          </p:cTn>
                        </p:par>
                        <p:par>
                          <p:cTn id="85" fill="hold">
                            <p:stCondLst>
                              <p:cond delay="500"/>
                            </p:stCondLst>
                            <p:childTnLst>
                              <p:par>
                                <p:cTn id="86" presetID="42" presetClass="entr" presetSubtype="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1000"/>
                                        <p:tgtEl>
                                          <p:spTgt spid="4"/>
                                        </p:tgtEl>
                                      </p:cBhvr>
                                    </p:animEffect>
                                    <p:anim calcmode="lin" valueType="num">
                                      <p:cBhvr>
                                        <p:cTn id="89" dur="1000" fill="hold"/>
                                        <p:tgtEl>
                                          <p:spTgt spid="4"/>
                                        </p:tgtEl>
                                        <p:attrNameLst>
                                          <p:attrName>ppt_x</p:attrName>
                                        </p:attrNameLst>
                                      </p:cBhvr>
                                      <p:tavLst>
                                        <p:tav tm="0">
                                          <p:val>
                                            <p:strVal val="#ppt_x"/>
                                          </p:val>
                                        </p:tav>
                                        <p:tav tm="100000">
                                          <p:val>
                                            <p:strVal val="#ppt_x"/>
                                          </p:val>
                                        </p:tav>
                                      </p:tavLst>
                                    </p:anim>
                                    <p:anim calcmode="lin" valueType="num">
                                      <p:cBhvr>
                                        <p:cTn id="9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5" grpId="0" animBg="1"/>
      <p:bldP spid="17" grpId="0" animBg="1"/>
      <p:bldP spid="18" grpId="0" animBg="1"/>
      <p:bldP spid="19" grpId="0" animBg="1"/>
      <p:bldP spid="20" grpId="0" animBg="1"/>
      <p:bldP spid="21" grpId="0" animBg="1"/>
      <p:bldP spid="24"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260846" y="0"/>
            <a:ext cx="845455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3200" b="1" i="0" u="none" strike="noStrike" normalizeH="0" baseline="0" dirty="0" smtClean="0">
                <a:ln w="11430"/>
                <a:solidFill>
                  <a:srgbClr val="FF0000"/>
                </a:solidFill>
                <a:effectLst>
                  <a:outerShdw blurRad="50800" dist="39000" dir="5460000" algn="tl">
                    <a:srgbClr val="000000">
                      <a:alpha val="38000"/>
                    </a:srgbClr>
                  </a:outerShdw>
                </a:effectLst>
                <a:latin typeface="Arial" pitchFamily="34" charset="0"/>
                <a:ea typeface="Times New Roman" pitchFamily="18" charset="0"/>
                <a:cs typeface="B Titr" pitchFamily="2" charset="-78"/>
              </a:rPr>
              <a:t>فرامین اجرایی؛ ابزار رییس جمهور آمریکا بر اعمال تحریم</a:t>
            </a:r>
            <a:endParaRPr kumimoji="0" lang="fa-IR" sz="4000" b="1" i="0" u="none" strike="noStrike" normalizeH="0" baseline="0" dirty="0" smtClean="0">
              <a:ln w="11430"/>
              <a:solidFill>
                <a:srgbClr val="FF0000"/>
              </a:solidFill>
              <a:effectLst>
                <a:outerShdw blurRad="50800" dist="39000" dir="5460000" algn="tl">
                  <a:srgbClr val="000000">
                    <a:alpha val="38000"/>
                  </a:srgbClr>
                </a:outerShdw>
              </a:effectLst>
              <a:latin typeface="Arial" pitchFamily="34" charset="0"/>
              <a:cs typeface="Arial" pitchFamily="34" charset="0"/>
            </a:endParaRPr>
          </a:p>
        </p:txBody>
      </p:sp>
      <p:sp>
        <p:nvSpPr>
          <p:cNvPr id="5" name="Rectangle 4"/>
          <p:cNvSpPr/>
          <p:nvPr/>
        </p:nvSpPr>
        <p:spPr>
          <a:xfrm>
            <a:off x="1727428" y="642918"/>
            <a:ext cx="5573770" cy="584775"/>
          </a:xfrm>
          <a:prstGeom prst="rect">
            <a:avLst/>
          </a:prstGeom>
        </p:spPr>
        <p:txBody>
          <a:bodyPr wrap="none">
            <a:spAutoFit/>
          </a:bodyPr>
          <a:lstStyle/>
          <a:p>
            <a:pPr algn="r" rtl="1"/>
            <a:r>
              <a:rPr lang="ar-OM"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قانون وضعیت اضطراری ملی یا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NEA</a:t>
            </a:r>
          </a:p>
        </p:txBody>
      </p:sp>
      <p:graphicFrame>
        <p:nvGraphicFramePr>
          <p:cNvPr id="6" name="Diagram 5"/>
          <p:cNvGraphicFramePr/>
          <p:nvPr/>
        </p:nvGraphicFramePr>
        <p:xfrm>
          <a:off x="500130" y="1214422"/>
          <a:ext cx="885821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0" fill="hold" grpId="0" nodeType="afterEffect">
                                  <p:stCondLst>
                                    <p:cond delay="2000"/>
                                  </p:stCondLst>
                                  <p:childTnLst>
                                    <p:set>
                                      <p:cBhvr>
                                        <p:cTn id="18" dur="1" fill="hold">
                                          <p:stCondLst>
                                            <p:cond delay="0"/>
                                          </p:stCondLst>
                                        </p:cTn>
                                        <p:tgtEl>
                                          <p:spTgt spid="6">
                                            <p:graphicEl>
                                              <a:dgm id="{A0ACF489-B48A-4D9C-84D8-DE65DEBC96B3}"/>
                                            </p:graphicEl>
                                          </p:spTgt>
                                        </p:tgtEl>
                                        <p:attrNameLst>
                                          <p:attrName>style.visibility</p:attrName>
                                        </p:attrNameLst>
                                      </p:cBhvr>
                                      <p:to>
                                        <p:strVal val="visible"/>
                                      </p:to>
                                    </p:set>
                                    <p:anim calcmode="lin" valueType="num">
                                      <p:cBhvr>
                                        <p:cTn id="19" dur="2000" fill="hold"/>
                                        <p:tgtEl>
                                          <p:spTgt spid="6">
                                            <p:graphicEl>
                                              <a:dgm id="{A0ACF489-B48A-4D9C-84D8-DE65DEBC96B3}"/>
                                            </p:graphicEl>
                                          </p:spTgt>
                                        </p:tgtEl>
                                        <p:attrNameLst>
                                          <p:attrName>ppt_w</p:attrName>
                                        </p:attrNameLst>
                                      </p:cBhvr>
                                      <p:tavLst>
                                        <p:tav tm="0">
                                          <p:val>
                                            <p:fltVal val="0"/>
                                          </p:val>
                                        </p:tav>
                                        <p:tav tm="100000">
                                          <p:val>
                                            <p:strVal val="#ppt_w"/>
                                          </p:val>
                                        </p:tav>
                                      </p:tavLst>
                                    </p:anim>
                                    <p:anim calcmode="lin" valueType="num">
                                      <p:cBhvr>
                                        <p:cTn id="20" dur="2000" fill="hold"/>
                                        <p:tgtEl>
                                          <p:spTgt spid="6">
                                            <p:graphicEl>
                                              <a:dgm id="{A0ACF489-B48A-4D9C-84D8-DE65DEBC96B3}"/>
                                            </p:graphicEl>
                                          </p:spTgt>
                                        </p:tgtEl>
                                        <p:attrNameLst>
                                          <p:attrName>ppt_h</p:attrName>
                                        </p:attrNameLst>
                                      </p:cBhvr>
                                      <p:tavLst>
                                        <p:tav tm="0">
                                          <p:val>
                                            <p:fltVal val="0"/>
                                          </p:val>
                                        </p:tav>
                                        <p:tav tm="100000">
                                          <p:val>
                                            <p:strVal val="#ppt_h"/>
                                          </p:val>
                                        </p:tav>
                                      </p:tavLst>
                                    </p:anim>
                                    <p:animEffect transition="in" filter="fade">
                                      <p:cBhvr>
                                        <p:cTn id="21" dur="2000"/>
                                        <p:tgtEl>
                                          <p:spTgt spid="6">
                                            <p:graphicEl>
                                              <a:dgm id="{A0ACF489-B48A-4D9C-84D8-DE65DEBC96B3}"/>
                                            </p:graphicEl>
                                          </p:spTgt>
                                        </p:tgtEl>
                                      </p:cBhvr>
                                    </p:animEffect>
                                  </p:childTnLst>
                                </p:cTn>
                              </p:par>
                            </p:childTnLst>
                          </p:cTn>
                        </p:par>
                        <p:par>
                          <p:cTn id="22" fill="hold">
                            <p:stCondLst>
                              <p:cond delay="8000"/>
                            </p:stCondLst>
                            <p:childTnLst>
                              <p:par>
                                <p:cTn id="23" presetID="53" presetClass="entr" presetSubtype="0" fill="hold" grpId="0" nodeType="afterEffect">
                                  <p:stCondLst>
                                    <p:cond delay="2000"/>
                                  </p:stCondLst>
                                  <p:childTnLst>
                                    <p:set>
                                      <p:cBhvr>
                                        <p:cTn id="24" dur="1" fill="hold">
                                          <p:stCondLst>
                                            <p:cond delay="0"/>
                                          </p:stCondLst>
                                        </p:cTn>
                                        <p:tgtEl>
                                          <p:spTgt spid="6">
                                            <p:graphicEl>
                                              <a:dgm id="{F09F4847-1D94-460A-8255-A9C71639C6F3}"/>
                                            </p:graphicEl>
                                          </p:spTgt>
                                        </p:tgtEl>
                                        <p:attrNameLst>
                                          <p:attrName>style.visibility</p:attrName>
                                        </p:attrNameLst>
                                      </p:cBhvr>
                                      <p:to>
                                        <p:strVal val="visible"/>
                                      </p:to>
                                    </p:set>
                                    <p:anim calcmode="lin" valueType="num">
                                      <p:cBhvr>
                                        <p:cTn id="25" dur="2000" fill="hold"/>
                                        <p:tgtEl>
                                          <p:spTgt spid="6">
                                            <p:graphicEl>
                                              <a:dgm id="{F09F4847-1D94-460A-8255-A9C71639C6F3}"/>
                                            </p:graphicEl>
                                          </p:spTgt>
                                        </p:tgtEl>
                                        <p:attrNameLst>
                                          <p:attrName>ppt_w</p:attrName>
                                        </p:attrNameLst>
                                      </p:cBhvr>
                                      <p:tavLst>
                                        <p:tav tm="0">
                                          <p:val>
                                            <p:fltVal val="0"/>
                                          </p:val>
                                        </p:tav>
                                        <p:tav tm="100000">
                                          <p:val>
                                            <p:strVal val="#ppt_w"/>
                                          </p:val>
                                        </p:tav>
                                      </p:tavLst>
                                    </p:anim>
                                    <p:anim calcmode="lin" valueType="num">
                                      <p:cBhvr>
                                        <p:cTn id="26" dur="2000" fill="hold"/>
                                        <p:tgtEl>
                                          <p:spTgt spid="6">
                                            <p:graphicEl>
                                              <a:dgm id="{F09F4847-1D94-460A-8255-A9C71639C6F3}"/>
                                            </p:graphicEl>
                                          </p:spTgt>
                                        </p:tgtEl>
                                        <p:attrNameLst>
                                          <p:attrName>ppt_h</p:attrName>
                                        </p:attrNameLst>
                                      </p:cBhvr>
                                      <p:tavLst>
                                        <p:tav tm="0">
                                          <p:val>
                                            <p:fltVal val="0"/>
                                          </p:val>
                                        </p:tav>
                                        <p:tav tm="100000">
                                          <p:val>
                                            <p:strVal val="#ppt_h"/>
                                          </p:val>
                                        </p:tav>
                                      </p:tavLst>
                                    </p:anim>
                                    <p:animEffect transition="in" filter="fade">
                                      <p:cBhvr>
                                        <p:cTn id="27" dur="2000"/>
                                        <p:tgtEl>
                                          <p:spTgt spid="6">
                                            <p:graphicEl>
                                              <a:dgm id="{F09F4847-1D94-460A-8255-A9C71639C6F3}"/>
                                            </p:graphicEl>
                                          </p:spTgt>
                                        </p:tgtEl>
                                      </p:cBhvr>
                                    </p:animEffect>
                                  </p:childTnLst>
                                </p:cTn>
                              </p:par>
                            </p:childTnLst>
                          </p:cTn>
                        </p:par>
                        <p:par>
                          <p:cTn id="28" fill="hold">
                            <p:stCondLst>
                              <p:cond delay="12000"/>
                            </p:stCondLst>
                            <p:childTnLst>
                              <p:par>
                                <p:cTn id="29" presetID="53" presetClass="entr" presetSubtype="0" fill="hold" grpId="0" nodeType="afterEffect">
                                  <p:stCondLst>
                                    <p:cond delay="2000"/>
                                  </p:stCondLst>
                                  <p:childTnLst>
                                    <p:set>
                                      <p:cBhvr>
                                        <p:cTn id="30" dur="1" fill="hold">
                                          <p:stCondLst>
                                            <p:cond delay="0"/>
                                          </p:stCondLst>
                                        </p:cTn>
                                        <p:tgtEl>
                                          <p:spTgt spid="6">
                                            <p:graphicEl>
                                              <a:dgm id="{2162D4D3-E4AB-4E8B-A4CB-D9D413489080}"/>
                                            </p:graphicEl>
                                          </p:spTgt>
                                        </p:tgtEl>
                                        <p:attrNameLst>
                                          <p:attrName>style.visibility</p:attrName>
                                        </p:attrNameLst>
                                      </p:cBhvr>
                                      <p:to>
                                        <p:strVal val="visible"/>
                                      </p:to>
                                    </p:set>
                                    <p:anim calcmode="lin" valueType="num">
                                      <p:cBhvr>
                                        <p:cTn id="31" dur="2000" fill="hold"/>
                                        <p:tgtEl>
                                          <p:spTgt spid="6">
                                            <p:graphicEl>
                                              <a:dgm id="{2162D4D3-E4AB-4E8B-A4CB-D9D413489080}"/>
                                            </p:graphicEl>
                                          </p:spTgt>
                                        </p:tgtEl>
                                        <p:attrNameLst>
                                          <p:attrName>ppt_w</p:attrName>
                                        </p:attrNameLst>
                                      </p:cBhvr>
                                      <p:tavLst>
                                        <p:tav tm="0">
                                          <p:val>
                                            <p:fltVal val="0"/>
                                          </p:val>
                                        </p:tav>
                                        <p:tav tm="100000">
                                          <p:val>
                                            <p:strVal val="#ppt_w"/>
                                          </p:val>
                                        </p:tav>
                                      </p:tavLst>
                                    </p:anim>
                                    <p:anim calcmode="lin" valueType="num">
                                      <p:cBhvr>
                                        <p:cTn id="32" dur="2000" fill="hold"/>
                                        <p:tgtEl>
                                          <p:spTgt spid="6">
                                            <p:graphicEl>
                                              <a:dgm id="{2162D4D3-E4AB-4E8B-A4CB-D9D413489080}"/>
                                            </p:graphicEl>
                                          </p:spTgt>
                                        </p:tgtEl>
                                        <p:attrNameLst>
                                          <p:attrName>ppt_h</p:attrName>
                                        </p:attrNameLst>
                                      </p:cBhvr>
                                      <p:tavLst>
                                        <p:tav tm="0">
                                          <p:val>
                                            <p:fltVal val="0"/>
                                          </p:val>
                                        </p:tav>
                                        <p:tav tm="100000">
                                          <p:val>
                                            <p:strVal val="#ppt_h"/>
                                          </p:val>
                                        </p:tav>
                                      </p:tavLst>
                                    </p:anim>
                                    <p:animEffect transition="in" filter="fade">
                                      <p:cBhvr>
                                        <p:cTn id="33" dur="2000"/>
                                        <p:tgtEl>
                                          <p:spTgt spid="6">
                                            <p:graphicEl>
                                              <a:dgm id="{2162D4D3-E4AB-4E8B-A4CB-D9D413489080}"/>
                                            </p:graphicEl>
                                          </p:spTgt>
                                        </p:tgtEl>
                                      </p:cBhvr>
                                    </p:animEffect>
                                  </p:childTnLst>
                                </p:cTn>
                              </p:par>
                            </p:childTnLst>
                          </p:cTn>
                        </p:par>
                        <p:par>
                          <p:cTn id="34" fill="hold">
                            <p:stCondLst>
                              <p:cond delay="16000"/>
                            </p:stCondLst>
                            <p:childTnLst>
                              <p:par>
                                <p:cTn id="35" presetID="53" presetClass="entr" presetSubtype="0" fill="hold" grpId="0" nodeType="afterEffect">
                                  <p:stCondLst>
                                    <p:cond delay="2000"/>
                                  </p:stCondLst>
                                  <p:childTnLst>
                                    <p:set>
                                      <p:cBhvr>
                                        <p:cTn id="36" dur="1" fill="hold">
                                          <p:stCondLst>
                                            <p:cond delay="0"/>
                                          </p:stCondLst>
                                        </p:cTn>
                                        <p:tgtEl>
                                          <p:spTgt spid="6">
                                            <p:graphicEl>
                                              <a:dgm id="{8388748A-93C4-495F-91EB-B46BAD4CB759}"/>
                                            </p:graphicEl>
                                          </p:spTgt>
                                        </p:tgtEl>
                                        <p:attrNameLst>
                                          <p:attrName>style.visibility</p:attrName>
                                        </p:attrNameLst>
                                      </p:cBhvr>
                                      <p:to>
                                        <p:strVal val="visible"/>
                                      </p:to>
                                    </p:set>
                                    <p:anim calcmode="lin" valueType="num">
                                      <p:cBhvr>
                                        <p:cTn id="37" dur="2000" fill="hold"/>
                                        <p:tgtEl>
                                          <p:spTgt spid="6">
                                            <p:graphicEl>
                                              <a:dgm id="{8388748A-93C4-495F-91EB-B46BAD4CB759}"/>
                                            </p:graphicEl>
                                          </p:spTgt>
                                        </p:tgtEl>
                                        <p:attrNameLst>
                                          <p:attrName>ppt_w</p:attrName>
                                        </p:attrNameLst>
                                      </p:cBhvr>
                                      <p:tavLst>
                                        <p:tav tm="0">
                                          <p:val>
                                            <p:fltVal val="0"/>
                                          </p:val>
                                        </p:tav>
                                        <p:tav tm="100000">
                                          <p:val>
                                            <p:strVal val="#ppt_w"/>
                                          </p:val>
                                        </p:tav>
                                      </p:tavLst>
                                    </p:anim>
                                    <p:anim calcmode="lin" valueType="num">
                                      <p:cBhvr>
                                        <p:cTn id="38" dur="2000" fill="hold"/>
                                        <p:tgtEl>
                                          <p:spTgt spid="6">
                                            <p:graphicEl>
                                              <a:dgm id="{8388748A-93C4-495F-91EB-B46BAD4CB759}"/>
                                            </p:graphicEl>
                                          </p:spTgt>
                                        </p:tgtEl>
                                        <p:attrNameLst>
                                          <p:attrName>ppt_h</p:attrName>
                                        </p:attrNameLst>
                                      </p:cBhvr>
                                      <p:tavLst>
                                        <p:tav tm="0">
                                          <p:val>
                                            <p:fltVal val="0"/>
                                          </p:val>
                                        </p:tav>
                                        <p:tav tm="100000">
                                          <p:val>
                                            <p:strVal val="#ppt_h"/>
                                          </p:val>
                                        </p:tav>
                                      </p:tavLst>
                                    </p:anim>
                                    <p:animEffect transition="in" filter="fade">
                                      <p:cBhvr>
                                        <p:cTn id="39" dur="2000"/>
                                        <p:tgtEl>
                                          <p:spTgt spid="6">
                                            <p:graphicEl>
                                              <a:dgm id="{8388748A-93C4-495F-91EB-B46BAD4CB759}"/>
                                            </p:graphicEl>
                                          </p:spTgt>
                                        </p:tgtEl>
                                      </p:cBhvr>
                                    </p:animEffect>
                                  </p:childTnLst>
                                </p:cTn>
                              </p:par>
                            </p:childTnLst>
                          </p:cTn>
                        </p:par>
                        <p:par>
                          <p:cTn id="40" fill="hold">
                            <p:stCondLst>
                              <p:cond delay="20000"/>
                            </p:stCondLst>
                            <p:childTnLst>
                              <p:par>
                                <p:cTn id="41" presetID="53" presetClass="entr" presetSubtype="0" fill="hold" grpId="0" nodeType="afterEffect">
                                  <p:stCondLst>
                                    <p:cond delay="2000"/>
                                  </p:stCondLst>
                                  <p:childTnLst>
                                    <p:set>
                                      <p:cBhvr>
                                        <p:cTn id="42" dur="1" fill="hold">
                                          <p:stCondLst>
                                            <p:cond delay="0"/>
                                          </p:stCondLst>
                                        </p:cTn>
                                        <p:tgtEl>
                                          <p:spTgt spid="6">
                                            <p:graphicEl>
                                              <a:dgm id="{3F037BAB-EB5F-48DC-99CC-9B64D9295710}"/>
                                            </p:graphicEl>
                                          </p:spTgt>
                                        </p:tgtEl>
                                        <p:attrNameLst>
                                          <p:attrName>style.visibility</p:attrName>
                                        </p:attrNameLst>
                                      </p:cBhvr>
                                      <p:to>
                                        <p:strVal val="visible"/>
                                      </p:to>
                                    </p:set>
                                    <p:anim calcmode="lin" valueType="num">
                                      <p:cBhvr>
                                        <p:cTn id="43" dur="2000" fill="hold"/>
                                        <p:tgtEl>
                                          <p:spTgt spid="6">
                                            <p:graphicEl>
                                              <a:dgm id="{3F037BAB-EB5F-48DC-99CC-9B64D9295710}"/>
                                            </p:graphicEl>
                                          </p:spTgt>
                                        </p:tgtEl>
                                        <p:attrNameLst>
                                          <p:attrName>ppt_w</p:attrName>
                                        </p:attrNameLst>
                                      </p:cBhvr>
                                      <p:tavLst>
                                        <p:tav tm="0">
                                          <p:val>
                                            <p:fltVal val="0"/>
                                          </p:val>
                                        </p:tav>
                                        <p:tav tm="100000">
                                          <p:val>
                                            <p:strVal val="#ppt_w"/>
                                          </p:val>
                                        </p:tav>
                                      </p:tavLst>
                                    </p:anim>
                                    <p:anim calcmode="lin" valueType="num">
                                      <p:cBhvr>
                                        <p:cTn id="44" dur="2000" fill="hold"/>
                                        <p:tgtEl>
                                          <p:spTgt spid="6">
                                            <p:graphicEl>
                                              <a:dgm id="{3F037BAB-EB5F-48DC-99CC-9B64D9295710}"/>
                                            </p:graphicEl>
                                          </p:spTgt>
                                        </p:tgtEl>
                                        <p:attrNameLst>
                                          <p:attrName>ppt_h</p:attrName>
                                        </p:attrNameLst>
                                      </p:cBhvr>
                                      <p:tavLst>
                                        <p:tav tm="0">
                                          <p:val>
                                            <p:fltVal val="0"/>
                                          </p:val>
                                        </p:tav>
                                        <p:tav tm="100000">
                                          <p:val>
                                            <p:strVal val="#ppt_h"/>
                                          </p:val>
                                        </p:tav>
                                      </p:tavLst>
                                    </p:anim>
                                    <p:animEffect transition="in" filter="fade">
                                      <p:cBhvr>
                                        <p:cTn id="45" dur="2000"/>
                                        <p:tgtEl>
                                          <p:spTgt spid="6">
                                            <p:graphicEl>
                                              <a:dgm id="{3F037BAB-EB5F-48DC-99CC-9B64D9295710}"/>
                                            </p:graphicEl>
                                          </p:spTgt>
                                        </p:tgtEl>
                                      </p:cBhvr>
                                    </p:animEffect>
                                  </p:childTnLst>
                                </p:cTn>
                              </p:par>
                            </p:childTnLst>
                          </p:cTn>
                        </p:par>
                        <p:par>
                          <p:cTn id="46" fill="hold">
                            <p:stCondLst>
                              <p:cond delay="24000"/>
                            </p:stCondLst>
                            <p:childTnLst>
                              <p:par>
                                <p:cTn id="47" presetID="53" presetClass="entr" presetSubtype="0" fill="hold" grpId="0" nodeType="afterEffect">
                                  <p:stCondLst>
                                    <p:cond delay="2000"/>
                                  </p:stCondLst>
                                  <p:childTnLst>
                                    <p:set>
                                      <p:cBhvr>
                                        <p:cTn id="48" dur="1" fill="hold">
                                          <p:stCondLst>
                                            <p:cond delay="0"/>
                                          </p:stCondLst>
                                        </p:cTn>
                                        <p:tgtEl>
                                          <p:spTgt spid="6">
                                            <p:graphicEl>
                                              <a:dgm id="{B1577E30-E898-40E9-B2F5-0AF93B35CC12}"/>
                                            </p:graphicEl>
                                          </p:spTgt>
                                        </p:tgtEl>
                                        <p:attrNameLst>
                                          <p:attrName>style.visibility</p:attrName>
                                        </p:attrNameLst>
                                      </p:cBhvr>
                                      <p:to>
                                        <p:strVal val="visible"/>
                                      </p:to>
                                    </p:set>
                                    <p:anim calcmode="lin" valueType="num">
                                      <p:cBhvr>
                                        <p:cTn id="49" dur="2000" fill="hold"/>
                                        <p:tgtEl>
                                          <p:spTgt spid="6">
                                            <p:graphicEl>
                                              <a:dgm id="{B1577E30-E898-40E9-B2F5-0AF93B35CC12}"/>
                                            </p:graphicEl>
                                          </p:spTgt>
                                        </p:tgtEl>
                                        <p:attrNameLst>
                                          <p:attrName>ppt_w</p:attrName>
                                        </p:attrNameLst>
                                      </p:cBhvr>
                                      <p:tavLst>
                                        <p:tav tm="0">
                                          <p:val>
                                            <p:fltVal val="0"/>
                                          </p:val>
                                        </p:tav>
                                        <p:tav tm="100000">
                                          <p:val>
                                            <p:strVal val="#ppt_w"/>
                                          </p:val>
                                        </p:tav>
                                      </p:tavLst>
                                    </p:anim>
                                    <p:anim calcmode="lin" valueType="num">
                                      <p:cBhvr>
                                        <p:cTn id="50" dur="2000" fill="hold"/>
                                        <p:tgtEl>
                                          <p:spTgt spid="6">
                                            <p:graphicEl>
                                              <a:dgm id="{B1577E30-E898-40E9-B2F5-0AF93B35CC12}"/>
                                            </p:graphicEl>
                                          </p:spTgt>
                                        </p:tgtEl>
                                        <p:attrNameLst>
                                          <p:attrName>ppt_h</p:attrName>
                                        </p:attrNameLst>
                                      </p:cBhvr>
                                      <p:tavLst>
                                        <p:tav tm="0">
                                          <p:val>
                                            <p:fltVal val="0"/>
                                          </p:val>
                                        </p:tav>
                                        <p:tav tm="100000">
                                          <p:val>
                                            <p:strVal val="#ppt_h"/>
                                          </p:val>
                                        </p:tav>
                                      </p:tavLst>
                                    </p:anim>
                                    <p:animEffect transition="in" filter="fade">
                                      <p:cBhvr>
                                        <p:cTn id="51" dur="2000"/>
                                        <p:tgtEl>
                                          <p:spTgt spid="6">
                                            <p:graphicEl>
                                              <a:dgm id="{B1577E30-E898-40E9-B2F5-0AF93B35CC12}"/>
                                            </p:graphicEl>
                                          </p:spTgt>
                                        </p:tgtEl>
                                      </p:cBhvr>
                                    </p:animEffect>
                                  </p:childTnLst>
                                </p:cTn>
                              </p:par>
                            </p:childTnLst>
                          </p:cTn>
                        </p:par>
                        <p:par>
                          <p:cTn id="52" fill="hold">
                            <p:stCondLst>
                              <p:cond delay="28000"/>
                            </p:stCondLst>
                            <p:childTnLst>
                              <p:par>
                                <p:cTn id="53" presetID="53" presetClass="entr" presetSubtype="0" fill="hold" grpId="0" nodeType="afterEffect">
                                  <p:stCondLst>
                                    <p:cond delay="2000"/>
                                  </p:stCondLst>
                                  <p:childTnLst>
                                    <p:set>
                                      <p:cBhvr>
                                        <p:cTn id="54" dur="1" fill="hold">
                                          <p:stCondLst>
                                            <p:cond delay="0"/>
                                          </p:stCondLst>
                                        </p:cTn>
                                        <p:tgtEl>
                                          <p:spTgt spid="6">
                                            <p:graphicEl>
                                              <a:dgm id="{546D1220-AE46-4F7C-81A1-90419E7B37B7}"/>
                                            </p:graphicEl>
                                          </p:spTgt>
                                        </p:tgtEl>
                                        <p:attrNameLst>
                                          <p:attrName>style.visibility</p:attrName>
                                        </p:attrNameLst>
                                      </p:cBhvr>
                                      <p:to>
                                        <p:strVal val="visible"/>
                                      </p:to>
                                    </p:set>
                                    <p:anim calcmode="lin" valueType="num">
                                      <p:cBhvr>
                                        <p:cTn id="55" dur="2000" fill="hold"/>
                                        <p:tgtEl>
                                          <p:spTgt spid="6">
                                            <p:graphicEl>
                                              <a:dgm id="{546D1220-AE46-4F7C-81A1-90419E7B37B7}"/>
                                            </p:graphicEl>
                                          </p:spTgt>
                                        </p:tgtEl>
                                        <p:attrNameLst>
                                          <p:attrName>ppt_w</p:attrName>
                                        </p:attrNameLst>
                                      </p:cBhvr>
                                      <p:tavLst>
                                        <p:tav tm="0">
                                          <p:val>
                                            <p:fltVal val="0"/>
                                          </p:val>
                                        </p:tav>
                                        <p:tav tm="100000">
                                          <p:val>
                                            <p:strVal val="#ppt_w"/>
                                          </p:val>
                                        </p:tav>
                                      </p:tavLst>
                                    </p:anim>
                                    <p:anim calcmode="lin" valueType="num">
                                      <p:cBhvr>
                                        <p:cTn id="56" dur="2000" fill="hold"/>
                                        <p:tgtEl>
                                          <p:spTgt spid="6">
                                            <p:graphicEl>
                                              <a:dgm id="{546D1220-AE46-4F7C-81A1-90419E7B37B7}"/>
                                            </p:graphicEl>
                                          </p:spTgt>
                                        </p:tgtEl>
                                        <p:attrNameLst>
                                          <p:attrName>ppt_h</p:attrName>
                                        </p:attrNameLst>
                                      </p:cBhvr>
                                      <p:tavLst>
                                        <p:tav tm="0">
                                          <p:val>
                                            <p:fltVal val="0"/>
                                          </p:val>
                                        </p:tav>
                                        <p:tav tm="100000">
                                          <p:val>
                                            <p:strVal val="#ppt_h"/>
                                          </p:val>
                                        </p:tav>
                                      </p:tavLst>
                                    </p:anim>
                                    <p:animEffect transition="in" filter="fade">
                                      <p:cBhvr>
                                        <p:cTn id="57" dur="2000"/>
                                        <p:tgtEl>
                                          <p:spTgt spid="6">
                                            <p:graphicEl>
                                              <a:dgm id="{546D1220-AE46-4F7C-81A1-90419E7B37B7}"/>
                                            </p:graphicEl>
                                          </p:spTgt>
                                        </p:tgtEl>
                                      </p:cBhvr>
                                    </p:animEffect>
                                  </p:childTnLst>
                                </p:cTn>
                              </p:par>
                            </p:childTnLst>
                          </p:cTn>
                        </p:par>
                        <p:par>
                          <p:cTn id="58" fill="hold">
                            <p:stCondLst>
                              <p:cond delay="32000"/>
                            </p:stCondLst>
                            <p:childTnLst>
                              <p:par>
                                <p:cTn id="59" presetID="53" presetClass="entr" presetSubtype="0" fill="hold" grpId="0" nodeType="afterEffect">
                                  <p:stCondLst>
                                    <p:cond delay="2000"/>
                                  </p:stCondLst>
                                  <p:childTnLst>
                                    <p:set>
                                      <p:cBhvr>
                                        <p:cTn id="60" dur="1" fill="hold">
                                          <p:stCondLst>
                                            <p:cond delay="0"/>
                                          </p:stCondLst>
                                        </p:cTn>
                                        <p:tgtEl>
                                          <p:spTgt spid="6">
                                            <p:graphicEl>
                                              <a:dgm id="{86E2CE66-A390-407A-AC09-4BB767095A85}"/>
                                            </p:graphicEl>
                                          </p:spTgt>
                                        </p:tgtEl>
                                        <p:attrNameLst>
                                          <p:attrName>style.visibility</p:attrName>
                                        </p:attrNameLst>
                                      </p:cBhvr>
                                      <p:to>
                                        <p:strVal val="visible"/>
                                      </p:to>
                                    </p:set>
                                    <p:anim calcmode="lin" valueType="num">
                                      <p:cBhvr>
                                        <p:cTn id="61" dur="2000" fill="hold"/>
                                        <p:tgtEl>
                                          <p:spTgt spid="6">
                                            <p:graphicEl>
                                              <a:dgm id="{86E2CE66-A390-407A-AC09-4BB767095A85}"/>
                                            </p:graphicEl>
                                          </p:spTgt>
                                        </p:tgtEl>
                                        <p:attrNameLst>
                                          <p:attrName>ppt_w</p:attrName>
                                        </p:attrNameLst>
                                      </p:cBhvr>
                                      <p:tavLst>
                                        <p:tav tm="0">
                                          <p:val>
                                            <p:fltVal val="0"/>
                                          </p:val>
                                        </p:tav>
                                        <p:tav tm="100000">
                                          <p:val>
                                            <p:strVal val="#ppt_w"/>
                                          </p:val>
                                        </p:tav>
                                      </p:tavLst>
                                    </p:anim>
                                    <p:anim calcmode="lin" valueType="num">
                                      <p:cBhvr>
                                        <p:cTn id="62" dur="2000" fill="hold"/>
                                        <p:tgtEl>
                                          <p:spTgt spid="6">
                                            <p:graphicEl>
                                              <a:dgm id="{86E2CE66-A390-407A-AC09-4BB767095A85}"/>
                                            </p:graphicEl>
                                          </p:spTgt>
                                        </p:tgtEl>
                                        <p:attrNameLst>
                                          <p:attrName>ppt_h</p:attrName>
                                        </p:attrNameLst>
                                      </p:cBhvr>
                                      <p:tavLst>
                                        <p:tav tm="0">
                                          <p:val>
                                            <p:fltVal val="0"/>
                                          </p:val>
                                        </p:tav>
                                        <p:tav tm="100000">
                                          <p:val>
                                            <p:strVal val="#ppt_h"/>
                                          </p:val>
                                        </p:tav>
                                      </p:tavLst>
                                    </p:anim>
                                    <p:animEffect transition="in" filter="fade">
                                      <p:cBhvr>
                                        <p:cTn id="63" dur="2000"/>
                                        <p:tgtEl>
                                          <p:spTgt spid="6">
                                            <p:graphicEl>
                                              <a:dgm id="{86E2CE66-A390-407A-AC09-4BB767095A85}"/>
                                            </p:graphicEl>
                                          </p:spTgt>
                                        </p:tgtEl>
                                      </p:cBhvr>
                                    </p:animEffect>
                                  </p:childTnLst>
                                </p:cTn>
                              </p:par>
                            </p:childTnLst>
                          </p:cTn>
                        </p:par>
                        <p:par>
                          <p:cTn id="64" fill="hold">
                            <p:stCondLst>
                              <p:cond delay="36000"/>
                            </p:stCondLst>
                            <p:childTnLst>
                              <p:par>
                                <p:cTn id="65" presetID="53" presetClass="entr" presetSubtype="0" fill="hold" grpId="0" nodeType="afterEffect">
                                  <p:stCondLst>
                                    <p:cond delay="2000"/>
                                  </p:stCondLst>
                                  <p:childTnLst>
                                    <p:set>
                                      <p:cBhvr>
                                        <p:cTn id="66" dur="1" fill="hold">
                                          <p:stCondLst>
                                            <p:cond delay="0"/>
                                          </p:stCondLst>
                                        </p:cTn>
                                        <p:tgtEl>
                                          <p:spTgt spid="6">
                                            <p:graphicEl>
                                              <a:dgm id="{1C3E1E69-E9EF-486B-B0BA-966D03C74B01}"/>
                                            </p:graphicEl>
                                          </p:spTgt>
                                        </p:tgtEl>
                                        <p:attrNameLst>
                                          <p:attrName>style.visibility</p:attrName>
                                        </p:attrNameLst>
                                      </p:cBhvr>
                                      <p:to>
                                        <p:strVal val="visible"/>
                                      </p:to>
                                    </p:set>
                                    <p:anim calcmode="lin" valueType="num">
                                      <p:cBhvr>
                                        <p:cTn id="67" dur="2000" fill="hold"/>
                                        <p:tgtEl>
                                          <p:spTgt spid="6">
                                            <p:graphicEl>
                                              <a:dgm id="{1C3E1E69-E9EF-486B-B0BA-966D03C74B01}"/>
                                            </p:graphicEl>
                                          </p:spTgt>
                                        </p:tgtEl>
                                        <p:attrNameLst>
                                          <p:attrName>ppt_w</p:attrName>
                                        </p:attrNameLst>
                                      </p:cBhvr>
                                      <p:tavLst>
                                        <p:tav tm="0">
                                          <p:val>
                                            <p:fltVal val="0"/>
                                          </p:val>
                                        </p:tav>
                                        <p:tav tm="100000">
                                          <p:val>
                                            <p:strVal val="#ppt_w"/>
                                          </p:val>
                                        </p:tav>
                                      </p:tavLst>
                                    </p:anim>
                                    <p:anim calcmode="lin" valueType="num">
                                      <p:cBhvr>
                                        <p:cTn id="68" dur="2000" fill="hold"/>
                                        <p:tgtEl>
                                          <p:spTgt spid="6">
                                            <p:graphicEl>
                                              <a:dgm id="{1C3E1E69-E9EF-486B-B0BA-966D03C74B01}"/>
                                            </p:graphicEl>
                                          </p:spTgt>
                                        </p:tgtEl>
                                        <p:attrNameLst>
                                          <p:attrName>ppt_h</p:attrName>
                                        </p:attrNameLst>
                                      </p:cBhvr>
                                      <p:tavLst>
                                        <p:tav tm="0">
                                          <p:val>
                                            <p:fltVal val="0"/>
                                          </p:val>
                                        </p:tav>
                                        <p:tav tm="100000">
                                          <p:val>
                                            <p:strVal val="#ppt_h"/>
                                          </p:val>
                                        </p:tav>
                                      </p:tavLst>
                                    </p:anim>
                                    <p:animEffect transition="in" filter="fade">
                                      <p:cBhvr>
                                        <p:cTn id="69" dur="2000"/>
                                        <p:tgtEl>
                                          <p:spTgt spid="6">
                                            <p:graphicEl>
                                              <a:dgm id="{1C3E1E69-E9EF-486B-B0BA-966D03C74B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70128610"/>
              </p:ext>
            </p:extLst>
          </p:nvPr>
        </p:nvGraphicFramePr>
        <p:xfrm>
          <a:off x="1763688" y="1033627"/>
          <a:ext cx="6982992" cy="5191760"/>
        </p:xfrm>
        <a:graphic>
          <a:graphicData uri="http://schemas.openxmlformats.org/drawingml/2006/table">
            <a:tbl>
              <a:tblPr firstRow="1" bandRow="1">
                <a:tableStyleId>{327F97BB-C833-4FB7-BDE5-3F7075034690}</a:tableStyleId>
              </a:tblPr>
              <a:tblGrid>
                <a:gridCol w="2327664"/>
                <a:gridCol w="2327664"/>
                <a:gridCol w="2327664"/>
              </a:tblGrid>
              <a:tr h="370840">
                <a:tc>
                  <a:txBody>
                    <a:bodyPr/>
                    <a:lstStyle/>
                    <a:p>
                      <a:pPr algn="justLow" rtl="1"/>
                      <a:r>
                        <a:rPr lang="fa-IR" b="1" dirty="0" smtClean="0">
                          <a:cs typeface="B Titr" panose="00000700000000000000" pitchFamily="2" charset="-78"/>
                        </a:rPr>
                        <a:t>صادر کننده فرمان اجرایی</a:t>
                      </a:r>
                      <a:endParaRPr lang="en-US" b="1" dirty="0">
                        <a:cs typeface="B Titr" panose="00000700000000000000" pitchFamily="2" charset="-78"/>
                      </a:endParaRPr>
                    </a:p>
                  </a:txBody>
                  <a:tcPr>
                    <a:solidFill>
                      <a:srgbClr val="FFC000"/>
                    </a:solidFill>
                  </a:tcPr>
                </a:tc>
                <a:tc>
                  <a:txBody>
                    <a:bodyPr/>
                    <a:lstStyle/>
                    <a:p>
                      <a:pPr algn="justLow" rtl="1"/>
                      <a:r>
                        <a:rPr lang="fa-IR" sz="1600" b="1" dirty="0" smtClean="0">
                          <a:cs typeface="B Titr" panose="00000700000000000000" pitchFamily="2" charset="-78"/>
                        </a:rPr>
                        <a:t>تاریخ صدور فرامین اجرایی</a:t>
                      </a:r>
                      <a:endParaRPr lang="en-US" sz="1600" b="1" dirty="0">
                        <a:cs typeface="B Titr" panose="00000700000000000000" pitchFamily="2" charset="-78"/>
                      </a:endParaRPr>
                    </a:p>
                  </a:txBody>
                  <a:tcPr>
                    <a:solidFill>
                      <a:srgbClr val="FFC000"/>
                    </a:solidFill>
                  </a:tcPr>
                </a:tc>
                <a:tc>
                  <a:txBody>
                    <a:bodyPr/>
                    <a:lstStyle/>
                    <a:p>
                      <a:pPr algn="justLow" rtl="1"/>
                      <a:r>
                        <a:rPr lang="fa-IR" b="1" dirty="0" smtClean="0">
                          <a:cs typeface="B Titr" panose="00000700000000000000" pitchFamily="2" charset="-78"/>
                        </a:rPr>
                        <a:t>شماره فرامین</a:t>
                      </a:r>
                      <a:r>
                        <a:rPr lang="fa-IR" b="1" baseline="0" dirty="0" smtClean="0">
                          <a:cs typeface="B Titr" panose="00000700000000000000" pitchFamily="2" charset="-78"/>
                        </a:rPr>
                        <a:t> اجرایی</a:t>
                      </a:r>
                      <a:endParaRPr lang="en-US" b="1" dirty="0">
                        <a:cs typeface="B Titr" panose="00000700000000000000" pitchFamily="2" charset="-78"/>
                      </a:endParaRPr>
                    </a:p>
                  </a:txBody>
                  <a:tcPr>
                    <a:solidFill>
                      <a:srgbClr val="FFC000"/>
                    </a:solidFill>
                  </a:tcPr>
                </a:tc>
              </a:tr>
              <a:tr h="370840">
                <a:tc>
                  <a:txBody>
                    <a:bodyPr/>
                    <a:lstStyle/>
                    <a:p>
                      <a:pPr algn="justLow" rtl="1"/>
                      <a:r>
                        <a:rPr lang="fa-IR" b="1" dirty="0" smtClean="0">
                          <a:cs typeface="B Zar" panose="00000400000000000000" pitchFamily="2" charset="-78"/>
                        </a:rPr>
                        <a:t>جیمی کارتر</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14نوامبر1979</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فرمان اجرایی12170</a:t>
                      </a:r>
                      <a:endParaRPr lang="en-US" b="1" dirty="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جیمی کارتر</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7آوریل1980</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اجرایی12205</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جیمی کارتر</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17آوریل1980</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اجرایی12211</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جیمی کارتر</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23ژانویه1981</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اجرایی84-12276</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جیمی کارتر</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26فوریه1981</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اجرایی12294</a:t>
                      </a:r>
                      <a:endParaRPr lang="en-US" b="1" dirty="0" smtClean="0">
                        <a:cs typeface="B Zar" panose="00000400000000000000" pitchFamily="2" charset="-78"/>
                      </a:endParaRPr>
                    </a:p>
                  </a:txBody>
                  <a:tcPr/>
                </a:tc>
              </a:tr>
              <a:tr h="370840">
                <a:tc>
                  <a:txBody>
                    <a:bodyPr/>
                    <a:lstStyle/>
                    <a:p>
                      <a:pPr algn="justLow" rtl="1"/>
                      <a:r>
                        <a:rPr lang="fa-IR" b="1" dirty="0" smtClean="0">
                          <a:cs typeface="B Zar" panose="00000400000000000000" pitchFamily="2" charset="-78"/>
                        </a:rPr>
                        <a:t>رونالد ریگان</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30اکتبر1987</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اجرایی12613</a:t>
                      </a:r>
                      <a:endParaRPr lang="en-US" b="1" dirty="0" smtClean="0">
                        <a:cs typeface="B Zar" panose="00000400000000000000" pitchFamily="2" charset="-78"/>
                      </a:endParaRPr>
                    </a:p>
                  </a:txBody>
                  <a:tcPr/>
                </a:tc>
              </a:tr>
              <a:tr h="370840">
                <a:tc>
                  <a:txBody>
                    <a:bodyPr/>
                    <a:lstStyle/>
                    <a:p>
                      <a:pPr algn="justLow" rtl="1"/>
                      <a:r>
                        <a:rPr lang="fa-IR" b="1" dirty="0" smtClean="0">
                          <a:cs typeface="B Zar" panose="00000400000000000000" pitchFamily="2" charset="-78"/>
                        </a:rPr>
                        <a:t>بیل کیلینتون</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29اوت1994</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اجرایی12925</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بیل کیلینتون</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17مارس1995</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اجرایی12957</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بیل کیلینتون</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9می1995</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اجرایی12959</a:t>
                      </a:r>
                      <a:endParaRPr lang="en-US" b="1" dirty="0" smtClean="0">
                        <a:cs typeface="B Zar" panose="00000400000000000000" pitchFamily="2" charset="-78"/>
                      </a:endParaRPr>
                    </a:p>
                  </a:txBody>
                  <a:tcPr/>
                </a:tc>
              </a:tr>
              <a:tr h="37084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بیل کیلینتون</a:t>
                      </a:r>
                      <a:endParaRPr lang="en-US" b="1" dirty="0" smtClean="0">
                        <a:cs typeface="B Zar" panose="00000400000000000000" pitchFamily="2" charset="-78"/>
                      </a:endParaRPr>
                    </a:p>
                  </a:txBody>
                  <a:tcPr/>
                </a:tc>
                <a:tc>
                  <a:txBody>
                    <a:bodyPr/>
                    <a:lstStyle/>
                    <a:p>
                      <a:pPr algn="justLow" rtl="1"/>
                      <a:r>
                        <a:rPr lang="fa-IR" b="1" dirty="0" smtClean="0">
                          <a:cs typeface="B Zar" panose="00000400000000000000" pitchFamily="2" charset="-78"/>
                        </a:rPr>
                        <a:t>19اوت1997</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اجرایی13059</a:t>
                      </a:r>
                      <a:endParaRPr lang="en-US" b="1" dirty="0" smtClean="0">
                        <a:cs typeface="B Zar" panose="00000400000000000000" pitchFamily="2" charset="-78"/>
                      </a:endParaRPr>
                    </a:p>
                  </a:txBody>
                  <a:tcPr/>
                </a:tc>
              </a:tr>
              <a:tr h="370840">
                <a:tc>
                  <a:txBody>
                    <a:bodyPr/>
                    <a:lstStyle/>
                    <a:p>
                      <a:pPr algn="justLow" rtl="1"/>
                      <a:r>
                        <a:rPr lang="fa-IR" b="1" dirty="0" smtClean="0">
                          <a:cs typeface="B Zar" panose="00000400000000000000" pitchFamily="2" charset="-78"/>
                        </a:rPr>
                        <a:t>جرج بوش</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23سپتامبر2001</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اجرایی13224</a:t>
                      </a:r>
                      <a:endParaRPr lang="en-US" b="1" dirty="0" smtClean="0">
                        <a:cs typeface="B Zar" panose="00000400000000000000" pitchFamily="2" charset="-78"/>
                      </a:endParaRPr>
                    </a:p>
                  </a:txBody>
                  <a:tcPr/>
                </a:tc>
              </a:tr>
              <a:tr h="370840">
                <a:tc>
                  <a:txBody>
                    <a:bodyPr/>
                    <a:lstStyle/>
                    <a:p>
                      <a:pPr algn="justLow" rtl="1"/>
                      <a:r>
                        <a:rPr lang="fa-IR" b="1" dirty="0" smtClean="0">
                          <a:cs typeface="B Zar" panose="00000400000000000000" pitchFamily="2" charset="-78"/>
                        </a:rPr>
                        <a:t>جرج بوش</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28ژوئن2005</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اجرایی13382</a:t>
                      </a:r>
                      <a:endParaRPr lang="en-US" b="1" dirty="0" smtClean="0">
                        <a:cs typeface="B Zar" panose="00000400000000000000" pitchFamily="2" charset="-78"/>
                      </a:endParaRPr>
                    </a:p>
                  </a:txBody>
                  <a:tcPr/>
                </a:tc>
              </a:tr>
              <a:tr h="370840">
                <a:tc>
                  <a:txBody>
                    <a:bodyPr/>
                    <a:lstStyle/>
                    <a:p>
                      <a:pPr algn="justLow" rtl="1"/>
                      <a:r>
                        <a:rPr lang="fa-IR" b="1" dirty="0" smtClean="0">
                          <a:cs typeface="B Zar" panose="00000400000000000000" pitchFamily="2" charset="-78"/>
                        </a:rPr>
                        <a:t>جرج بوش</a:t>
                      </a:r>
                      <a:endParaRPr lang="en-US" b="1" dirty="0">
                        <a:cs typeface="B Zar" panose="00000400000000000000" pitchFamily="2" charset="-78"/>
                      </a:endParaRPr>
                    </a:p>
                  </a:txBody>
                  <a:tcPr/>
                </a:tc>
                <a:tc>
                  <a:txBody>
                    <a:bodyPr/>
                    <a:lstStyle/>
                    <a:p>
                      <a:pPr algn="justLow" rtl="1"/>
                      <a:r>
                        <a:rPr lang="fa-IR" b="1" dirty="0" smtClean="0">
                          <a:cs typeface="B Zar" panose="00000400000000000000" pitchFamily="2" charset="-78"/>
                        </a:rPr>
                        <a:t>17جولای 2007</a:t>
                      </a:r>
                      <a:endParaRPr lang="en-US" b="1" dirty="0">
                        <a:cs typeface="B Zar" panose="00000400000000000000" pitchFamily="2" charset="-78"/>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b="1" dirty="0" smtClean="0">
                          <a:cs typeface="B Zar" panose="00000400000000000000" pitchFamily="2" charset="-78"/>
                        </a:rPr>
                        <a:t>فرمان اجرایی13438</a:t>
                      </a:r>
                      <a:endParaRPr lang="en-US" b="1" dirty="0" smtClean="0">
                        <a:cs typeface="B Zar" panose="00000400000000000000" pitchFamily="2" charset="-78"/>
                      </a:endParaRPr>
                    </a:p>
                  </a:txBody>
                  <a:tcPr/>
                </a:tc>
              </a:tr>
            </a:tbl>
          </a:graphicData>
        </a:graphic>
      </p:graphicFrame>
      <p:sp>
        <p:nvSpPr>
          <p:cNvPr id="10" name="Rounded Rectangle 9"/>
          <p:cNvSpPr/>
          <p:nvPr/>
        </p:nvSpPr>
        <p:spPr>
          <a:xfrm>
            <a:off x="1013323" y="0"/>
            <a:ext cx="6336704" cy="10336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fa-IR" sz="3200" b="1" dirty="0" smtClean="0">
                <a:ln/>
                <a:solidFill>
                  <a:srgbClr val="C00000"/>
                </a:solidFill>
                <a:cs typeface="B Titr" panose="00000700000000000000" pitchFamily="2" charset="-78"/>
              </a:rPr>
              <a:t>فرامین اجرایی روسای جمهور آمریکا علیه ایران تا قبل از اوباما</a:t>
            </a:r>
            <a:endParaRPr lang="en-US" sz="3200" b="1" dirty="0">
              <a:ln/>
              <a:solidFill>
                <a:srgbClr val="C00000"/>
              </a:solidFill>
              <a:cs typeface="B Titr" panose="00000700000000000000" pitchFamily="2" charset="-78"/>
            </a:endParaRPr>
          </a:p>
        </p:txBody>
      </p:sp>
      <p:pic>
        <p:nvPicPr>
          <p:cNvPr id="6" name="Picture 2" descr="C:\Users\user\Desktop\850753.jpg"/>
          <p:cNvPicPr>
            <a:picLocks noChangeAspect="1" noChangeArrowheads="1"/>
          </p:cNvPicPr>
          <p:nvPr/>
        </p:nvPicPr>
        <p:blipFill>
          <a:blip r:embed="rId3"/>
          <a:srcRect/>
          <a:stretch>
            <a:fillRect/>
          </a:stretch>
        </p:blipFill>
        <p:spPr bwMode="auto">
          <a:xfrm rot="20082486">
            <a:off x="-262862" y="752808"/>
            <a:ext cx="4585283" cy="4688470"/>
          </a:xfrm>
          <a:prstGeom prst="ellipse">
            <a:avLst/>
          </a:prstGeom>
          <a:ln>
            <a:noFill/>
          </a:ln>
          <a:effectLst>
            <a:glow rad="698500">
              <a:schemeClr val="accent6">
                <a:lumMod val="40000"/>
                <a:lumOff val="60000"/>
              </a:schemeClr>
            </a:glow>
            <a:outerShdw sx="1000" sy="1000" algn="ctr" rotWithShape="0">
              <a:srgbClr val="000000"/>
            </a:outerShdw>
            <a:reflection endPos="0" dir="5400000" sy="-100000" algn="bl" rotWithShape="0"/>
            <a:softEdge rad="1193800"/>
          </a:effectLst>
          <a:scene3d>
            <a:camera prst="orthographicFront">
              <a:rot lat="0" lon="300002" rev="0"/>
            </a:camera>
            <a:lightRig rig="threePt" dir="t"/>
          </a:scene3d>
        </p:spPr>
      </p:pic>
    </p:spTree>
    <p:extLst>
      <p:ext uri="{BB962C8B-B14F-4D97-AF65-F5344CB8AC3E}">
        <p14:creationId xmlns:p14="http://schemas.microsoft.com/office/powerpoint/2010/main" val="10122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0"/>
            <a:ext cx="9144000" cy="6858000"/>
          </a:xfrm>
          <a:prstGeom prst="rect">
            <a:avLst/>
          </a:prstGeom>
          <a:blipFill dpi="0" rotWithShape="1">
            <a:blip r:embed="rId3"/>
            <a:srcRect/>
            <a:tile tx="0" ty="0" sx="72000" sy="100000" flip="none" algn="tl"/>
          </a:blip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b="-16000"/>
          </a:stretch>
        </a:blipFill>
        <a:effectLst/>
      </p:bgPr>
    </p:bg>
    <p:spTree>
      <p:nvGrpSpPr>
        <p:cNvPr id="1" name=""/>
        <p:cNvGrpSpPr/>
        <p:nvPr/>
      </p:nvGrpSpPr>
      <p:grpSpPr>
        <a:xfrm>
          <a:off x="0" y="0"/>
          <a:ext cx="0" cy="0"/>
          <a:chOff x="0" y="0"/>
          <a:chExt cx="0" cy="0"/>
        </a:xfrm>
      </p:grpSpPr>
      <p:sp>
        <p:nvSpPr>
          <p:cNvPr id="5" name="Rectangle 4"/>
          <p:cNvSpPr>
            <a:spLocks/>
          </p:cNvSpPr>
          <p:nvPr/>
        </p:nvSpPr>
        <p:spPr>
          <a:xfrm>
            <a:off x="720000" y="169110"/>
            <a:ext cx="7858180" cy="665721"/>
          </a:xfrm>
          <a:prstGeom prst="rect">
            <a:avLst/>
          </a:prstGeom>
          <a:solidFill>
            <a:schemeClr val="accent6">
              <a:lumMod val="60000"/>
              <a:lumOff val="40000"/>
            </a:schemeClr>
          </a:solidFill>
          <a:effectLst>
            <a:glow rad="127000">
              <a:schemeClr val="accent4">
                <a:lumMod val="60000"/>
                <a:lumOff val="40000"/>
              </a:schemeClr>
            </a:glow>
            <a:outerShdw blurRad="50800" dist="50800" dir="5400000" sx="65000" sy="65000" algn="ctr" rotWithShape="0">
              <a:schemeClr val="accent6">
                <a:lumMod val="40000"/>
                <a:lumOff val="60000"/>
              </a:schemeClr>
            </a:outerShdw>
          </a:effectLst>
          <a:scene3d>
            <a:camera prst="orthographicFront"/>
            <a:lightRig rig="harsh" dir="t"/>
          </a:scene3d>
          <a:sp3d prstMaterial="plastic"/>
        </p:spPr>
        <p:txBody>
          <a:bodyPr wrap="square">
            <a:spAutoFit/>
            <a:sp3d extrusionH="57150">
              <a:bevelT w="38100" h="38100"/>
            </a:sp3d>
          </a:bodyPr>
          <a:lstStyle/>
          <a:p>
            <a:pPr lvl="0" algn="justLow" rtl="1" fontAlgn="base">
              <a:spcBef>
                <a:spcPct val="0"/>
              </a:spcBef>
              <a:spcAft>
                <a:spcPct val="0"/>
              </a:spcAft>
            </a:pPr>
            <a:r>
              <a:rPr lang="fa-IR" sz="36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کنگره اصلی‌ترین تصویب کننده قوانین تحریمی</a:t>
            </a:r>
          </a:p>
        </p:txBody>
      </p:sp>
      <p:sp>
        <p:nvSpPr>
          <p:cNvPr id="6" name="Oval 5"/>
          <p:cNvSpPr/>
          <p:nvPr/>
        </p:nvSpPr>
        <p:spPr>
          <a:xfrm>
            <a:off x="1285852" y="815442"/>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endParaRPr lang="fa-IR" sz="10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2800" b="1" cap="all" dirty="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کنگره نقش </a:t>
            </a:r>
            <a:r>
              <a:rPr lang="ar-SA"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اصلی و ساختار قانونی برای جهت دهی به تلاش‌های وزارت خزانه داری آمریکا علیه ایران</a:t>
            </a:r>
            <a:r>
              <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 را بعهده دارد</a:t>
            </a:r>
            <a:r>
              <a:rPr lang="ar-SA"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a:t>
            </a:r>
            <a:endParaRPr lang="en-US" sz="4000" b="1" cap="all" dirty="0" smtClean="0">
              <a:ln w="9000" cmpd="sng">
                <a:prstDash val="solid"/>
              </a:ln>
              <a:solidFill>
                <a:srgbClr val="002060"/>
              </a:solidFill>
              <a:effectLst>
                <a:reflection blurRad="12700" stA="28000" endPos="45000" dist="1000" dir="5400000" sy="-100000" algn="bl" rotWithShape="0"/>
              </a:effectLst>
            </a:endParaRPr>
          </a:p>
          <a:p>
            <a:pPr algn="ctr"/>
            <a:endParaRPr lang="en-US" dirty="0"/>
          </a:p>
        </p:txBody>
      </p:sp>
      <p:sp>
        <p:nvSpPr>
          <p:cNvPr id="7" name="Oval 6"/>
          <p:cNvSpPr/>
          <p:nvPr/>
        </p:nvSpPr>
        <p:spPr>
          <a:xfrm>
            <a:off x="1285852" y="815442"/>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6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آمریکا از تحریمها بعنوان  ابزاری برای اهداف سیاسی خود استفاده می کند. </a:t>
            </a:r>
          </a:p>
          <a:p>
            <a:pPr algn="ctr"/>
            <a:endParaRPr lang="en-US" dirty="0"/>
          </a:p>
        </p:txBody>
      </p:sp>
      <p:sp>
        <p:nvSpPr>
          <p:cNvPr id="9" name="Oval 8"/>
          <p:cNvSpPr/>
          <p:nvPr/>
        </p:nvSpPr>
        <p:spPr>
          <a:xfrm>
            <a:off x="1294853" y="815442"/>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6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از جنگ جهانی اول تا ۱۹۹۰، حدود ۷۰ درصد تحریم های جهان توسط امریکا صورت گرفته است. </a:t>
            </a:r>
          </a:p>
          <a:p>
            <a:pPr algn="ctr"/>
            <a:endParaRPr lang="en-US" dirty="0"/>
          </a:p>
        </p:txBody>
      </p:sp>
      <p:sp>
        <p:nvSpPr>
          <p:cNvPr id="10" name="Oval 9"/>
          <p:cNvSpPr/>
          <p:nvPr/>
        </p:nvSpPr>
        <p:spPr>
          <a:xfrm>
            <a:off x="1276851" y="791252"/>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2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اولین تحریم امریکا در قرن ۱۸ بر علیه انگلیس اعمال شد که در سال ۱۷۶۵ مهاجرین در اعتراض به اجرای قانون استمپ کالاهای انگلیسی را تحریم کردند که نهایتاً منجر به انقلاب امریکا شد. </a:t>
            </a:r>
          </a:p>
          <a:p>
            <a:pPr algn="ctr"/>
            <a:endParaRPr lang="en-US" dirty="0"/>
          </a:p>
        </p:txBody>
      </p:sp>
      <p:sp>
        <p:nvSpPr>
          <p:cNvPr id="11" name="Oval 10"/>
          <p:cNvSpPr/>
          <p:nvPr/>
        </p:nvSpPr>
        <p:spPr>
          <a:xfrm>
            <a:off x="1259632" y="839632"/>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2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در سال ۱۸۰۷ رئیس جمهور امریکا توماس جفرسون برای جلوگیری از جنگ با انگلیس و فرانسه کنگره را متقاعد به تحریم تجاری کرد.</a:t>
            </a:r>
          </a:p>
          <a:p>
            <a:pPr algn="ctr"/>
            <a:endParaRPr lang="en-US" dirty="0"/>
          </a:p>
        </p:txBody>
      </p:sp>
      <p:sp>
        <p:nvSpPr>
          <p:cNvPr id="13" name="Oval 12"/>
          <p:cNvSpPr/>
          <p:nvPr/>
        </p:nvSpPr>
        <p:spPr>
          <a:xfrm>
            <a:off x="1241204" y="808594"/>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6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آمریکا تنها بین سالهای ۱۹۹۳تا ۱۹۹۶ با ۶۱ قانون و دستور اجرایی، ۳۵ کشور را تحریم کرده است.</a:t>
            </a:r>
          </a:p>
          <a:p>
            <a:pPr algn="ctr"/>
            <a:endParaRPr lang="en-US" dirty="0"/>
          </a:p>
        </p:txBody>
      </p:sp>
      <p:sp>
        <p:nvSpPr>
          <p:cNvPr id="14" name="Oval 13"/>
          <p:cNvSpPr/>
          <p:nvPr/>
        </p:nvSpPr>
        <p:spPr>
          <a:xfrm>
            <a:off x="1260448" y="803418"/>
            <a:ext cx="6715172" cy="5500726"/>
          </a:xfrm>
          <a:prstGeom prst="ellipse">
            <a:avLst/>
          </a:prstGeom>
          <a:solidFill>
            <a:schemeClr val="bg2">
              <a:lumMod val="75000"/>
            </a:schemeClr>
          </a:solidFill>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lvl="0" algn="ctr" rtl="1"/>
            <a:endParaRPr lang="fa-IR" sz="28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endParaRPr>
          </a:p>
          <a:p>
            <a:pPr lvl="0" algn="ctr" rtl="1"/>
            <a:r>
              <a:rPr lang="ar-SA" sz="3600" b="1" cap="all" dirty="0" smtClean="0">
                <a:ln w="9000" cmpd="sng">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Titr" pitchFamily="2" charset="-78"/>
              </a:rPr>
              <a:t>تحریم‌های آمریکا به واسطه صدور یک مصوبه قانونی از سوی کنگره و یا به وسیله حکم (دستور اجرایی) رئیس جمهور آمریکا وضع می‌شوند. </a:t>
            </a:r>
          </a:p>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1" fill="hold"/>
                                        <p:tgtEl>
                                          <p:spTgt spid="13"/>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to="" calcmode="lin" valueType="num">
                                      <p:cBhvr>
                                        <p:cTn id="44"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857224" y="1428760"/>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کنگره از دل تشکیک به قدرت قوه مجریه، به‌عنوان تنها قدرت ایالات متحده شکل گرفت.</a:t>
            </a:r>
            <a:endPar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ctr"/>
            <a:endParaRPr lang="en-US" dirty="0"/>
          </a:p>
        </p:txBody>
      </p:sp>
      <p:sp>
        <p:nvSpPr>
          <p:cNvPr id="6" name="Rounded Rectangle 5"/>
          <p:cNvSpPr/>
          <p:nvPr/>
        </p:nvSpPr>
        <p:spPr>
          <a:xfrm>
            <a:off x="857224" y="1428736"/>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اما تنظیم‌کنندگان قانون اساسی امریکا بعدها کنگره را مردم‌سالارانه‌ترین قوه در میان سه قوه قلمداد کردند. </a:t>
            </a:r>
          </a:p>
          <a:p>
            <a:pPr algn="ctr"/>
            <a:endParaRPr lang="en-US" dirty="0"/>
          </a:p>
        </p:txBody>
      </p:sp>
      <p:sp>
        <p:nvSpPr>
          <p:cNvPr id="7" name="Rounded Rectangle 6"/>
          <p:cNvSpPr/>
          <p:nvPr/>
        </p:nvSpPr>
        <p:spPr>
          <a:xfrm>
            <a:off x="857224" y="1428736"/>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کنگره آمریکا از دو مجلس نمایندگان و سنا تشکیل شده که هدف از این نوع چینش حفظ توازن میان ایالت‌های کم جمعیت‌تر و پر جمعیت‌تر است.</a:t>
            </a:r>
          </a:p>
          <a:p>
            <a:pPr algn="ctr"/>
            <a:endParaRPr lang="en-US" dirty="0"/>
          </a:p>
        </p:txBody>
      </p:sp>
      <p:sp>
        <p:nvSpPr>
          <p:cNvPr id="8" name="Rounded Rectangle 7"/>
          <p:cNvSpPr/>
          <p:nvPr/>
        </p:nvSpPr>
        <p:spPr>
          <a:xfrm>
            <a:off x="857224" y="1428736"/>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مهم‌ترین قدرتی که کنگره دارد قدرت وضع مالیات و کنترل مخارج دولت است. </a:t>
            </a:r>
          </a:p>
          <a:p>
            <a:pPr algn="ctr"/>
            <a:endParaRPr lang="en-US" dirty="0"/>
          </a:p>
        </p:txBody>
      </p:sp>
      <p:sp>
        <p:nvSpPr>
          <p:cNvPr id="9" name="Rounded Rectangle 8"/>
          <p:cNvSpPr/>
          <p:nvPr/>
        </p:nvSpPr>
        <p:spPr>
          <a:xfrm>
            <a:off x="857224" y="1428736"/>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رئیس جمهور معمولاً نمی‌تواند پولی که کنگره آن را تخصیص نداده خرج کند، اما همیشه برای وی مقداری آزادی عمل در مواقع اضطراری در نظر گرفته‌شده است.</a:t>
            </a:r>
          </a:p>
          <a:p>
            <a:pPr algn="ctr"/>
            <a:endParaRPr lang="en-US" dirty="0"/>
          </a:p>
        </p:txBody>
      </p:sp>
      <p:sp>
        <p:nvSpPr>
          <p:cNvPr id="10" name="Rounded Rectangle 9"/>
          <p:cNvSpPr/>
          <p:nvPr/>
        </p:nvSpPr>
        <p:spPr>
          <a:xfrm>
            <a:off x="857224" y="1428736"/>
            <a:ext cx="7072362" cy="4429156"/>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کنگره حدود ۶۰ درصد از تحریمهایی که با حکم ریاست جمهوری وضع شده‌اند را به مصوبه قانونی هم تبدیل کرده است. </a:t>
            </a:r>
          </a:p>
        </p:txBody>
      </p:sp>
      <p:sp>
        <p:nvSpPr>
          <p:cNvPr id="2" name="Rounded Rectangle 1"/>
          <p:cNvSpPr/>
          <p:nvPr/>
        </p:nvSpPr>
        <p:spPr>
          <a:xfrm>
            <a:off x="544280" y="99438"/>
            <a:ext cx="7920880" cy="648072"/>
          </a:xfrm>
          <a:prstGeom prst="roundRect">
            <a:avLst/>
          </a:prstGeom>
          <a:pattFill prst="lgConfetti">
            <a:fgClr>
              <a:schemeClr val="accent6">
                <a:lumMod val="60000"/>
                <a:lumOff val="40000"/>
              </a:schemeClr>
            </a:fgClr>
            <a:bgClr>
              <a:schemeClr val="bg1">
                <a:lumMod val="85000"/>
              </a:schemeClr>
            </a:bgClr>
          </a:pattFill>
          <a:scene3d>
            <a:camera prst="perspectiveAbove"/>
            <a:lightRig rig="sunrise" dir="t"/>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spcBef>
                <a:spcPct val="0"/>
              </a:spcBef>
              <a:spcAft>
                <a:spcPct val="0"/>
              </a:spcAft>
            </a:pPr>
            <a:r>
              <a:rPr lang="fa-IR" sz="3600" b="1" cap="all">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کنگره اصلی‌ترین تصویب کننده قوانین تحریمی</a:t>
            </a:r>
            <a:endParaRPr lang="fa-IR" sz="36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100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100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100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100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100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21534">
            <a:off x="5422264" y="1542518"/>
            <a:ext cx="3240643" cy="2023111"/>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95799">
            <a:off x="-99006" y="4266760"/>
            <a:ext cx="3499876" cy="2618706"/>
          </a:xfrm>
          <a:prstGeom prst="ellipse">
            <a:avLst/>
          </a:prstGeom>
          <a:ln>
            <a:noFill/>
          </a:ln>
          <a:effectLst>
            <a:softEdge rad="112500"/>
          </a:effectLst>
        </p:spPr>
      </p:pic>
      <p:sp>
        <p:nvSpPr>
          <p:cNvPr id="5" name="Rectangle 4"/>
          <p:cNvSpPr/>
          <p:nvPr/>
        </p:nvSpPr>
        <p:spPr>
          <a:xfrm>
            <a:off x="285816" y="0"/>
            <a:ext cx="8358150" cy="646331"/>
          </a:xfrm>
          <a:prstGeom prst="rect">
            <a:avLst/>
          </a:prstGeom>
        </p:spPr>
        <p:txBody>
          <a:bodyPr wrap="square">
            <a:spAutoFit/>
          </a:bodyPr>
          <a:lstStyle/>
          <a:p>
            <a:pPr algn="justLow" rtl="1" fontAlgn="base">
              <a:spcBef>
                <a:spcPct val="0"/>
              </a:spcBef>
              <a:spcAft>
                <a:spcPct val="0"/>
              </a:spcAft>
            </a:pPr>
            <a:r>
              <a:rPr lang="fa-IR" sz="36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rPr>
              <a:t>نقش کنگره در </a:t>
            </a:r>
            <a:r>
              <a:rPr lang="fa-IR" sz="36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rPr>
              <a:t>فرایند </a:t>
            </a:r>
            <a:r>
              <a:rPr lang="fa-IR" sz="36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rPr>
              <a:t>تحریمی امریکا علیه ایران </a:t>
            </a:r>
            <a:endParaRPr lang="en-US" sz="36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sp>
        <p:nvSpPr>
          <p:cNvPr id="8" name="Rectangle 7"/>
          <p:cNvSpPr/>
          <p:nvPr/>
        </p:nvSpPr>
        <p:spPr>
          <a:xfrm>
            <a:off x="6715140" y="928670"/>
            <a:ext cx="2299027"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5"/>
          </a:lnRef>
          <a:fillRef idx="3">
            <a:schemeClr val="accent5"/>
          </a:fillRef>
          <a:effectRef idx="3">
            <a:schemeClr val="accent5"/>
          </a:effectRef>
          <a:fontRef idx="minor">
            <a:schemeClr val="lt1"/>
          </a:fontRef>
        </p:style>
        <p:txBody>
          <a:bodyPr wrap="none">
            <a:spAutoFit/>
          </a:bodyPr>
          <a:lstStyle/>
          <a:p>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قانون تحر یم ایران و لیبی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9" name="Rectangle 8"/>
          <p:cNvSpPr/>
          <p:nvPr/>
        </p:nvSpPr>
        <p:spPr>
          <a:xfrm>
            <a:off x="1087480" y="979060"/>
            <a:ext cx="4573688"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5"/>
          </a:lnRef>
          <a:fillRef idx="3">
            <a:schemeClr val="accent5"/>
          </a:fillRef>
          <a:effectRef idx="3">
            <a:schemeClr val="accent5"/>
          </a:effectRef>
          <a:fontRef idx="minor">
            <a:schemeClr val="lt1"/>
          </a:fontRef>
        </p:style>
        <p:txBody>
          <a:bodyPr wrap="none">
            <a:spAutoFit/>
          </a:bodyPr>
          <a:lstStyle/>
          <a:p>
            <a:pPr rtl="1"/>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با خروج لیبی به قانون تحریم ایران تغییر نام داده است</a:t>
            </a:r>
            <a:r>
              <a:rPr lang="en-US"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10" name="Rectangle 9"/>
          <p:cNvSpPr/>
          <p:nvPr/>
        </p:nvSpPr>
        <p:spPr>
          <a:xfrm>
            <a:off x="6641553" y="2787984"/>
            <a:ext cx="829073"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3"/>
          </a:lnRef>
          <a:fillRef idx="3">
            <a:schemeClr val="accent3"/>
          </a:fillRef>
          <a:effectRef idx="3">
            <a:schemeClr val="accent3"/>
          </a:effectRef>
          <a:fontRef idx="minor">
            <a:schemeClr val="lt1"/>
          </a:fontRef>
        </p:style>
        <p:txBody>
          <a:bodyPr wrap="none">
            <a:spAutoFit/>
          </a:bodyPr>
          <a:lstStyle/>
          <a:p>
            <a:pPr algn="r" rtl="1"/>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۱۳۰۵۹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11" name="Rectangle 10"/>
          <p:cNvSpPr/>
          <p:nvPr/>
        </p:nvSpPr>
        <p:spPr>
          <a:xfrm>
            <a:off x="73602" y="1942919"/>
            <a:ext cx="5072098" cy="92333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algn="justLow" rtl="1"/>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در قانون آزادی ایران در سال ۲۰۰۶ و قانون</a:t>
            </a:r>
            <a:r>
              <a:rPr lang="en-US"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 CISADA </a:t>
            </a:r>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در سال ۲۰۱۰ به ماده‌های قانونی تبدیل و تصویب شدند</a:t>
            </a:r>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 و </a:t>
            </a:r>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ناظر بر منع روابط تجاری آمریکا با ایران هستند</a:t>
            </a:r>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a:t>
            </a: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13" name="Rectangle 12"/>
          <p:cNvSpPr/>
          <p:nvPr/>
        </p:nvSpPr>
        <p:spPr>
          <a:xfrm>
            <a:off x="7806143" y="4617187"/>
            <a:ext cx="133788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دستور اجرایی ۱۲۹۵۹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15" name="Rectangle 14"/>
          <p:cNvSpPr/>
          <p:nvPr/>
        </p:nvSpPr>
        <p:spPr>
          <a:xfrm>
            <a:off x="164285" y="4476100"/>
            <a:ext cx="664153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Low" rtl="1"/>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در ماه می ۱۹۹۵ صادر و تجارت با ایران و سرمایه‌گذاری در آن را منع </a:t>
            </a:r>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کرد. </a:t>
            </a:r>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مفاد </a:t>
            </a: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این دستور اجرایی در ماده ۱۰۳ قانون جامع تحریم‌های ایران مصوب سال ۲۰۱۰ عیناً تکرار شده </a:t>
            </a:r>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است</a:t>
            </a:r>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 </a:t>
            </a: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لذا رئیس‌جمهور نمی‌تواند به تنهایی آن را کنار گذارد</a:t>
            </a:r>
            <a:r>
              <a:rPr lang="en-US"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a:t>
            </a:r>
            <a:endParaRPr lang="en-US"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17" name="Rectangle 16"/>
          <p:cNvSpPr/>
          <p:nvPr/>
        </p:nvSpPr>
        <p:spPr>
          <a:xfrm>
            <a:off x="6667119" y="3324394"/>
            <a:ext cx="829073" cy="3693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a:spAutoFit/>
          </a:bodyPr>
          <a:lstStyle/>
          <a:p>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۱۳۵۹۰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18" name="Left Arrow 17"/>
          <p:cNvSpPr/>
          <p:nvPr/>
        </p:nvSpPr>
        <p:spPr>
          <a:xfrm>
            <a:off x="5724128" y="983578"/>
            <a:ext cx="857256" cy="35719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7866661" y="2102717"/>
            <a:ext cx="1071570" cy="92333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حکمهای </a:t>
            </a:r>
            <a:endParaRPr lang="fa-IR"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a:p>
            <a:pPr algn="ctr" rtl="1"/>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ریاست جمهوری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20" name="Right Brace 19"/>
          <p:cNvSpPr/>
          <p:nvPr/>
        </p:nvSpPr>
        <p:spPr>
          <a:xfrm>
            <a:off x="7526608" y="1926522"/>
            <a:ext cx="285752" cy="1214446"/>
          </a:xfrm>
          <a:prstGeom prst="rightBrace">
            <a:avLst>
              <a:gd name="adj1" fmla="val 62570"/>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1" name="Rectangle 20"/>
          <p:cNvSpPr/>
          <p:nvPr/>
        </p:nvSpPr>
        <p:spPr>
          <a:xfrm>
            <a:off x="6670407" y="1871432"/>
            <a:ext cx="800219"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3"/>
          </a:lnRef>
          <a:fillRef idx="3">
            <a:schemeClr val="accent3"/>
          </a:fillRef>
          <a:effectRef idx="3">
            <a:schemeClr val="accent3"/>
          </a:effectRef>
          <a:fontRef idx="minor">
            <a:schemeClr val="lt1"/>
          </a:fontRef>
        </p:style>
        <p:txBody>
          <a:bodyPr wrap="none">
            <a:spAutoFit/>
          </a:bodyPr>
          <a:lstStyle/>
          <a:p>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۱۲۹۵۷</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22" name="Rectangle 21"/>
          <p:cNvSpPr/>
          <p:nvPr/>
        </p:nvSpPr>
        <p:spPr>
          <a:xfrm>
            <a:off x="6700863" y="2300060"/>
            <a:ext cx="769763"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0">
            <a:schemeClr val="accent3"/>
          </a:lnRef>
          <a:fillRef idx="3">
            <a:schemeClr val="accent3"/>
          </a:fillRef>
          <a:effectRef idx="3">
            <a:schemeClr val="accent3"/>
          </a:effectRef>
          <a:fontRef idx="minor">
            <a:schemeClr val="lt1"/>
          </a:fontRef>
        </p:style>
        <p:txBody>
          <a:bodyPr wrap="none">
            <a:spAutoFit/>
          </a:bodyPr>
          <a:lstStyle/>
          <a:p>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۱۲۹۵۹</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23" name="Right Brace 22"/>
          <p:cNvSpPr/>
          <p:nvPr/>
        </p:nvSpPr>
        <p:spPr>
          <a:xfrm flipH="1">
            <a:off x="6117696" y="1927704"/>
            <a:ext cx="357190" cy="1214446"/>
          </a:xfrm>
          <a:prstGeom prst="rightBrace">
            <a:avLst>
              <a:gd name="adj1" fmla="val 62570"/>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32" name="Left Arrow 31"/>
          <p:cNvSpPr/>
          <p:nvPr/>
        </p:nvSpPr>
        <p:spPr>
          <a:xfrm>
            <a:off x="5217138" y="2285992"/>
            <a:ext cx="857256" cy="35719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4" name="Left Arrow 33"/>
          <p:cNvSpPr/>
          <p:nvPr/>
        </p:nvSpPr>
        <p:spPr>
          <a:xfrm>
            <a:off x="6805823" y="4750033"/>
            <a:ext cx="857256" cy="35719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2195736" y="3368012"/>
            <a:ext cx="3530134" cy="3693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a:spAutoFit/>
          </a:bodyPr>
          <a:lstStyle/>
          <a:p>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تحریم‌های بخش انرژی و پتروشیمی ایران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36" name="Rectangle 35"/>
          <p:cNvSpPr/>
          <p:nvPr/>
        </p:nvSpPr>
        <p:spPr>
          <a:xfrm>
            <a:off x="6649119" y="3824460"/>
            <a:ext cx="806631" cy="3693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a:spAutoFit/>
          </a:bodyPr>
          <a:lstStyle/>
          <a:p>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۱۳۶۰۶</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37" name="Rectangle 36"/>
          <p:cNvSpPr/>
          <p:nvPr/>
        </p:nvSpPr>
        <p:spPr>
          <a:xfrm>
            <a:off x="2488947" y="3827636"/>
            <a:ext cx="3235181" cy="3693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a:spAutoFit/>
          </a:bodyPr>
          <a:lstStyle/>
          <a:p>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تحریم‌های مربوط به ناقضان حقوق بشر</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38" name="Rectangle 37"/>
          <p:cNvSpPr/>
          <p:nvPr/>
        </p:nvSpPr>
        <p:spPr>
          <a:xfrm>
            <a:off x="35496" y="3449709"/>
            <a:ext cx="1834156" cy="64633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none">
            <a:spAutoFit/>
          </a:bodyPr>
          <a:lstStyle/>
          <a:p>
            <a:pPr algn="ctr" rtl="1"/>
            <a:r>
              <a:rPr lang="fa-IR"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بعدا در سال</a:t>
            </a:r>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۲۰۱۲</a:t>
            </a:r>
            <a:endPar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a:p>
            <a:pPr algn="ctr" rtl="1"/>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به </a:t>
            </a: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قانون تبدیل شدند</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endParaRPr>
          </a:p>
        </p:txBody>
      </p:sp>
      <p:sp>
        <p:nvSpPr>
          <p:cNvPr id="39" name="Rectangle 38"/>
          <p:cNvSpPr/>
          <p:nvPr/>
        </p:nvSpPr>
        <p:spPr>
          <a:xfrm>
            <a:off x="7884368" y="3284984"/>
            <a:ext cx="1129716"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حکم‌ </a:t>
            </a:r>
            <a:r>
              <a:rPr lang="fa-IR"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های</a:t>
            </a:r>
          </a:p>
          <a:p>
            <a:pPr algn="ctr" rtl="1"/>
            <a:r>
              <a:rPr lang="ar-SA" b="1" cap="all" dirty="0" smtClean="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ریاست </a:t>
            </a:r>
            <a:r>
              <a:rPr lang="ar-SA"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B Titr" pitchFamily="2" charset="-78"/>
              </a:rPr>
              <a:t>جمهوری </a:t>
            </a:r>
            <a:endParaRPr lang="en-US" b="1" cap="all" dirty="0">
              <a:ln w="9000" cmpd="sng">
                <a:solidFill>
                  <a:srgbClr val="8064A2">
                    <a:lumMod val="5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40" name="Right Brace 39"/>
          <p:cNvSpPr/>
          <p:nvPr/>
        </p:nvSpPr>
        <p:spPr>
          <a:xfrm>
            <a:off x="7520391" y="3284984"/>
            <a:ext cx="285752" cy="928694"/>
          </a:xfrm>
          <a:prstGeom prst="rightBrace">
            <a:avLst>
              <a:gd name="adj1" fmla="val 62570"/>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solidFill>
                <a:prstClr val="black"/>
              </a:solidFill>
            </a:endParaRPr>
          </a:p>
        </p:txBody>
      </p:sp>
      <p:cxnSp>
        <p:nvCxnSpPr>
          <p:cNvPr id="42" name="Straight Arrow Connector 41"/>
          <p:cNvCxnSpPr/>
          <p:nvPr/>
        </p:nvCxnSpPr>
        <p:spPr>
          <a:xfrm rot="10800000">
            <a:off x="5796137" y="3539030"/>
            <a:ext cx="78300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p:nvPr/>
        </p:nvCxnSpPr>
        <p:spPr>
          <a:xfrm rot="10800000">
            <a:off x="5796137" y="3997305"/>
            <a:ext cx="78300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4" name="Right Brace 43"/>
          <p:cNvSpPr/>
          <p:nvPr/>
        </p:nvSpPr>
        <p:spPr>
          <a:xfrm flipH="1">
            <a:off x="1909984" y="3310222"/>
            <a:ext cx="285752" cy="928694"/>
          </a:xfrm>
          <a:prstGeom prst="rightBrace">
            <a:avLst>
              <a:gd name="adj1" fmla="val 62570"/>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solidFill>
                <a:prstClr val="black"/>
              </a:solidFill>
            </a:endParaRPr>
          </a:p>
        </p:txBody>
      </p:sp>
      <p:sp>
        <p:nvSpPr>
          <p:cNvPr id="20481" name="Rectangle 1"/>
          <p:cNvSpPr>
            <a:spLocks noChangeArrowheads="1"/>
          </p:cNvSpPr>
          <p:nvPr/>
        </p:nvSpPr>
        <p:spPr bwMode="auto">
          <a:xfrm>
            <a:off x="214282" y="5643578"/>
            <a:ext cx="87154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buFontTx/>
              <a:buChar char="•"/>
            </a:pPr>
            <a:r>
              <a:rPr lang="fa-IR" b="1" cap="all" dirty="0" smtClean="0">
                <a:ln w="9000" cmpd="sng">
                  <a:solidFill>
                    <a:srgbClr val="F79646">
                      <a:lumMod val="5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rPr>
              <a:t>یکی از آخرین قوانین تحریمی ایالات متحده آمریکا علیه ایران قانون کاتسا بود که در ابتدا به منظور تجمیع تمام قوانین تحریمی علیه ایران در کنگره آمریکا تصویب شده بود، اما پس از مدتی تحریم‌هایی نیز ضد کره شمالی و روسیه نیز در آن گنجانده شد</a:t>
            </a:r>
            <a:r>
              <a:rPr lang="en-US" b="1" cap="all" dirty="0" smtClean="0">
                <a:ln w="9000" cmpd="sng">
                  <a:solidFill>
                    <a:srgbClr val="F79646">
                      <a:lumMod val="50000"/>
                    </a:srgb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B Titr" pitchFamily="2" charset="-78"/>
              </a:rPr>
              <a:t>.</a:t>
            </a:r>
            <a:endParaRPr lang="en-US" sz="2400" b="1" cap="all" dirty="0" smtClean="0">
              <a:ln w="9000" cmpd="sng">
                <a:solidFill>
                  <a:srgbClr val="F79646">
                    <a:lumMod val="50000"/>
                  </a:srgbClr>
                </a:solidFill>
                <a:prstDash val="solid"/>
              </a:ln>
              <a:solidFill>
                <a:srgbClr val="FF0000"/>
              </a:soli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2574831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p:stCondLst>
                              <p:cond delay="4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Effect transition="in" filter="fade">
                                      <p:cBhvr>
                                        <p:cTn id="26" dur="2000"/>
                                        <p:tgtEl>
                                          <p:spTgt spid="8"/>
                                        </p:tgtEl>
                                      </p:cBhvr>
                                    </p:animEffect>
                                  </p:childTnLst>
                                </p:cTn>
                              </p:par>
                            </p:childTnLst>
                          </p:cTn>
                        </p:par>
                        <p:par>
                          <p:cTn id="27" fill="hold">
                            <p:stCondLst>
                              <p:cond delay="2000"/>
                            </p:stCondLst>
                            <p:childTnLst>
                              <p:par>
                                <p:cTn id="28" presetID="22" presetClass="entr" presetSubtype="2" fill="hold" grpId="0" nodeType="after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2000"/>
                                        <p:tgtEl>
                                          <p:spTgt spid="18"/>
                                        </p:tgtEl>
                                      </p:cBhvr>
                                    </p:animEffect>
                                  </p:childTnLst>
                                </p:cTn>
                              </p:par>
                            </p:childTnLst>
                          </p:cTn>
                        </p:par>
                        <p:par>
                          <p:cTn id="31" fill="hold">
                            <p:stCondLst>
                              <p:cond delay="4500"/>
                            </p:stCondLst>
                            <p:childTnLst>
                              <p:par>
                                <p:cTn id="32" presetID="53" presetClass="entr" presetSubtype="0"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p:cTn id="34" dur="2000" fill="hold"/>
                                        <p:tgtEl>
                                          <p:spTgt spid="9"/>
                                        </p:tgtEl>
                                        <p:attrNameLst>
                                          <p:attrName>ppt_w</p:attrName>
                                        </p:attrNameLst>
                                      </p:cBhvr>
                                      <p:tavLst>
                                        <p:tav tm="0">
                                          <p:val>
                                            <p:fltVal val="0"/>
                                          </p:val>
                                        </p:tav>
                                        <p:tav tm="100000">
                                          <p:val>
                                            <p:strVal val="#ppt_w"/>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2000" fill="hold"/>
                                        <p:tgtEl>
                                          <p:spTgt spid="19"/>
                                        </p:tgtEl>
                                        <p:attrNameLst>
                                          <p:attrName>ppt_w</p:attrName>
                                        </p:attrNameLst>
                                      </p:cBhvr>
                                      <p:tavLst>
                                        <p:tav tm="0">
                                          <p:val>
                                            <p:fltVal val="0"/>
                                          </p:val>
                                        </p:tav>
                                        <p:tav tm="100000">
                                          <p:val>
                                            <p:strVal val="#ppt_w"/>
                                          </p:val>
                                        </p:tav>
                                      </p:tavLst>
                                    </p:anim>
                                    <p:anim calcmode="lin" valueType="num">
                                      <p:cBhvr>
                                        <p:cTn id="42" dur="2000" fill="hold"/>
                                        <p:tgtEl>
                                          <p:spTgt spid="19"/>
                                        </p:tgtEl>
                                        <p:attrNameLst>
                                          <p:attrName>ppt_h</p:attrName>
                                        </p:attrNameLst>
                                      </p:cBhvr>
                                      <p:tavLst>
                                        <p:tav tm="0">
                                          <p:val>
                                            <p:fltVal val="0"/>
                                          </p:val>
                                        </p:tav>
                                        <p:tav tm="100000">
                                          <p:val>
                                            <p:strVal val="#ppt_h"/>
                                          </p:val>
                                        </p:tav>
                                      </p:tavLst>
                                    </p:anim>
                                    <p:animEffect transition="in" filter="fade">
                                      <p:cBhvr>
                                        <p:cTn id="43" dur="2000"/>
                                        <p:tgtEl>
                                          <p:spTgt spid="19"/>
                                        </p:tgtEl>
                                      </p:cBhvr>
                                    </p:animEffect>
                                  </p:childTnLst>
                                </p:cTn>
                              </p:par>
                            </p:childTnLst>
                          </p:cTn>
                        </p:par>
                        <p:par>
                          <p:cTn id="44" fill="hold">
                            <p:stCondLst>
                              <p:cond delay="2000"/>
                            </p:stCondLst>
                            <p:childTnLst>
                              <p:par>
                                <p:cTn id="45" presetID="22" presetClass="entr" presetSubtype="1" fill="hold" grpId="0" nodeType="afterEffect">
                                  <p:stCondLst>
                                    <p:cond delay="50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2000"/>
                                        <p:tgtEl>
                                          <p:spTgt spid="20"/>
                                        </p:tgtEl>
                                      </p:cBhvr>
                                    </p:animEffect>
                                  </p:childTnLst>
                                </p:cTn>
                              </p:par>
                            </p:childTnLst>
                          </p:cTn>
                        </p:par>
                        <p:par>
                          <p:cTn id="48" fill="hold">
                            <p:stCondLst>
                              <p:cond delay="4500"/>
                            </p:stCondLst>
                            <p:childTnLst>
                              <p:par>
                                <p:cTn id="49" presetID="53" presetClass="entr" presetSubtype="0" fill="hold" grpId="0" nodeType="afterEffect">
                                  <p:stCondLst>
                                    <p:cond delay="5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2000" fill="hold"/>
                                        <p:tgtEl>
                                          <p:spTgt spid="21"/>
                                        </p:tgtEl>
                                        <p:attrNameLst>
                                          <p:attrName>ppt_w</p:attrName>
                                        </p:attrNameLst>
                                      </p:cBhvr>
                                      <p:tavLst>
                                        <p:tav tm="0">
                                          <p:val>
                                            <p:fltVal val="0"/>
                                          </p:val>
                                        </p:tav>
                                        <p:tav tm="100000">
                                          <p:val>
                                            <p:strVal val="#ppt_w"/>
                                          </p:val>
                                        </p:tav>
                                      </p:tavLst>
                                    </p:anim>
                                    <p:anim calcmode="lin" valueType="num">
                                      <p:cBhvr>
                                        <p:cTn id="52" dur="2000" fill="hold"/>
                                        <p:tgtEl>
                                          <p:spTgt spid="21"/>
                                        </p:tgtEl>
                                        <p:attrNameLst>
                                          <p:attrName>ppt_h</p:attrName>
                                        </p:attrNameLst>
                                      </p:cBhvr>
                                      <p:tavLst>
                                        <p:tav tm="0">
                                          <p:val>
                                            <p:fltVal val="0"/>
                                          </p:val>
                                        </p:tav>
                                        <p:tav tm="100000">
                                          <p:val>
                                            <p:strVal val="#ppt_h"/>
                                          </p:val>
                                        </p:tav>
                                      </p:tavLst>
                                    </p:anim>
                                    <p:animEffect transition="in" filter="fade">
                                      <p:cBhvr>
                                        <p:cTn id="53" dur="2000"/>
                                        <p:tgtEl>
                                          <p:spTgt spid="21"/>
                                        </p:tgtEl>
                                      </p:cBhvr>
                                    </p:animEffect>
                                  </p:childTnLst>
                                </p:cTn>
                              </p:par>
                            </p:childTnLst>
                          </p:cTn>
                        </p:par>
                        <p:par>
                          <p:cTn id="54" fill="hold">
                            <p:stCondLst>
                              <p:cond delay="7000"/>
                            </p:stCondLst>
                            <p:childTnLst>
                              <p:par>
                                <p:cTn id="55" presetID="53" presetClass="entr" presetSubtype="0" fill="hold" grpId="0" nodeType="afterEffect">
                                  <p:stCondLst>
                                    <p:cond delay="5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fltVal val="0"/>
                                          </p:val>
                                        </p:tav>
                                        <p:tav tm="100000">
                                          <p:val>
                                            <p:strVal val="#ppt_w"/>
                                          </p:val>
                                        </p:tav>
                                      </p:tavLst>
                                    </p:anim>
                                    <p:anim calcmode="lin" valueType="num">
                                      <p:cBhvr>
                                        <p:cTn id="58" dur="2000" fill="hold"/>
                                        <p:tgtEl>
                                          <p:spTgt spid="22"/>
                                        </p:tgtEl>
                                        <p:attrNameLst>
                                          <p:attrName>ppt_h</p:attrName>
                                        </p:attrNameLst>
                                      </p:cBhvr>
                                      <p:tavLst>
                                        <p:tav tm="0">
                                          <p:val>
                                            <p:fltVal val="0"/>
                                          </p:val>
                                        </p:tav>
                                        <p:tav tm="100000">
                                          <p:val>
                                            <p:strVal val="#ppt_h"/>
                                          </p:val>
                                        </p:tav>
                                      </p:tavLst>
                                    </p:anim>
                                    <p:animEffect transition="in" filter="fade">
                                      <p:cBhvr>
                                        <p:cTn id="59" dur="2000"/>
                                        <p:tgtEl>
                                          <p:spTgt spid="22"/>
                                        </p:tgtEl>
                                      </p:cBhvr>
                                    </p:animEffect>
                                  </p:childTnLst>
                                </p:cTn>
                              </p:par>
                            </p:childTnLst>
                          </p:cTn>
                        </p:par>
                        <p:par>
                          <p:cTn id="60" fill="hold">
                            <p:stCondLst>
                              <p:cond delay="9500"/>
                            </p:stCondLst>
                            <p:childTnLst>
                              <p:par>
                                <p:cTn id="61" presetID="53" presetClass="entr" presetSubtype="0" fill="hold" grpId="0" nodeType="afterEffect">
                                  <p:stCondLst>
                                    <p:cond delay="5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2000" fill="hold"/>
                                        <p:tgtEl>
                                          <p:spTgt spid="10"/>
                                        </p:tgtEl>
                                        <p:attrNameLst>
                                          <p:attrName>ppt_w</p:attrName>
                                        </p:attrNameLst>
                                      </p:cBhvr>
                                      <p:tavLst>
                                        <p:tav tm="0">
                                          <p:val>
                                            <p:fltVal val="0"/>
                                          </p:val>
                                        </p:tav>
                                        <p:tav tm="100000">
                                          <p:val>
                                            <p:strVal val="#ppt_w"/>
                                          </p:val>
                                        </p:tav>
                                      </p:tavLst>
                                    </p:anim>
                                    <p:anim calcmode="lin" valueType="num">
                                      <p:cBhvr>
                                        <p:cTn id="64" dur="2000" fill="hold"/>
                                        <p:tgtEl>
                                          <p:spTgt spid="10"/>
                                        </p:tgtEl>
                                        <p:attrNameLst>
                                          <p:attrName>ppt_h</p:attrName>
                                        </p:attrNameLst>
                                      </p:cBhvr>
                                      <p:tavLst>
                                        <p:tav tm="0">
                                          <p:val>
                                            <p:fltVal val="0"/>
                                          </p:val>
                                        </p:tav>
                                        <p:tav tm="100000">
                                          <p:val>
                                            <p:strVal val="#ppt_h"/>
                                          </p:val>
                                        </p:tav>
                                      </p:tavLst>
                                    </p:anim>
                                    <p:animEffect transition="in" filter="fade">
                                      <p:cBhvr>
                                        <p:cTn id="65" dur="2000"/>
                                        <p:tgtEl>
                                          <p:spTgt spid="10"/>
                                        </p:tgtEl>
                                      </p:cBhvr>
                                    </p:animEffect>
                                  </p:childTnLst>
                                </p:cTn>
                              </p:par>
                            </p:childTnLst>
                          </p:cTn>
                        </p:par>
                        <p:par>
                          <p:cTn id="66" fill="hold">
                            <p:stCondLst>
                              <p:cond delay="12000"/>
                            </p:stCondLst>
                            <p:childTnLst>
                              <p:par>
                                <p:cTn id="67" presetID="22" presetClass="entr" presetSubtype="1" fill="hold" grpId="0" nodeType="afterEffect">
                                  <p:stCondLst>
                                    <p:cond delay="50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2000"/>
                                        <p:tgtEl>
                                          <p:spTgt spid="23"/>
                                        </p:tgtEl>
                                      </p:cBhvr>
                                    </p:animEffect>
                                  </p:childTnLst>
                                </p:cTn>
                              </p:par>
                            </p:childTnLst>
                          </p:cTn>
                        </p:par>
                        <p:par>
                          <p:cTn id="70" fill="hold">
                            <p:stCondLst>
                              <p:cond delay="14500"/>
                            </p:stCondLst>
                            <p:childTnLst>
                              <p:par>
                                <p:cTn id="71" presetID="22" presetClass="entr" presetSubtype="2" fill="hold" grpId="0" nodeType="afterEffect">
                                  <p:stCondLst>
                                    <p:cond delay="500"/>
                                  </p:stCondLst>
                                  <p:childTnLst>
                                    <p:set>
                                      <p:cBhvr>
                                        <p:cTn id="72" dur="1" fill="hold">
                                          <p:stCondLst>
                                            <p:cond delay="0"/>
                                          </p:stCondLst>
                                        </p:cTn>
                                        <p:tgtEl>
                                          <p:spTgt spid="32"/>
                                        </p:tgtEl>
                                        <p:attrNameLst>
                                          <p:attrName>style.visibility</p:attrName>
                                        </p:attrNameLst>
                                      </p:cBhvr>
                                      <p:to>
                                        <p:strVal val="visible"/>
                                      </p:to>
                                    </p:set>
                                    <p:animEffect transition="in" filter="wipe(right)">
                                      <p:cBhvr>
                                        <p:cTn id="73" dur="2000"/>
                                        <p:tgtEl>
                                          <p:spTgt spid="32"/>
                                        </p:tgtEl>
                                      </p:cBhvr>
                                    </p:animEffect>
                                  </p:childTnLst>
                                </p:cTn>
                              </p:par>
                            </p:childTnLst>
                          </p:cTn>
                        </p:par>
                        <p:par>
                          <p:cTn id="74" fill="hold">
                            <p:stCondLst>
                              <p:cond delay="17000"/>
                            </p:stCondLst>
                            <p:childTnLst>
                              <p:par>
                                <p:cTn id="75" presetID="53" presetClass="entr" presetSubtype="0" fill="hold" grpId="0" nodeType="afterEffect">
                                  <p:stCondLst>
                                    <p:cond delay="500"/>
                                  </p:stCondLst>
                                  <p:childTnLst>
                                    <p:set>
                                      <p:cBhvr>
                                        <p:cTn id="76" dur="1" fill="hold">
                                          <p:stCondLst>
                                            <p:cond delay="0"/>
                                          </p:stCondLst>
                                        </p:cTn>
                                        <p:tgtEl>
                                          <p:spTgt spid="11"/>
                                        </p:tgtEl>
                                        <p:attrNameLst>
                                          <p:attrName>style.visibility</p:attrName>
                                        </p:attrNameLst>
                                      </p:cBhvr>
                                      <p:to>
                                        <p:strVal val="visible"/>
                                      </p:to>
                                    </p:set>
                                    <p:anim calcmode="lin" valueType="num">
                                      <p:cBhvr>
                                        <p:cTn id="77" dur="2000" fill="hold"/>
                                        <p:tgtEl>
                                          <p:spTgt spid="11"/>
                                        </p:tgtEl>
                                        <p:attrNameLst>
                                          <p:attrName>ppt_w</p:attrName>
                                        </p:attrNameLst>
                                      </p:cBhvr>
                                      <p:tavLst>
                                        <p:tav tm="0">
                                          <p:val>
                                            <p:fltVal val="0"/>
                                          </p:val>
                                        </p:tav>
                                        <p:tav tm="100000">
                                          <p:val>
                                            <p:strVal val="#ppt_w"/>
                                          </p:val>
                                        </p:tav>
                                      </p:tavLst>
                                    </p:anim>
                                    <p:anim calcmode="lin" valueType="num">
                                      <p:cBhvr>
                                        <p:cTn id="78" dur="2000" fill="hold"/>
                                        <p:tgtEl>
                                          <p:spTgt spid="11"/>
                                        </p:tgtEl>
                                        <p:attrNameLst>
                                          <p:attrName>ppt_h</p:attrName>
                                        </p:attrNameLst>
                                      </p:cBhvr>
                                      <p:tavLst>
                                        <p:tav tm="0">
                                          <p:val>
                                            <p:fltVal val="0"/>
                                          </p:val>
                                        </p:tav>
                                        <p:tav tm="100000">
                                          <p:val>
                                            <p:strVal val="#ppt_h"/>
                                          </p:val>
                                        </p:tav>
                                      </p:tavLst>
                                    </p:anim>
                                    <p:animEffect transition="in" filter="fade">
                                      <p:cBhvr>
                                        <p:cTn id="79" dur="20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2000" fill="hold"/>
                                        <p:tgtEl>
                                          <p:spTgt spid="39"/>
                                        </p:tgtEl>
                                        <p:attrNameLst>
                                          <p:attrName>ppt_w</p:attrName>
                                        </p:attrNameLst>
                                      </p:cBhvr>
                                      <p:tavLst>
                                        <p:tav tm="0">
                                          <p:val>
                                            <p:fltVal val="0"/>
                                          </p:val>
                                        </p:tav>
                                        <p:tav tm="100000">
                                          <p:val>
                                            <p:strVal val="#ppt_w"/>
                                          </p:val>
                                        </p:tav>
                                      </p:tavLst>
                                    </p:anim>
                                    <p:anim calcmode="lin" valueType="num">
                                      <p:cBhvr>
                                        <p:cTn id="85" dur="2000" fill="hold"/>
                                        <p:tgtEl>
                                          <p:spTgt spid="39"/>
                                        </p:tgtEl>
                                        <p:attrNameLst>
                                          <p:attrName>ppt_h</p:attrName>
                                        </p:attrNameLst>
                                      </p:cBhvr>
                                      <p:tavLst>
                                        <p:tav tm="0">
                                          <p:val>
                                            <p:fltVal val="0"/>
                                          </p:val>
                                        </p:tav>
                                        <p:tav tm="100000">
                                          <p:val>
                                            <p:strVal val="#ppt_h"/>
                                          </p:val>
                                        </p:tav>
                                      </p:tavLst>
                                    </p:anim>
                                    <p:animEffect transition="in" filter="fade">
                                      <p:cBhvr>
                                        <p:cTn id="86" dur="2000"/>
                                        <p:tgtEl>
                                          <p:spTgt spid="39"/>
                                        </p:tgtEl>
                                      </p:cBhvr>
                                    </p:animEffect>
                                  </p:childTnLst>
                                </p:cTn>
                              </p:par>
                            </p:childTnLst>
                          </p:cTn>
                        </p:par>
                        <p:par>
                          <p:cTn id="87" fill="hold">
                            <p:stCondLst>
                              <p:cond delay="2000"/>
                            </p:stCondLst>
                            <p:childTnLst>
                              <p:par>
                                <p:cTn id="88" presetID="22" presetClass="entr" presetSubtype="1" fill="hold" grpId="0" nodeType="afterEffect">
                                  <p:stCondLst>
                                    <p:cond delay="50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2000"/>
                                        <p:tgtEl>
                                          <p:spTgt spid="40"/>
                                        </p:tgtEl>
                                      </p:cBhvr>
                                    </p:animEffect>
                                  </p:childTnLst>
                                </p:cTn>
                              </p:par>
                            </p:childTnLst>
                          </p:cTn>
                        </p:par>
                        <p:par>
                          <p:cTn id="91" fill="hold">
                            <p:stCondLst>
                              <p:cond delay="4500"/>
                            </p:stCondLst>
                            <p:childTnLst>
                              <p:par>
                                <p:cTn id="92" presetID="53" presetClass="entr" presetSubtype="0" fill="hold" grpId="0" nodeType="afterEffect">
                                  <p:stCondLst>
                                    <p:cond delay="5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2000" fill="hold"/>
                                        <p:tgtEl>
                                          <p:spTgt spid="17"/>
                                        </p:tgtEl>
                                        <p:attrNameLst>
                                          <p:attrName>ppt_w</p:attrName>
                                        </p:attrNameLst>
                                      </p:cBhvr>
                                      <p:tavLst>
                                        <p:tav tm="0">
                                          <p:val>
                                            <p:fltVal val="0"/>
                                          </p:val>
                                        </p:tav>
                                        <p:tav tm="100000">
                                          <p:val>
                                            <p:strVal val="#ppt_w"/>
                                          </p:val>
                                        </p:tav>
                                      </p:tavLst>
                                    </p:anim>
                                    <p:anim calcmode="lin" valueType="num">
                                      <p:cBhvr>
                                        <p:cTn id="95" dur="2000" fill="hold"/>
                                        <p:tgtEl>
                                          <p:spTgt spid="17"/>
                                        </p:tgtEl>
                                        <p:attrNameLst>
                                          <p:attrName>ppt_h</p:attrName>
                                        </p:attrNameLst>
                                      </p:cBhvr>
                                      <p:tavLst>
                                        <p:tav tm="0">
                                          <p:val>
                                            <p:fltVal val="0"/>
                                          </p:val>
                                        </p:tav>
                                        <p:tav tm="100000">
                                          <p:val>
                                            <p:strVal val="#ppt_h"/>
                                          </p:val>
                                        </p:tav>
                                      </p:tavLst>
                                    </p:anim>
                                    <p:animEffect transition="in" filter="fade">
                                      <p:cBhvr>
                                        <p:cTn id="96" dur="2000"/>
                                        <p:tgtEl>
                                          <p:spTgt spid="17"/>
                                        </p:tgtEl>
                                      </p:cBhvr>
                                    </p:animEffect>
                                  </p:childTnLst>
                                </p:cTn>
                              </p:par>
                            </p:childTnLst>
                          </p:cTn>
                        </p:par>
                        <p:par>
                          <p:cTn id="97" fill="hold">
                            <p:stCondLst>
                              <p:cond delay="7000"/>
                            </p:stCondLst>
                            <p:childTnLst>
                              <p:par>
                                <p:cTn id="98" presetID="22" presetClass="entr" presetSubtype="2" fill="hold" nodeType="afterEffect">
                                  <p:stCondLst>
                                    <p:cond delay="500"/>
                                  </p:stCondLst>
                                  <p:childTnLst>
                                    <p:set>
                                      <p:cBhvr>
                                        <p:cTn id="99" dur="1" fill="hold">
                                          <p:stCondLst>
                                            <p:cond delay="0"/>
                                          </p:stCondLst>
                                        </p:cTn>
                                        <p:tgtEl>
                                          <p:spTgt spid="42"/>
                                        </p:tgtEl>
                                        <p:attrNameLst>
                                          <p:attrName>style.visibility</p:attrName>
                                        </p:attrNameLst>
                                      </p:cBhvr>
                                      <p:to>
                                        <p:strVal val="visible"/>
                                      </p:to>
                                    </p:set>
                                    <p:animEffect transition="in" filter="wipe(right)">
                                      <p:cBhvr>
                                        <p:cTn id="100" dur="2000"/>
                                        <p:tgtEl>
                                          <p:spTgt spid="42"/>
                                        </p:tgtEl>
                                      </p:cBhvr>
                                    </p:animEffect>
                                  </p:childTnLst>
                                </p:cTn>
                              </p:par>
                            </p:childTnLst>
                          </p:cTn>
                        </p:par>
                        <p:par>
                          <p:cTn id="101" fill="hold">
                            <p:stCondLst>
                              <p:cond delay="9500"/>
                            </p:stCondLst>
                            <p:childTnLst>
                              <p:par>
                                <p:cTn id="102" presetID="53" presetClass="entr" presetSubtype="0" fill="hold" grpId="0" nodeType="afterEffect">
                                  <p:stCondLst>
                                    <p:cond delay="50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2000" fill="hold"/>
                                        <p:tgtEl>
                                          <p:spTgt spid="35"/>
                                        </p:tgtEl>
                                        <p:attrNameLst>
                                          <p:attrName>ppt_w</p:attrName>
                                        </p:attrNameLst>
                                      </p:cBhvr>
                                      <p:tavLst>
                                        <p:tav tm="0">
                                          <p:val>
                                            <p:fltVal val="0"/>
                                          </p:val>
                                        </p:tav>
                                        <p:tav tm="100000">
                                          <p:val>
                                            <p:strVal val="#ppt_w"/>
                                          </p:val>
                                        </p:tav>
                                      </p:tavLst>
                                    </p:anim>
                                    <p:anim calcmode="lin" valueType="num">
                                      <p:cBhvr>
                                        <p:cTn id="105" dur="2000" fill="hold"/>
                                        <p:tgtEl>
                                          <p:spTgt spid="35"/>
                                        </p:tgtEl>
                                        <p:attrNameLst>
                                          <p:attrName>ppt_h</p:attrName>
                                        </p:attrNameLst>
                                      </p:cBhvr>
                                      <p:tavLst>
                                        <p:tav tm="0">
                                          <p:val>
                                            <p:fltVal val="0"/>
                                          </p:val>
                                        </p:tav>
                                        <p:tav tm="100000">
                                          <p:val>
                                            <p:strVal val="#ppt_h"/>
                                          </p:val>
                                        </p:tav>
                                      </p:tavLst>
                                    </p:anim>
                                    <p:animEffect transition="in" filter="fade">
                                      <p:cBhvr>
                                        <p:cTn id="106" dur="2000"/>
                                        <p:tgtEl>
                                          <p:spTgt spid="35"/>
                                        </p:tgtEl>
                                      </p:cBhvr>
                                    </p:animEffect>
                                  </p:childTnLst>
                                </p:cTn>
                              </p:par>
                            </p:childTnLst>
                          </p:cTn>
                        </p:par>
                        <p:par>
                          <p:cTn id="107" fill="hold">
                            <p:stCondLst>
                              <p:cond delay="12000"/>
                            </p:stCondLst>
                            <p:childTnLst>
                              <p:par>
                                <p:cTn id="108" presetID="53" presetClass="entr" presetSubtype="0" fill="hold" grpId="0" nodeType="afterEffect">
                                  <p:stCondLst>
                                    <p:cond delay="5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2000" fill="hold"/>
                                        <p:tgtEl>
                                          <p:spTgt spid="36"/>
                                        </p:tgtEl>
                                        <p:attrNameLst>
                                          <p:attrName>ppt_w</p:attrName>
                                        </p:attrNameLst>
                                      </p:cBhvr>
                                      <p:tavLst>
                                        <p:tav tm="0">
                                          <p:val>
                                            <p:fltVal val="0"/>
                                          </p:val>
                                        </p:tav>
                                        <p:tav tm="100000">
                                          <p:val>
                                            <p:strVal val="#ppt_w"/>
                                          </p:val>
                                        </p:tav>
                                      </p:tavLst>
                                    </p:anim>
                                    <p:anim calcmode="lin" valueType="num">
                                      <p:cBhvr>
                                        <p:cTn id="111" dur="2000" fill="hold"/>
                                        <p:tgtEl>
                                          <p:spTgt spid="36"/>
                                        </p:tgtEl>
                                        <p:attrNameLst>
                                          <p:attrName>ppt_h</p:attrName>
                                        </p:attrNameLst>
                                      </p:cBhvr>
                                      <p:tavLst>
                                        <p:tav tm="0">
                                          <p:val>
                                            <p:fltVal val="0"/>
                                          </p:val>
                                        </p:tav>
                                        <p:tav tm="100000">
                                          <p:val>
                                            <p:strVal val="#ppt_h"/>
                                          </p:val>
                                        </p:tav>
                                      </p:tavLst>
                                    </p:anim>
                                    <p:animEffect transition="in" filter="fade">
                                      <p:cBhvr>
                                        <p:cTn id="112" dur="2000"/>
                                        <p:tgtEl>
                                          <p:spTgt spid="36"/>
                                        </p:tgtEl>
                                      </p:cBhvr>
                                    </p:animEffect>
                                  </p:childTnLst>
                                </p:cTn>
                              </p:par>
                            </p:childTnLst>
                          </p:cTn>
                        </p:par>
                        <p:par>
                          <p:cTn id="113" fill="hold">
                            <p:stCondLst>
                              <p:cond delay="14500"/>
                            </p:stCondLst>
                            <p:childTnLst>
                              <p:par>
                                <p:cTn id="114" presetID="22" presetClass="entr" presetSubtype="2" fill="hold" nodeType="afterEffect">
                                  <p:stCondLst>
                                    <p:cond delay="500"/>
                                  </p:stCondLst>
                                  <p:childTnLst>
                                    <p:set>
                                      <p:cBhvr>
                                        <p:cTn id="115" dur="1" fill="hold">
                                          <p:stCondLst>
                                            <p:cond delay="0"/>
                                          </p:stCondLst>
                                        </p:cTn>
                                        <p:tgtEl>
                                          <p:spTgt spid="43"/>
                                        </p:tgtEl>
                                        <p:attrNameLst>
                                          <p:attrName>style.visibility</p:attrName>
                                        </p:attrNameLst>
                                      </p:cBhvr>
                                      <p:to>
                                        <p:strVal val="visible"/>
                                      </p:to>
                                    </p:set>
                                    <p:animEffect transition="in" filter="wipe(right)">
                                      <p:cBhvr>
                                        <p:cTn id="116" dur="2000"/>
                                        <p:tgtEl>
                                          <p:spTgt spid="43"/>
                                        </p:tgtEl>
                                      </p:cBhvr>
                                    </p:animEffect>
                                  </p:childTnLst>
                                </p:cTn>
                              </p:par>
                            </p:childTnLst>
                          </p:cTn>
                        </p:par>
                        <p:par>
                          <p:cTn id="117" fill="hold">
                            <p:stCondLst>
                              <p:cond delay="17000"/>
                            </p:stCondLst>
                            <p:childTnLst>
                              <p:par>
                                <p:cTn id="118" presetID="53" presetClass="entr" presetSubtype="0" fill="hold" grpId="0" nodeType="afterEffect">
                                  <p:stCondLst>
                                    <p:cond delay="50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2000" fill="hold"/>
                                        <p:tgtEl>
                                          <p:spTgt spid="37"/>
                                        </p:tgtEl>
                                        <p:attrNameLst>
                                          <p:attrName>ppt_w</p:attrName>
                                        </p:attrNameLst>
                                      </p:cBhvr>
                                      <p:tavLst>
                                        <p:tav tm="0">
                                          <p:val>
                                            <p:fltVal val="0"/>
                                          </p:val>
                                        </p:tav>
                                        <p:tav tm="100000">
                                          <p:val>
                                            <p:strVal val="#ppt_w"/>
                                          </p:val>
                                        </p:tav>
                                      </p:tavLst>
                                    </p:anim>
                                    <p:anim calcmode="lin" valueType="num">
                                      <p:cBhvr>
                                        <p:cTn id="121" dur="2000" fill="hold"/>
                                        <p:tgtEl>
                                          <p:spTgt spid="37"/>
                                        </p:tgtEl>
                                        <p:attrNameLst>
                                          <p:attrName>ppt_h</p:attrName>
                                        </p:attrNameLst>
                                      </p:cBhvr>
                                      <p:tavLst>
                                        <p:tav tm="0">
                                          <p:val>
                                            <p:fltVal val="0"/>
                                          </p:val>
                                        </p:tav>
                                        <p:tav tm="100000">
                                          <p:val>
                                            <p:strVal val="#ppt_h"/>
                                          </p:val>
                                        </p:tav>
                                      </p:tavLst>
                                    </p:anim>
                                    <p:animEffect transition="in" filter="fade">
                                      <p:cBhvr>
                                        <p:cTn id="122" dur="2000"/>
                                        <p:tgtEl>
                                          <p:spTgt spid="37"/>
                                        </p:tgtEl>
                                      </p:cBhvr>
                                    </p:animEffect>
                                  </p:childTnLst>
                                </p:cTn>
                              </p:par>
                            </p:childTnLst>
                          </p:cTn>
                        </p:par>
                        <p:par>
                          <p:cTn id="123" fill="hold">
                            <p:stCondLst>
                              <p:cond delay="19500"/>
                            </p:stCondLst>
                            <p:childTnLst>
                              <p:par>
                                <p:cTn id="124" presetID="22" presetClass="entr" presetSubtype="1" fill="hold" grpId="0" nodeType="afterEffect">
                                  <p:stCondLst>
                                    <p:cond delay="500"/>
                                  </p:stCondLst>
                                  <p:childTnLst>
                                    <p:set>
                                      <p:cBhvr>
                                        <p:cTn id="125" dur="1" fill="hold">
                                          <p:stCondLst>
                                            <p:cond delay="0"/>
                                          </p:stCondLst>
                                        </p:cTn>
                                        <p:tgtEl>
                                          <p:spTgt spid="44"/>
                                        </p:tgtEl>
                                        <p:attrNameLst>
                                          <p:attrName>style.visibility</p:attrName>
                                        </p:attrNameLst>
                                      </p:cBhvr>
                                      <p:to>
                                        <p:strVal val="visible"/>
                                      </p:to>
                                    </p:set>
                                    <p:animEffect transition="in" filter="wipe(up)">
                                      <p:cBhvr>
                                        <p:cTn id="126" dur="2000"/>
                                        <p:tgtEl>
                                          <p:spTgt spid="44"/>
                                        </p:tgtEl>
                                      </p:cBhvr>
                                    </p:animEffect>
                                  </p:childTnLst>
                                </p:cTn>
                              </p:par>
                            </p:childTnLst>
                          </p:cTn>
                        </p:par>
                        <p:par>
                          <p:cTn id="127" fill="hold">
                            <p:stCondLst>
                              <p:cond delay="22000"/>
                            </p:stCondLst>
                            <p:childTnLst>
                              <p:par>
                                <p:cTn id="128" presetID="53" presetClass="entr" presetSubtype="0" fill="hold" grpId="0" nodeType="afterEffect">
                                  <p:stCondLst>
                                    <p:cond delay="50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2000" fill="hold"/>
                                        <p:tgtEl>
                                          <p:spTgt spid="38"/>
                                        </p:tgtEl>
                                        <p:attrNameLst>
                                          <p:attrName>ppt_w</p:attrName>
                                        </p:attrNameLst>
                                      </p:cBhvr>
                                      <p:tavLst>
                                        <p:tav tm="0">
                                          <p:val>
                                            <p:fltVal val="0"/>
                                          </p:val>
                                        </p:tav>
                                        <p:tav tm="100000">
                                          <p:val>
                                            <p:strVal val="#ppt_w"/>
                                          </p:val>
                                        </p:tav>
                                      </p:tavLst>
                                    </p:anim>
                                    <p:anim calcmode="lin" valueType="num">
                                      <p:cBhvr>
                                        <p:cTn id="131" dur="2000" fill="hold"/>
                                        <p:tgtEl>
                                          <p:spTgt spid="38"/>
                                        </p:tgtEl>
                                        <p:attrNameLst>
                                          <p:attrName>ppt_h</p:attrName>
                                        </p:attrNameLst>
                                      </p:cBhvr>
                                      <p:tavLst>
                                        <p:tav tm="0">
                                          <p:val>
                                            <p:fltVal val="0"/>
                                          </p:val>
                                        </p:tav>
                                        <p:tav tm="100000">
                                          <p:val>
                                            <p:strVal val="#ppt_h"/>
                                          </p:val>
                                        </p:tav>
                                      </p:tavLst>
                                    </p:anim>
                                    <p:animEffect transition="in" filter="fade">
                                      <p:cBhvr>
                                        <p:cTn id="132" dur="20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2000" fill="hold"/>
                                        <p:tgtEl>
                                          <p:spTgt spid="13"/>
                                        </p:tgtEl>
                                        <p:attrNameLst>
                                          <p:attrName>ppt_w</p:attrName>
                                        </p:attrNameLst>
                                      </p:cBhvr>
                                      <p:tavLst>
                                        <p:tav tm="0">
                                          <p:val>
                                            <p:fltVal val="0"/>
                                          </p:val>
                                        </p:tav>
                                        <p:tav tm="100000">
                                          <p:val>
                                            <p:strVal val="#ppt_w"/>
                                          </p:val>
                                        </p:tav>
                                      </p:tavLst>
                                    </p:anim>
                                    <p:anim calcmode="lin" valueType="num">
                                      <p:cBhvr>
                                        <p:cTn id="138" dur="2000" fill="hold"/>
                                        <p:tgtEl>
                                          <p:spTgt spid="13"/>
                                        </p:tgtEl>
                                        <p:attrNameLst>
                                          <p:attrName>ppt_h</p:attrName>
                                        </p:attrNameLst>
                                      </p:cBhvr>
                                      <p:tavLst>
                                        <p:tav tm="0">
                                          <p:val>
                                            <p:fltVal val="0"/>
                                          </p:val>
                                        </p:tav>
                                        <p:tav tm="100000">
                                          <p:val>
                                            <p:strVal val="#ppt_h"/>
                                          </p:val>
                                        </p:tav>
                                      </p:tavLst>
                                    </p:anim>
                                    <p:animEffect transition="in" filter="fade">
                                      <p:cBhvr>
                                        <p:cTn id="139" dur="2000"/>
                                        <p:tgtEl>
                                          <p:spTgt spid="13"/>
                                        </p:tgtEl>
                                      </p:cBhvr>
                                    </p:animEffect>
                                  </p:childTnLst>
                                </p:cTn>
                              </p:par>
                            </p:childTnLst>
                          </p:cTn>
                        </p:par>
                        <p:par>
                          <p:cTn id="140" fill="hold">
                            <p:stCondLst>
                              <p:cond delay="2000"/>
                            </p:stCondLst>
                            <p:childTnLst>
                              <p:par>
                                <p:cTn id="141" presetID="22" presetClass="entr" presetSubtype="2" fill="hold" grpId="0" nodeType="afterEffect">
                                  <p:stCondLst>
                                    <p:cond delay="500"/>
                                  </p:stCondLst>
                                  <p:childTnLst>
                                    <p:set>
                                      <p:cBhvr>
                                        <p:cTn id="142" dur="1" fill="hold">
                                          <p:stCondLst>
                                            <p:cond delay="0"/>
                                          </p:stCondLst>
                                        </p:cTn>
                                        <p:tgtEl>
                                          <p:spTgt spid="34"/>
                                        </p:tgtEl>
                                        <p:attrNameLst>
                                          <p:attrName>style.visibility</p:attrName>
                                        </p:attrNameLst>
                                      </p:cBhvr>
                                      <p:to>
                                        <p:strVal val="visible"/>
                                      </p:to>
                                    </p:set>
                                    <p:animEffect transition="in" filter="wipe(right)">
                                      <p:cBhvr>
                                        <p:cTn id="143" dur="2000"/>
                                        <p:tgtEl>
                                          <p:spTgt spid="34"/>
                                        </p:tgtEl>
                                      </p:cBhvr>
                                    </p:animEffect>
                                  </p:childTnLst>
                                </p:cTn>
                              </p:par>
                            </p:childTnLst>
                          </p:cTn>
                        </p:par>
                        <p:par>
                          <p:cTn id="144" fill="hold">
                            <p:stCondLst>
                              <p:cond delay="4500"/>
                            </p:stCondLst>
                            <p:childTnLst>
                              <p:par>
                                <p:cTn id="145" presetID="53" presetClass="entr" presetSubtype="0" fill="hold" grpId="0" nodeType="afterEffect">
                                  <p:stCondLst>
                                    <p:cond delay="500"/>
                                  </p:stCondLst>
                                  <p:childTnLst>
                                    <p:set>
                                      <p:cBhvr>
                                        <p:cTn id="146" dur="1" fill="hold">
                                          <p:stCondLst>
                                            <p:cond delay="0"/>
                                          </p:stCondLst>
                                        </p:cTn>
                                        <p:tgtEl>
                                          <p:spTgt spid="15"/>
                                        </p:tgtEl>
                                        <p:attrNameLst>
                                          <p:attrName>style.visibility</p:attrName>
                                        </p:attrNameLst>
                                      </p:cBhvr>
                                      <p:to>
                                        <p:strVal val="visible"/>
                                      </p:to>
                                    </p:set>
                                    <p:anim calcmode="lin" valueType="num">
                                      <p:cBhvr>
                                        <p:cTn id="147" dur="2000" fill="hold"/>
                                        <p:tgtEl>
                                          <p:spTgt spid="15"/>
                                        </p:tgtEl>
                                        <p:attrNameLst>
                                          <p:attrName>ppt_w</p:attrName>
                                        </p:attrNameLst>
                                      </p:cBhvr>
                                      <p:tavLst>
                                        <p:tav tm="0">
                                          <p:val>
                                            <p:fltVal val="0"/>
                                          </p:val>
                                        </p:tav>
                                        <p:tav tm="100000">
                                          <p:val>
                                            <p:strVal val="#ppt_w"/>
                                          </p:val>
                                        </p:tav>
                                      </p:tavLst>
                                    </p:anim>
                                    <p:anim calcmode="lin" valueType="num">
                                      <p:cBhvr>
                                        <p:cTn id="148" dur="2000" fill="hold"/>
                                        <p:tgtEl>
                                          <p:spTgt spid="15"/>
                                        </p:tgtEl>
                                        <p:attrNameLst>
                                          <p:attrName>ppt_h</p:attrName>
                                        </p:attrNameLst>
                                      </p:cBhvr>
                                      <p:tavLst>
                                        <p:tav tm="0">
                                          <p:val>
                                            <p:fltVal val="0"/>
                                          </p:val>
                                        </p:tav>
                                        <p:tav tm="100000">
                                          <p:val>
                                            <p:strVal val="#ppt_h"/>
                                          </p:val>
                                        </p:tav>
                                      </p:tavLst>
                                    </p:anim>
                                    <p:animEffect transition="in" filter="fade">
                                      <p:cBhvr>
                                        <p:cTn id="149" dur="2000"/>
                                        <p:tgtEl>
                                          <p:spTgt spid="15"/>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0" fill="hold" grpId="0" nodeType="clickEffect">
                                  <p:stCondLst>
                                    <p:cond delay="0"/>
                                  </p:stCondLst>
                                  <p:childTnLst>
                                    <p:set>
                                      <p:cBhvr>
                                        <p:cTn id="153" dur="1" fill="hold">
                                          <p:stCondLst>
                                            <p:cond delay="0"/>
                                          </p:stCondLst>
                                        </p:cTn>
                                        <p:tgtEl>
                                          <p:spTgt spid="20481"/>
                                        </p:tgtEl>
                                        <p:attrNameLst>
                                          <p:attrName>style.visibility</p:attrName>
                                        </p:attrNameLst>
                                      </p:cBhvr>
                                      <p:to>
                                        <p:strVal val="visible"/>
                                      </p:to>
                                    </p:set>
                                    <p:anim calcmode="lin" valueType="num">
                                      <p:cBhvr>
                                        <p:cTn id="154" dur="2000" fill="hold"/>
                                        <p:tgtEl>
                                          <p:spTgt spid="20481"/>
                                        </p:tgtEl>
                                        <p:attrNameLst>
                                          <p:attrName>ppt_w</p:attrName>
                                        </p:attrNameLst>
                                      </p:cBhvr>
                                      <p:tavLst>
                                        <p:tav tm="0">
                                          <p:val>
                                            <p:fltVal val="0"/>
                                          </p:val>
                                        </p:tav>
                                        <p:tav tm="100000">
                                          <p:val>
                                            <p:strVal val="#ppt_w"/>
                                          </p:val>
                                        </p:tav>
                                      </p:tavLst>
                                    </p:anim>
                                    <p:anim calcmode="lin" valueType="num">
                                      <p:cBhvr>
                                        <p:cTn id="155" dur="2000" fill="hold"/>
                                        <p:tgtEl>
                                          <p:spTgt spid="20481"/>
                                        </p:tgtEl>
                                        <p:attrNameLst>
                                          <p:attrName>ppt_h</p:attrName>
                                        </p:attrNameLst>
                                      </p:cBhvr>
                                      <p:tavLst>
                                        <p:tav tm="0">
                                          <p:val>
                                            <p:fltVal val="0"/>
                                          </p:val>
                                        </p:tav>
                                        <p:tav tm="100000">
                                          <p:val>
                                            <p:strVal val="#ppt_h"/>
                                          </p:val>
                                        </p:tav>
                                      </p:tavLst>
                                    </p:anim>
                                    <p:animEffect transition="in" filter="fade">
                                      <p:cBhvr>
                                        <p:cTn id="156"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3" grpId="0" animBg="1"/>
      <p:bldP spid="15" grpId="0" animBg="1"/>
      <p:bldP spid="17" grpId="0" animBg="1"/>
      <p:bldP spid="18" grpId="0" animBg="1"/>
      <p:bldP spid="19" grpId="0" animBg="1"/>
      <p:bldP spid="20" grpId="0" animBg="1"/>
      <p:bldP spid="21" grpId="0" animBg="1"/>
      <p:bldP spid="22" grpId="0" animBg="1"/>
      <p:bldP spid="23" grpId="0" animBg="1"/>
      <p:bldP spid="32" grpId="0" animBg="1"/>
      <p:bldP spid="34" grpId="0" animBg="1"/>
      <p:bldP spid="35" grpId="0" animBg="1"/>
      <p:bldP spid="36" grpId="0" animBg="1"/>
      <p:bldP spid="37" grpId="0" animBg="1"/>
      <p:bldP spid="38" grpId="0" animBg="1"/>
      <p:bldP spid="39" grpId="0" animBg="1"/>
      <p:bldP spid="40" grpId="0" animBg="1"/>
      <p:bldP spid="44" grpId="0" animBg="1"/>
      <p:bldP spid="2048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496" y="0"/>
            <a:ext cx="9144000" cy="646331"/>
          </a:xfrm>
          <a:prstGeom prst="rect">
            <a:avLst/>
          </a:prstGeom>
        </p:spPr>
        <p:txBody>
          <a:bodyPr wrap="square">
            <a:spAutoFit/>
          </a:bodyPr>
          <a:lstStyle/>
          <a:p>
            <a:pPr lvl="0" algn="justLow" rtl="1" fontAlgn="base">
              <a:spcBef>
                <a:spcPct val="0"/>
              </a:spcBef>
              <a:spcAft>
                <a:spcPct val="0"/>
              </a:spcAft>
            </a:pPr>
            <a:r>
              <a:rPr lang="fa-IR"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نقش متمایز مجلس سنا </a:t>
            </a:r>
            <a:r>
              <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در فرایند سیاست خارجی </a:t>
            </a:r>
            <a:r>
              <a:rPr lang="fa-IR"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امریکا </a:t>
            </a:r>
            <a:endParaRPr lang="en-US"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graphicFrame>
        <p:nvGraphicFramePr>
          <p:cNvPr id="6" name="Diagram 5"/>
          <p:cNvGraphicFramePr/>
          <p:nvPr/>
        </p:nvGraphicFramePr>
        <p:xfrm>
          <a:off x="0" y="1071546"/>
          <a:ext cx="885828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graphicEl>
                                              <a:dgm id="{A1E6A143-B635-41CD-A9FF-4BD973718614}"/>
                                            </p:graphicEl>
                                          </p:spTgt>
                                        </p:tgtEl>
                                        <p:attrNameLst>
                                          <p:attrName>style.visibility</p:attrName>
                                        </p:attrNameLst>
                                      </p:cBhvr>
                                      <p:to>
                                        <p:strVal val="visible"/>
                                      </p:to>
                                    </p:set>
                                    <p:anim calcmode="lin" valueType="num">
                                      <p:cBhvr>
                                        <p:cTn id="14" dur="2000" fill="hold"/>
                                        <p:tgtEl>
                                          <p:spTgt spid="6">
                                            <p:graphicEl>
                                              <a:dgm id="{A1E6A143-B635-41CD-A9FF-4BD973718614}"/>
                                            </p:graphicEl>
                                          </p:spTgt>
                                        </p:tgtEl>
                                        <p:attrNameLst>
                                          <p:attrName>ppt_w</p:attrName>
                                        </p:attrNameLst>
                                      </p:cBhvr>
                                      <p:tavLst>
                                        <p:tav tm="0">
                                          <p:val>
                                            <p:fltVal val="0"/>
                                          </p:val>
                                        </p:tav>
                                        <p:tav tm="100000">
                                          <p:val>
                                            <p:strVal val="#ppt_w"/>
                                          </p:val>
                                        </p:tav>
                                      </p:tavLst>
                                    </p:anim>
                                    <p:anim calcmode="lin" valueType="num">
                                      <p:cBhvr>
                                        <p:cTn id="15" dur="2000" fill="hold"/>
                                        <p:tgtEl>
                                          <p:spTgt spid="6">
                                            <p:graphicEl>
                                              <a:dgm id="{A1E6A143-B635-41CD-A9FF-4BD973718614}"/>
                                            </p:graphicEl>
                                          </p:spTgt>
                                        </p:tgtEl>
                                        <p:attrNameLst>
                                          <p:attrName>ppt_h</p:attrName>
                                        </p:attrNameLst>
                                      </p:cBhvr>
                                      <p:tavLst>
                                        <p:tav tm="0">
                                          <p:val>
                                            <p:fltVal val="0"/>
                                          </p:val>
                                        </p:tav>
                                        <p:tav tm="100000">
                                          <p:val>
                                            <p:strVal val="#ppt_h"/>
                                          </p:val>
                                        </p:tav>
                                      </p:tavLst>
                                    </p:anim>
                                    <p:animEffect transition="in" filter="fade">
                                      <p:cBhvr>
                                        <p:cTn id="16" dur="2000"/>
                                        <p:tgtEl>
                                          <p:spTgt spid="6">
                                            <p:graphicEl>
                                              <a:dgm id="{A1E6A143-B635-41CD-A9FF-4BD97371861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graphicEl>
                                              <a:dgm id="{7E45D7AD-2D8C-40F7-B28E-2CFD2047994B}"/>
                                            </p:graphicEl>
                                          </p:spTgt>
                                        </p:tgtEl>
                                        <p:attrNameLst>
                                          <p:attrName>style.visibility</p:attrName>
                                        </p:attrNameLst>
                                      </p:cBhvr>
                                      <p:to>
                                        <p:strVal val="visible"/>
                                      </p:to>
                                    </p:set>
                                    <p:anim calcmode="lin" valueType="num">
                                      <p:cBhvr>
                                        <p:cTn id="21" dur="2000" fill="hold"/>
                                        <p:tgtEl>
                                          <p:spTgt spid="6">
                                            <p:graphicEl>
                                              <a:dgm id="{7E45D7AD-2D8C-40F7-B28E-2CFD2047994B}"/>
                                            </p:graphicEl>
                                          </p:spTgt>
                                        </p:tgtEl>
                                        <p:attrNameLst>
                                          <p:attrName>ppt_w</p:attrName>
                                        </p:attrNameLst>
                                      </p:cBhvr>
                                      <p:tavLst>
                                        <p:tav tm="0">
                                          <p:val>
                                            <p:fltVal val="0"/>
                                          </p:val>
                                        </p:tav>
                                        <p:tav tm="100000">
                                          <p:val>
                                            <p:strVal val="#ppt_w"/>
                                          </p:val>
                                        </p:tav>
                                      </p:tavLst>
                                    </p:anim>
                                    <p:anim calcmode="lin" valueType="num">
                                      <p:cBhvr>
                                        <p:cTn id="22" dur="2000" fill="hold"/>
                                        <p:tgtEl>
                                          <p:spTgt spid="6">
                                            <p:graphicEl>
                                              <a:dgm id="{7E45D7AD-2D8C-40F7-B28E-2CFD2047994B}"/>
                                            </p:graphicEl>
                                          </p:spTgt>
                                        </p:tgtEl>
                                        <p:attrNameLst>
                                          <p:attrName>ppt_h</p:attrName>
                                        </p:attrNameLst>
                                      </p:cBhvr>
                                      <p:tavLst>
                                        <p:tav tm="0">
                                          <p:val>
                                            <p:fltVal val="0"/>
                                          </p:val>
                                        </p:tav>
                                        <p:tav tm="100000">
                                          <p:val>
                                            <p:strVal val="#ppt_h"/>
                                          </p:val>
                                        </p:tav>
                                      </p:tavLst>
                                    </p:anim>
                                    <p:animEffect transition="in" filter="fade">
                                      <p:cBhvr>
                                        <p:cTn id="23" dur="2000"/>
                                        <p:tgtEl>
                                          <p:spTgt spid="6">
                                            <p:graphicEl>
                                              <a:dgm id="{7E45D7AD-2D8C-40F7-B28E-2CFD2047994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graphicEl>
                                              <a:dgm id="{324DC0E0-C547-47D6-8439-C22D485B2570}"/>
                                            </p:graphicEl>
                                          </p:spTgt>
                                        </p:tgtEl>
                                        <p:attrNameLst>
                                          <p:attrName>style.visibility</p:attrName>
                                        </p:attrNameLst>
                                      </p:cBhvr>
                                      <p:to>
                                        <p:strVal val="visible"/>
                                      </p:to>
                                    </p:set>
                                    <p:anim calcmode="lin" valueType="num">
                                      <p:cBhvr>
                                        <p:cTn id="28" dur="2000" fill="hold"/>
                                        <p:tgtEl>
                                          <p:spTgt spid="6">
                                            <p:graphicEl>
                                              <a:dgm id="{324DC0E0-C547-47D6-8439-C22D485B2570}"/>
                                            </p:graphicEl>
                                          </p:spTgt>
                                        </p:tgtEl>
                                        <p:attrNameLst>
                                          <p:attrName>ppt_w</p:attrName>
                                        </p:attrNameLst>
                                      </p:cBhvr>
                                      <p:tavLst>
                                        <p:tav tm="0">
                                          <p:val>
                                            <p:fltVal val="0"/>
                                          </p:val>
                                        </p:tav>
                                        <p:tav tm="100000">
                                          <p:val>
                                            <p:strVal val="#ppt_w"/>
                                          </p:val>
                                        </p:tav>
                                      </p:tavLst>
                                    </p:anim>
                                    <p:anim calcmode="lin" valueType="num">
                                      <p:cBhvr>
                                        <p:cTn id="29" dur="2000" fill="hold"/>
                                        <p:tgtEl>
                                          <p:spTgt spid="6">
                                            <p:graphicEl>
                                              <a:dgm id="{324DC0E0-C547-47D6-8439-C22D485B2570}"/>
                                            </p:graphicEl>
                                          </p:spTgt>
                                        </p:tgtEl>
                                        <p:attrNameLst>
                                          <p:attrName>ppt_h</p:attrName>
                                        </p:attrNameLst>
                                      </p:cBhvr>
                                      <p:tavLst>
                                        <p:tav tm="0">
                                          <p:val>
                                            <p:fltVal val="0"/>
                                          </p:val>
                                        </p:tav>
                                        <p:tav tm="100000">
                                          <p:val>
                                            <p:strVal val="#ppt_h"/>
                                          </p:val>
                                        </p:tav>
                                      </p:tavLst>
                                    </p:anim>
                                    <p:animEffect transition="in" filter="fade">
                                      <p:cBhvr>
                                        <p:cTn id="30" dur="2000"/>
                                        <p:tgtEl>
                                          <p:spTgt spid="6">
                                            <p:graphicEl>
                                              <a:dgm id="{324DC0E0-C547-47D6-8439-C22D485B257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
                                            <p:graphicEl>
                                              <a:dgm id="{9B2C5D53-8DB9-4530-93CE-270AD1711061}"/>
                                            </p:graphicEl>
                                          </p:spTgt>
                                        </p:tgtEl>
                                        <p:attrNameLst>
                                          <p:attrName>style.visibility</p:attrName>
                                        </p:attrNameLst>
                                      </p:cBhvr>
                                      <p:to>
                                        <p:strVal val="visible"/>
                                      </p:to>
                                    </p:set>
                                    <p:anim calcmode="lin" valueType="num">
                                      <p:cBhvr>
                                        <p:cTn id="35" dur="2000" fill="hold"/>
                                        <p:tgtEl>
                                          <p:spTgt spid="6">
                                            <p:graphicEl>
                                              <a:dgm id="{9B2C5D53-8DB9-4530-93CE-270AD1711061}"/>
                                            </p:graphicEl>
                                          </p:spTgt>
                                        </p:tgtEl>
                                        <p:attrNameLst>
                                          <p:attrName>ppt_w</p:attrName>
                                        </p:attrNameLst>
                                      </p:cBhvr>
                                      <p:tavLst>
                                        <p:tav tm="0">
                                          <p:val>
                                            <p:fltVal val="0"/>
                                          </p:val>
                                        </p:tav>
                                        <p:tav tm="100000">
                                          <p:val>
                                            <p:strVal val="#ppt_w"/>
                                          </p:val>
                                        </p:tav>
                                      </p:tavLst>
                                    </p:anim>
                                    <p:anim calcmode="lin" valueType="num">
                                      <p:cBhvr>
                                        <p:cTn id="36" dur="2000" fill="hold"/>
                                        <p:tgtEl>
                                          <p:spTgt spid="6">
                                            <p:graphicEl>
                                              <a:dgm id="{9B2C5D53-8DB9-4530-93CE-270AD1711061}"/>
                                            </p:graphicEl>
                                          </p:spTgt>
                                        </p:tgtEl>
                                        <p:attrNameLst>
                                          <p:attrName>ppt_h</p:attrName>
                                        </p:attrNameLst>
                                      </p:cBhvr>
                                      <p:tavLst>
                                        <p:tav tm="0">
                                          <p:val>
                                            <p:fltVal val="0"/>
                                          </p:val>
                                        </p:tav>
                                        <p:tav tm="100000">
                                          <p:val>
                                            <p:strVal val="#ppt_h"/>
                                          </p:val>
                                        </p:tav>
                                      </p:tavLst>
                                    </p:anim>
                                    <p:animEffect transition="in" filter="fade">
                                      <p:cBhvr>
                                        <p:cTn id="37" dur="2000"/>
                                        <p:tgtEl>
                                          <p:spTgt spid="6">
                                            <p:graphicEl>
                                              <a:dgm id="{9B2C5D53-8DB9-4530-93CE-270AD171106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
                                            <p:graphicEl>
                                              <a:dgm id="{53B7884F-5FAE-4F8A-A4ED-8776B90CA921}"/>
                                            </p:graphicEl>
                                          </p:spTgt>
                                        </p:tgtEl>
                                        <p:attrNameLst>
                                          <p:attrName>style.visibility</p:attrName>
                                        </p:attrNameLst>
                                      </p:cBhvr>
                                      <p:to>
                                        <p:strVal val="visible"/>
                                      </p:to>
                                    </p:set>
                                    <p:anim calcmode="lin" valueType="num">
                                      <p:cBhvr>
                                        <p:cTn id="42" dur="2000" fill="hold"/>
                                        <p:tgtEl>
                                          <p:spTgt spid="6">
                                            <p:graphicEl>
                                              <a:dgm id="{53B7884F-5FAE-4F8A-A4ED-8776B90CA921}"/>
                                            </p:graphicEl>
                                          </p:spTgt>
                                        </p:tgtEl>
                                        <p:attrNameLst>
                                          <p:attrName>ppt_w</p:attrName>
                                        </p:attrNameLst>
                                      </p:cBhvr>
                                      <p:tavLst>
                                        <p:tav tm="0">
                                          <p:val>
                                            <p:fltVal val="0"/>
                                          </p:val>
                                        </p:tav>
                                        <p:tav tm="100000">
                                          <p:val>
                                            <p:strVal val="#ppt_w"/>
                                          </p:val>
                                        </p:tav>
                                      </p:tavLst>
                                    </p:anim>
                                    <p:anim calcmode="lin" valueType="num">
                                      <p:cBhvr>
                                        <p:cTn id="43" dur="2000" fill="hold"/>
                                        <p:tgtEl>
                                          <p:spTgt spid="6">
                                            <p:graphicEl>
                                              <a:dgm id="{53B7884F-5FAE-4F8A-A4ED-8776B90CA921}"/>
                                            </p:graphicEl>
                                          </p:spTgt>
                                        </p:tgtEl>
                                        <p:attrNameLst>
                                          <p:attrName>ppt_h</p:attrName>
                                        </p:attrNameLst>
                                      </p:cBhvr>
                                      <p:tavLst>
                                        <p:tav tm="0">
                                          <p:val>
                                            <p:fltVal val="0"/>
                                          </p:val>
                                        </p:tav>
                                        <p:tav tm="100000">
                                          <p:val>
                                            <p:strVal val="#ppt_h"/>
                                          </p:val>
                                        </p:tav>
                                      </p:tavLst>
                                    </p:anim>
                                    <p:animEffect transition="in" filter="fade">
                                      <p:cBhvr>
                                        <p:cTn id="44" dur="2000"/>
                                        <p:tgtEl>
                                          <p:spTgt spid="6">
                                            <p:graphicEl>
                                              <a:dgm id="{53B7884F-5FAE-4F8A-A4ED-8776B90CA92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6">
                                            <p:graphicEl>
                                              <a:dgm id="{E0414C56-7C66-4837-971A-DEC38ECF8C4A}"/>
                                            </p:graphicEl>
                                          </p:spTgt>
                                        </p:tgtEl>
                                        <p:attrNameLst>
                                          <p:attrName>style.visibility</p:attrName>
                                        </p:attrNameLst>
                                      </p:cBhvr>
                                      <p:to>
                                        <p:strVal val="visible"/>
                                      </p:to>
                                    </p:set>
                                    <p:anim calcmode="lin" valueType="num">
                                      <p:cBhvr>
                                        <p:cTn id="49" dur="2000" fill="hold"/>
                                        <p:tgtEl>
                                          <p:spTgt spid="6">
                                            <p:graphicEl>
                                              <a:dgm id="{E0414C56-7C66-4837-971A-DEC38ECF8C4A}"/>
                                            </p:graphicEl>
                                          </p:spTgt>
                                        </p:tgtEl>
                                        <p:attrNameLst>
                                          <p:attrName>ppt_w</p:attrName>
                                        </p:attrNameLst>
                                      </p:cBhvr>
                                      <p:tavLst>
                                        <p:tav tm="0">
                                          <p:val>
                                            <p:fltVal val="0"/>
                                          </p:val>
                                        </p:tav>
                                        <p:tav tm="100000">
                                          <p:val>
                                            <p:strVal val="#ppt_w"/>
                                          </p:val>
                                        </p:tav>
                                      </p:tavLst>
                                    </p:anim>
                                    <p:anim calcmode="lin" valueType="num">
                                      <p:cBhvr>
                                        <p:cTn id="50" dur="2000" fill="hold"/>
                                        <p:tgtEl>
                                          <p:spTgt spid="6">
                                            <p:graphicEl>
                                              <a:dgm id="{E0414C56-7C66-4837-971A-DEC38ECF8C4A}"/>
                                            </p:graphicEl>
                                          </p:spTgt>
                                        </p:tgtEl>
                                        <p:attrNameLst>
                                          <p:attrName>ppt_h</p:attrName>
                                        </p:attrNameLst>
                                      </p:cBhvr>
                                      <p:tavLst>
                                        <p:tav tm="0">
                                          <p:val>
                                            <p:fltVal val="0"/>
                                          </p:val>
                                        </p:tav>
                                        <p:tav tm="100000">
                                          <p:val>
                                            <p:strVal val="#ppt_h"/>
                                          </p:val>
                                        </p:tav>
                                      </p:tavLst>
                                    </p:anim>
                                    <p:animEffect transition="in" filter="fade">
                                      <p:cBhvr>
                                        <p:cTn id="51" dur="2000"/>
                                        <p:tgtEl>
                                          <p:spTgt spid="6">
                                            <p:graphicEl>
                                              <a:dgm id="{E0414C56-7C66-4837-971A-DEC38ECF8C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116632"/>
            <a:ext cx="9036496" cy="1008112"/>
          </a:xfrm>
          <a:prstGeom prst="roundRect">
            <a:avLst/>
          </a:prstGeom>
          <a:noFill/>
          <a:effectLst>
            <a:outerShdw blurRad="40000" dist="23000" dir="5400000" rotWithShape="0">
              <a:srgbClr val="000000">
                <a:alpha val="35000"/>
              </a:srgbClr>
            </a:outerShdw>
            <a:reflection blurRad="6350" stA="50000" endA="300" endPos="330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a-IR" sz="3600" b="1" dirty="0" smtClean="0">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cs typeface="B Titr" panose="00000700000000000000" pitchFamily="2" charset="-78"/>
              </a:rPr>
              <a:t>بازیگران تأثیرگذار بر تحریم های یکجانبه واشنگتن علیه جمهوری اسلامی ایران</a:t>
            </a:r>
            <a:endParaRPr lang="en-US" sz="3600" b="1" dirty="0">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cs typeface="B Titr" panose="00000700000000000000" pitchFamily="2" charset="-78"/>
            </a:endParaRPr>
          </a:p>
        </p:txBody>
      </p:sp>
      <p:sp>
        <p:nvSpPr>
          <p:cNvPr id="3" name="Rounded Rectangle 2"/>
          <p:cNvSpPr/>
          <p:nvPr/>
        </p:nvSpPr>
        <p:spPr>
          <a:xfrm>
            <a:off x="6084168" y="1628800"/>
            <a:ext cx="1512168" cy="18002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800" dirty="0" smtClean="0">
                <a:cs typeface="B Titr" panose="00000700000000000000" pitchFamily="2" charset="-78"/>
              </a:rPr>
              <a:t>مراکز پژوهشی</a:t>
            </a:r>
            <a:endParaRPr lang="en-US" sz="2800" dirty="0">
              <a:cs typeface="B Titr" panose="00000700000000000000" pitchFamily="2" charset="-78"/>
            </a:endParaRPr>
          </a:p>
        </p:txBody>
      </p:sp>
      <p:sp>
        <p:nvSpPr>
          <p:cNvPr id="6" name="Rounded Rectangle 5"/>
          <p:cNvSpPr/>
          <p:nvPr/>
        </p:nvSpPr>
        <p:spPr>
          <a:xfrm>
            <a:off x="6084168" y="4653136"/>
            <a:ext cx="1512168" cy="18002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smtClean="0">
                <a:cs typeface="B Titr" panose="00000700000000000000" pitchFamily="2" charset="-78"/>
              </a:rPr>
              <a:t>معماران تحریم در دولت و کنگره آمریکا</a:t>
            </a:r>
            <a:endParaRPr lang="en-US" dirty="0">
              <a:cs typeface="B Titr" panose="00000700000000000000" pitchFamily="2" charset="-78"/>
            </a:endParaRPr>
          </a:p>
        </p:txBody>
      </p:sp>
      <p:sp>
        <p:nvSpPr>
          <p:cNvPr id="7" name="Rounded Rectangle 6"/>
          <p:cNvSpPr/>
          <p:nvPr/>
        </p:nvSpPr>
        <p:spPr>
          <a:xfrm>
            <a:off x="1619672" y="1700808"/>
            <a:ext cx="1512168" cy="18002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dirty="0" smtClean="0">
                <a:cs typeface="B Titr" panose="00000700000000000000" pitchFamily="2" charset="-78"/>
              </a:rPr>
              <a:t>لابی های اسرائیل</a:t>
            </a:r>
            <a:endParaRPr lang="en-US" sz="2400" dirty="0">
              <a:cs typeface="B Titr" panose="00000700000000000000" pitchFamily="2" charset="-78"/>
            </a:endParaRPr>
          </a:p>
        </p:txBody>
      </p:sp>
      <p:sp>
        <p:nvSpPr>
          <p:cNvPr id="8" name="Rounded Rectangle 7"/>
          <p:cNvSpPr/>
          <p:nvPr/>
        </p:nvSpPr>
        <p:spPr>
          <a:xfrm>
            <a:off x="1619672" y="4725144"/>
            <a:ext cx="1512168" cy="18002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smtClean="0">
                <a:cs typeface="B Titr" panose="00000700000000000000" pitchFamily="2" charset="-78"/>
              </a:rPr>
              <a:t>رسانه </a:t>
            </a:r>
            <a:r>
              <a:rPr lang="fa-IR" dirty="0" smtClean="0">
                <a:cs typeface="B Titr" panose="00000700000000000000" pitchFamily="2" charset="-78"/>
              </a:rPr>
              <a:t>های </a:t>
            </a:r>
            <a:r>
              <a:rPr lang="fa-IR" dirty="0" smtClean="0">
                <a:cs typeface="B Titr" panose="00000700000000000000" pitchFamily="2" charset="-78"/>
              </a:rPr>
              <a:t>همگانی وابسته به صهیونیسم</a:t>
            </a:r>
            <a:endParaRPr lang="en-US" dirty="0">
              <a:cs typeface="B Titr" panose="00000700000000000000" pitchFamily="2" charset="-78"/>
            </a:endParaRPr>
          </a:p>
        </p:txBody>
      </p:sp>
      <p:sp>
        <p:nvSpPr>
          <p:cNvPr id="57" name="Left-Right Arrow 56"/>
          <p:cNvSpPr/>
          <p:nvPr/>
        </p:nvSpPr>
        <p:spPr>
          <a:xfrm>
            <a:off x="3635896" y="2276872"/>
            <a:ext cx="1872208" cy="504056"/>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8" name="Left-Right Arrow 57"/>
          <p:cNvSpPr/>
          <p:nvPr/>
        </p:nvSpPr>
        <p:spPr>
          <a:xfrm>
            <a:off x="3635896" y="5445224"/>
            <a:ext cx="1872208" cy="504056"/>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9" name="Left-Right Arrow 58"/>
          <p:cNvSpPr/>
          <p:nvPr/>
        </p:nvSpPr>
        <p:spPr>
          <a:xfrm rot="5400000">
            <a:off x="6336196" y="3753036"/>
            <a:ext cx="1008112" cy="504056"/>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0" name="Left-Right Arrow 59"/>
          <p:cNvSpPr/>
          <p:nvPr/>
        </p:nvSpPr>
        <p:spPr>
          <a:xfrm rot="5400000">
            <a:off x="1727684" y="3825044"/>
            <a:ext cx="1008112" cy="504056"/>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1" name="Left-Right Arrow 60"/>
          <p:cNvSpPr/>
          <p:nvPr/>
        </p:nvSpPr>
        <p:spPr>
          <a:xfrm rot="19949785">
            <a:off x="3217151" y="3951645"/>
            <a:ext cx="2602193" cy="449025"/>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2" name="Left-Right Arrow 61"/>
          <p:cNvSpPr/>
          <p:nvPr/>
        </p:nvSpPr>
        <p:spPr>
          <a:xfrm rot="1503916">
            <a:off x="3274406" y="3908898"/>
            <a:ext cx="2602193" cy="449025"/>
          </a:xfrm>
          <a:prstGeom prst="lef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5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2000" fill="hold"/>
                                        <p:tgtEl>
                                          <p:spTgt spid="58"/>
                                        </p:tgtEl>
                                        <p:attrNameLst>
                                          <p:attrName>ppt_w</p:attrName>
                                        </p:attrNameLst>
                                      </p:cBhvr>
                                      <p:tavLst>
                                        <p:tav tm="0">
                                          <p:val>
                                            <p:fltVal val="0"/>
                                          </p:val>
                                        </p:tav>
                                        <p:tav tm="100000">
                                          <p:val>
                                            <p:strVal val="#ppt_w"/>
                                          </p:val>
                                        </p:tav>
                                      </p:tavLst>
                                    </p:anim>
                                    <p:anim calcmode="lin" valueType="num">
                                      <p:cBhvr>
                                        <p:cTn id="31" dur="2000" fill="hold"/>
                                        <p:tgtEl>
                                          <p:spTgt spid="5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2000" fill="hold"/>
                                        <p:tgtEl>
                                          <p:spTgt spid="59"/>
                                        </p:tgtEl>
                                        <p:attrNameLst>
                                          <p:attrName>ppt_w</p:attrName>
                                        </p:attrNameLst>
                                      </p:cBhvr>
                                      <p:tavLst>
                                        <p:tav tm="0">
                                          <p:val>
                                            <p:fltVal val="0"/>
                                          </p:val>
                                        </p:tav>
                                        <p:tav tm="100000">
                                          <p:val>
                                            <p:strVal val="#ppt_w"/>
                                          </p:val>
                                        </p:tav>
                                      </p:tavLst>
                                    </p:anim>
                                    <p:anim calcmode="lin" valueType="num">
                                      <p:cBhvr>
                                        <p:cTn id="35" dur="2000" fill="hold"/>
                                        <p:tgtEl>
                                          <p:spTgt spid="5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p:cTn id="38" dur="2000" fill="hold"/>
                                        <p:tgtEl>
                                          <p:spTgt spid="62"/>
                                        </p:tgtEl>
                                        <p:attrNameLst>
                                          <p:attrName>ppt_w</p:attrName>
                                        </p:attrNameLst>
                                      </p:cBhvr>
                                      <p:tavLst>
                                        <p:tav tm="0">
                                          <p:val>
                                            <p:fltVal val="0"/>
                                          </p:val>
                                        </p:tav>
                                        <p:tav tm="100000">
                                          <p:val>
                                            <p:strVal val="#ppt_w"/>
                                          </p:val>
                                        </p:tav>
                                      </p:tavLst>
                                    </p:anim>
                                    <p:anim calcmode="lin" valueType="num">
                                      <p:cBhvr>
                                        <p:cTn id="39" dur="2000" fill="hold"/>
                                        <p:tgtEl>
                                          <p:spTgt spid="62"/>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2000" fill="hold"/>
                                        <p:tgtEl>
                                          <p:spTgt spid="61"/>
                                        </p:tgtEl>
                                        <p:attrNameLst>
                                          <p:attrName>ppt_w</p:attrName>
                                        </p:attrNameLst>
                                      </p:cBhvr>
                                      <p:tavLst>
                                        <p:tav tm="0">
                                          <p:val>
                                            <p:fltVal val="0"/>
                                          </p:val>
                                        </p:tav>
                                        <p:tav tm="100000">
                                          <p:val>
                                            <p:strVal val="#ppt_w"/>
                                          </p:val>
                                        </p:tav>
                                      </p:tavLst>
                                    </p:anim>
                                    <p:anim calcmode="lin" valueType="num">
                                      <p:cBhvr>
                                        <p:cTn id="43" dur="2000" fill="hold"/>
                                        <p:tgtEl>
                                          <p:spTgt spid="61"/>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2000" fill="hold"/>
                                        <p:tgtEl>
                                          <p:spTgt spid="60"/>
                                        </p:tgtEl>
                                        <p:attrNameLst>
                                          <p:attrName>ppt_w</p:attrName>
                                        </p:attrNameLst>
                                      </p:cBhvr>
                                      <p:tavLst>
                                        <p:tav tm="0">
                                          <p:val>
                                            <p:fltVal val="0"/>
                                          </p:val>
                                        </p:tav>
                                        <p:tav tm="100000">
                                          <p:val>
                                            <p:strVal val="#ppt_w"/>
                                          </p:val>
                                        </p:tav>
                                      </p:tavLst>
                                    </p:anim>
                                    <p:anim calcmode="lin" valueType="num">
                                      <p:cBhvr>
                                        <p:cTn id="47" dur="2000" fill="hold"/>
                                        <p:tgtEl>
                                          <p:spTgt spid="6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2000" fill="hold"/>
                                        <p:tgtEl>
                                          <p:spTgt spid="57"/>
                                        </p:tgtEl>
                                        <p:attrNameLst>
                                          <p:attrName>ppt_w</p:attrName>
                                        </p:attrNameLst>
                                      </p:cBhvr>
                                      <p:tavLst>
                                        <p:tav tm="0">
                                          <p:val>
                                            <p:fltVal val="0"/>
                                          </p:val>
                                        </p:tav>
                                        <p:tav tm="100000">
                                          <p:val>
                                            <p:strVal val="#ppt_w"/>
                                          </p:val>
                                        </p:tav>
                                      </p:tavLst>
                                    </p:anim>
                                    <p:anim calcmode="lin" valueType="num">
                                      <p:cBhvr>
                                        <p:cTn id="51" dur="2000" fill="hold"/>
                                        <p:tgtEl>
                                          <p:spTgt spid="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57" grpId="0" animBg="1"/>
      <p:bldP spid="58" grpId="0" animBg="1"/>
      <p:bldP spid="59" grpId="0" animBg="1"/>
      <p:bldP spid="60"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357158" y="1071546"/>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
          <p:cNvSpPr>
            <a:spLocks noChangeArrowheads="1"/>
          </p:cNvSpPr>
          <p:nvPr/>
        </p:nvSpPr>
        <p:spPr bwMode="auto">
          <a:xfrm>
            <a:off x="142844" y="0"/>
            <a:ext cx="89082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چهار موج تحریمی آمریکا علیه جمهوری </a:t>
            </a:r>
            <a:r>
              <a:rPr lang="fa-IR"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اسلامی ایران</a:t>
            </a:r>
            <a:endPar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61D0FFFD-8E43-4807-A0DB-C336C6176A43}"/>
                                            </p:graphicEl>
                                          </p:spTgt>
                                        </p:tgtEl>
                                        <p:attrNameLst>
                                          <p:attrName>style.visibility</p:attrName>
                                        </p:attrNameLst>
                                      </p:cBhvr>
                                      <p:to>
                                        <p:strVal val="visible"/>
                                      </p:to>
                                    </p:set>
                                    <p:anim calcmode="lin" valueType="num">
                                      <p:cBhvr>
                                        <p:cTn id="14" dur="2000" fill="hold"/>
                                        <p:tgtEl>
                                          <p:spTgt spid="7">
                                            <p:graphicEl>
                                              <a:dgm id="{61D0FFFD-8E43-4807-A0DB-C336C6176A43}"/>
                                            </p:graphicEl>
                                          </p:spTgt>
                                        </p:tgtEl>
                                        <p:attrNameLst>
                                          <p:attrName>ppt_w</p:attrName>
                                        </p:attrNameLst>
                                      </p:cBhvr>
                                      <p:tavLst>
                                        <p:tav tm="0">
                                          <p:val>
                                            <p:fltVal val="0"/>
                                          </p:val>
                                        </p:tav>
                                        <p:tav tm="100000">
                                          <p:val>
                                            <p:strVal val="#ppt_w"/>
                                          </p:val>
                                        </p:tav>
                                      </p:tavLst>
                                    </p:anim>
                                    <p:anim calcmode="lin" valueType="num">
                                      <p:cBhvr>
                                        <p:cTn id="15" dur="2000" fill="hold"/>
                                        <p:tgtEl>
                                          <p:spTgt spid="7">
                                            <p:graphicEl>
                                              <a:dgm id="{61D0FFFD-8E43-4807-A0DB-C336C6176A43}"/>
                                            </p:graphicEl>
                                          </p:spTgt>
                                        </p:tgtEl>
                                        <p:attrNameLst>
                                          <p:attrName>ppt_h</p:attrName>
                                        </p:attrNameLst>
                                      </p:cBhvr>
                                      <p:tavLst>
                                        <p:tav tm="0">
                                          <p:val>
                                            <p:fltVal val="0"/>
                                          </p:val>
                                        </p:tav>
                                        <p:tav tm="100000">
                                          <p:val>
                                            <p:strVal val="#ppt_h"/>
                                          </p:val>
                                        </p:tav>
                                      </p:tavLst>
                                    </p:anim>
                                    <p:animEffect transition="in" filter="fade">
                                      <p:cBhvr>
                                        <p:cTn id="16" dur="2000"/>
                                        <p:tgtEl>
                                          <p:spTgt spid="7">
                                            <p:graphicEl>
                                              <a:dgm id="{61D0FFFD-8E43-4807-A0DB-C336C6176A4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graphicEl>
                                              <a:dgm id="{22B0860F-6FB9-4364-9525-CFBA52DFA4F8}"/>
                                            </p:graphicEl>
                                          </p:spTgt>
                                        </p:tgtEl>
                                        <p:attrNameLst>
                                          <p:attrName>style.visibility</p:attrName>
                                        </p:attrNameLst>
                                      </p:cBhvr>
                                      <p:to>
                                        <p:strVal val="visible"/>
                                      </p:to>
                                    </p:set>
                                    <p:anim calcmode="lin" valueType="num">
                                      <p:cBhvr>
                                        <p:cTn id="19" dur="2000" fill="hold"/>
                                        <p:tgtEl>
                                          <p:spTgt spid="7">
                                            <p:graphicEl>
                                              <a:dgm id="{22B0860F-6FB9-4364-9525-CFBA52DFA4F8}"/>
                                            </p:graphicEl>
                                          </p:spTgt>
                                        </p:tgtEl>
                                        <p:attrNameLst>
                                          <p:attrName>ppt_w</p:attrName>
                                        </p:attrNameLst>
                                      </p:cBhvr>
                                      <p:tavLst>
                                        <p:tav tm="0">
                                          <p:val>
                                            <p:fltVal val="0"/>
                                          </p:val>
                                        </p:tav>
                                        <p:tav tm="100000">
                                          <p:val>
                                            <p:strVal val="#ppt_w"/>
                                          </p:val>
                                        </p:tav>
                                      </p:tavLst>
                                    </p:anim>
                                    <p:anim calcmode="lin" valueType="num">
                                      <p:cBhvr>
                                        <p:cTn id="20" dur="2000" fill="hold"/>
                                        <p:tgtEl>
                                          <p:spTgt spid="7">
                                            <p:graphicEl>
                                              <a:dgm id="{22B0860F-6FB9-4364-9525-CFBA52DFA4F8}"/>
                                            </p:graphicEl>
                                          </p:spTgt>
                                        </p:tgtEl>
                                        <p:attrNameLst>
                                          <p:attrName>ppt_h</p:attrName>
                                        </p:attrNameLst>
                                      </p:cBhvr>
                                      <p:tavLst>
                                        <p:tav tm="0">
                                          <p:val>
                                            <p:fltVal val="0"/>
                                          </p:val>
                                        </p:tav>
                                        <p:tav tm="100000">
                                          <p:val>
                                            <p:strVal val="#ppt_h"/>
                                          </p:val>
                                        </p:tav>
                                      </p:tavLst>
                                    </p:anim>
                                    <p:animEffect transition="in" filter="fade">
                                      <p:cBhvr>
                                        <p:cTn id="21" dur="2000"/>
                                        <p:tgtEl>
                                          <p:spTgt spid="7">
                                            <p:graphicEl>
                                              <a:dgm id="{22B0860F-6FB9-4364-9525-CFBA52DFA4F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graphicEl>
                                              <a:dgm id="{266AABF0-6084-400A-8D46-BC605A2FF463}"/>
                                            </p:graphicEl>
                                          </p:spTgt>
                                        </p:tgtEl>
                                        <p:attrNameLst>
                                          <p:attrName>style.visibility</p:attrName>
                                        </p:attrNameLst>
                                      </p:cBhvr>
                                      <p:to>
                                        <p:strVal val="visible"/>
                                      </p:to>
                                    </p:set>
                                    <p:anim calcmode="lin" valueType="num">
                                      <p:cBhvr>
                                        <p:cTn id="26" dur="2000" fill="hold"/>
                                        <p:tgtEl>
                                          <p:spTgt spid="7">
                                            <p:graphicEl>
                                              <a:dgm id="{266AABF0-6084-400A-8D46-BC605A2FF463}"/>
                                            </p:graphicEl>
                                          </p:spTgt>
                                        </p:tgtEl>
                                        <p:attrNameLst>
                                          <p:attrName>ppt_w</p:attrName>
                                        </p:attrNameLst>
                                      </p:cBhvr>
                                      <p:tavLst>
                                        <p:tav tm="0">
                                          <p:val>
                                            <p:fltVal val="0"/>
                                          </p:val>
                                        </p:tav>
                                        <p:tav tm="100000">
                                          <p:val>
                                            <p:strVal val="#ppt_w"/>
                                          </p:val>
                                        </p:tav>
                                      </p:tavLst>
                                    </p:anim>
                                    <p:anim calcmode="lin" valueType="num">
                                      <p:cBhvr>
                                        <p:cTn id="27" dur="2000" fill="hold"/>
                                        <p:tgtEl>
                                          <p:spTgt spid="7">
                                            <p:graphicEl>
                                              <a:dgm id="{266AABF0-6084-400A-8D46-BC605A2FF463}"/>
                                            </p:graphicEl>
                                          </p:spTgt>
                                        </p:tgtEl>
                                        <p:attrNameLst>
                                          <p:attrName>ppt_h</p:attrName>
                                        </p:attrNameLst>
                                      </p:cBhvr>
                                      <p:tavLst>
                                        <p:tav tm="0">
                                          <p:val>
                                            <p:fltVal val="0"/>
                                          </p:val>
                                        </p:tav>
                                        <p:tav tm="100000">
                                          <p:val>
                                            <p:strVal val="#ppt_h"/>
                                          </p:val>
                                        </p:tav>
                                      </p:tavLst>
                                    </p:anim>
                                    <p:animEffect transition="in" filter="fade">
                                      <p:cBhvr>
                                        <p:cTn id="28" dur="2000"/>
                                        <p:tgtEl>
                                          <p:spTgt spid="7">
                                            <p:graphicEl>
                                              <a:dgm id="{266AABF0-6084-400A-8D46-BC605A2FF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4000" r="-4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22214903"/>
              </p:ext>
            </p:extLst>
          </p:nvPr>
        </p:nvGraphicFramePr>
        <p:xfrm>
          <a:off x="357158" y="1071546"/>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a:spLocks noChangeArrowheads="1"/>
          </p:cNvSpPr>
          <p:nvPr/>
        </p:nvSpPr>
        <p:spPr bwMode="auto">
          <a:xfrm>
            <a:off x="142844" y="0"/>
            <a:ext cx="89082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چهار موج تحریمی آمریکا علیه جمهوری </a:t>
            </a:r>
            <a:r>
              <a:rPr lang="fa-IR"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rPr>
              <a:t>اسلامی ایران</a:t>
            </a:r>
            <a:endParaRPr lang="fa-IR" sz="3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pitchFamily="34" charset="0"/>
              <a:ea typeface="Times New Roman" pitchFamily="18" charset="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61D0FFFD-8E43-4807-A0DB-C336C6176A43}"/>
                                            </p:graphicEl>
                                          </p:spTgt>
                                        </p:tgtEl>
                                        <p:attrNameLst>
                                          <p:attrName>style.visibility</p:attrName>
                                        </p:attrNameLst>
                                      </p:cBhvr>
                                      <p:to>
                                        <p:strVal val="visible"/>
                                      </p:to>
                                    </p:set>
                                    <p:anim calcmode="lin" valueType="num">
                                      <p:cBhvr>
                                        <p:cTn id="14" dur="2000" fill="hold"/>
                                        <p:tgtEl>
                                          <p:spTgt spid="7">
                                            <p:graphicEl>
                                              <a:dgm id="{61D0FFFD-8E43-4807-A0DB-C336C6176A43}"/>
                                            </p:graphicEl>
                                          </p:spTgt>
                                        </p:tgtEl>
                                        <p:attrNameLst>
                                          <p:attrName>ppt_w</p:attrName>
                                        </p:attrNameLst>
                                      </p:cBhvr>
                                      <p:tavLst>
                                        <p:tav tm="0">
                                          <p:val>
                                            <p:fltVal val="0"/>
                                          </p:val>
                                        </p:tav>
                                        <p:tav tm="100000">
                                          <p:val>
                                            <p:strVal val="#ppt_w"/>
                                          </p:val>
                                        </p:tav>
                                      </p:tavLst>
                                    </p:anim>
                                    <p:anim calcmode="lin" valueType="num">
                                      <p:cBhvr>
                                        <p:cTn id="15" dur="2000" fill="hold"/>
                                        <p:tgtEl>
                                          <p:spTgt spid="7">
                                            <p:graphicEl>
                                              <a:dgm id="{61D0FFFD-8E43-4807-A0DB-C336C6176A43}"/>
                                            </p:graphicEl>
                                          </p:spTgt>
                                        </p:tgtEl>
                                        <p:attrNameLst>
                                          <p:attrName>ppt_h</p:attrName>
                                        </p:attrNameLst>
                                      </p:cBhvr>
                                      <p:tavLst>
                                        <p:tav tm="0">
                                          <p:val>
                                            <p:fltVal val="0"/>
                                          </p:val>
                                        </p:tav>
                                        <p:tav tm="100000">
                                          <p:val>
                                            <p:strVal val="#ppt_h"/>
                                          </p:val>
                                        </p:tav>
                                      </p:tavLst>
                                    </p:anim>
                                    <p:animEffect transition="in" filter="fade">
                                      <p:cBhvr>
                                        <p:cTn id="16" dur="2000"/>
                                        <p:tgtEl>
                                          <p:spTgt spid="7">
                                            <p:graphicEl>
                                              <a:dgm id="{61D0FFFD-8E43-4807-A0DB-C336C6176A4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graphicEl>
                                              <a:dgm id="{22B0860F-6FB9-4364-9525-CFBA52DFA4F8}"/>
                                            </p:graphicEl>
                                          </p:spTgt>
                                        </p:tgtEl>
                                        <p:attrNameLst>
                                          <p:attrName>style.visibility</p:attrName>
                                        </p:attrNameLst>
                                      </p:cBhvr>
                                      <p:to>
                                        <p:strVal val="visible"/>
                                      </p:to>
                                    </p:set>
                                    <p:anim calcmode="lin" valueType="num">
                                      <p:cBhvr>
                                        <p:cTn id="19" dur="2000" fill="hold"/>
                                        <p:tgtEl>
                                          <p:spTgt spid="7">
                                            <p:graphicEl>
                                              <a:dgm id="{22B0860F-6FB9-4364-9525-CFBA52DFA4F8}"/>
                                            </p:graphicEl>
                                          </p:spTgt>
                                        </p:tgtEl>
                                        <p:attrNameLst>
                                          <p:attrName>ppt_w</p:attrName>
                                        </p:attrNameLst>
                                      </p:cBhvr>
                                      <p:tavLst>
                                        <p:tav tm="0">
                                          <p:val>
                                            <p:fltVal val="0"/>
                                          </p:val>
                                        </p:tav>
                                        <p:tav tm="100000">
                                          <p:val>
                                            <p:strVal val="#ppt_w"/>
                                          </p:val>
                                        </p:tav>
                                      </p:tavLst>
                                    </p:anim>
                                    <p:anim calcmode="lin" valueType="num">
                                      <p:cBhvr>
                                        <p:cTn id="20" dur="2000" fill="hold"/>
                                        <p:tgtEl>
                                          <p:spTgt spid="7">
                                            <p:graphicEl>
                                              <a:dgm id="{22B0860F-6FB9-4364-9525-CFBA52DFA4F8}"/>
                                            </p:graphicEl>
                                          </p:spTgt>
                                        </p:tgtEl>
                                        <p:attrNameLst>
                                          <p:attrName>ppt_h</p:attrName>
                                        </p:attrNameLst>
                                      </p:cBhvr>
                                      <p:tavLst>
                                        <p:tav tm="0">
                                          <p:val>
                                            <p:fltVal val="0"/>
                                          </p:val>
                                        </p:tav>
                                        <p:tav tm="100000">
                                          <p:val>
                                            <p:strVal val="#ppt_h"/>
                                          </p:val>
                                        </p:tav>
                                      </p:tavLst>
                                    </p:anim>
                                    <p:animEffect transition="in" filter="fade">
                                      <p:cBhvr>
                                        <p:cTn id="21" dur="2000"/>
                                        <p:tgtEl>
                                          <p:spTgt spid="7">
                                            <p:graphicEl>
                                              <a:dgm id="{22B0860F-6FB9-4364-9525-CFBA52DFA4F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graphicEl>
                                              <a:dgm id="{266AABF0-6084-400A-8D46-BC605A2FF463}"/>
                                            </p:graphicEl>
                                          </p:spTgt>
                                        </p:tgtEl>
                                        <p:attrNameLst>
                                          <p:attrName>style.visibility</p:attrName>
                                        </p:attrNameLst>
                                      </p:cBhvr>
                                      <p:to>
                                        <p:strVal val="visible"/>
                                      </p:to>
                                    </p:set>
                                    <p:anim calcmode="lin" valueType="num">
                                      <p:cBhvr>
                                        <p:cTn id="26" dur="2000" fill="hold"/>
                                        <p:tgtEl>
                                          <p:spTgt spid="7">
                                            <p:graphicEl>
                                              <a:dgm id="{266AABF0-6084-400A-8D46-BC605A2FF463}"/>
                                            </p:graphicEl>
                                          </p:spTgt>
                                        </p:tgtEl>
                                        <p:attrNameLst>
                                          <p:attrName>ppt_w</p:attrName>
                                        </p:attrNameLst>
                                      </p:cBhvr>
                                      <p:tavLst>
                                        <p:tav tm="0">
                                          <p:val>
                                            <p:fltVal val="0"/>
                                          </p:val>
                                        </p:tav>
                                        <p:tav tm="100000">
                                          <p:val>
                                            <p:strVal val="#ppt_w"/>
                                          </p:val>
                                        </p:tav>
                                      </p:tavLst>
                                    </p:anim>
                                    <p:anim calcmode="lin" valueType="num">
                                      <p:cBhvr>
                                        <p:cTn id="27" dur="2000" fill="hold"/>
                                        <p:tgtEl>
                                          <p:spTgt spid="7">
                                            <p:graphicEl>
                                              <a:dgm id="{266AABF0-6084-400A-8D46-BC605A2FF463}"/>
                                            </p:graphicEl>
                                          </p:spTgt>
                                        </p:tgtEl>
                                        <p:attrNameLst>
                                          <p:attrName>ppt_h</p:attrName>
                                        </p:attrNameLst>
                                      </p:cBhvr>
                                      <p:tavLst>
                                        <p:tav tm="0">
                                          <p:val>
                                            <p:fltVal val="0"/>
                                          </p:val>
                                        </p:tav>
                                        <p:tav tm="100000">
                                          <p:val>
                                            <p:strVal val="#ppt_h"/>
                                          </p:val>
                                        </p:tav>
                                      </p:tavLst>
                                    </p:anim>
                                    <p:animEffect transition="in" filter="fade">
                                      <p:cBhvr>
                                        <p:cTn id="28" dur="2000"/>
                                        <p:tgtEl>
                                          <p:spTgt spid="7">
                                            <p:graphicEl>
                                              <a:dgm id="{266AABF0-6084-400A-8D46-BC605A2FF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92368259"/>
              </p:ext>
            </p:extLst>
          </p:nvPr>
        </p:nvGraphicFramePr>
        <p:xfrm>
          <a:off x="357158" y="1071546"/>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a:spLocks noChangeArrowheads="1"/>
          </p:cNvSpPr>
          <p:nvPr/>
        </p:nvSpPr>
        <p:spPr bwMode="auto">
          <a:xfrm>
            <a:off x="142844" y="0"/>
            <a:ext cx="89082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Times New Roman" pitchFamily="18" charset="0"/>
                <a:cs typeface="B Titr" pitchFamily="2" charset="-78"/>
              </a:rPr>
              <a:t>چهار موج تحریمی آمریکا علیه جمهوری </a:t>
            </a:r>
            <a:r>
              <a:rPr lang="fa-I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Times New Roman" pitchFamily="18" charset="0"/>
                <a:cs typeface="B Titr" pitchFamily="2" charset="-78"/>
              </a:rPr>
              <a:t>اسلامی ایران</a:t>
            </a:r>
            <a:endParaRPr lang="fa-I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itchFamily="34" charset="0"/>
              <a:ea typeface="Times New Roman" pitchFamily="18" charset="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graphicEl>
                                              <a:dgm id="{61D0FFFD-8E43-4807-A0DB-C336C6176A43}"/>
                                            </p:graphicEl>
                                          </p:spTgt>
                                        </p:tgtEl>
                                        <p:attrNameLst>
                                          <p:attrName>style.visibility</p:attrName>
                                        </p:attrNameLst>
                                      </p:cBhvr>
                                      <p:to>
                                        <p:strVal val="visible"/>
                                      </p:to>
                                    </p:set>
                                    <p:anim calcmode="lin" valueType="num">
                                      <p:cBhvr>
                                        <p:cTn id="14" dur="2000" fill="hold"/>
                                        <p:tgtEl>
                                          <p:spTgt spid="7">
                                            <p:graphicEl>
                                              <a:dgm id="{61D0FFFD-8E43-4807-A0DB-C336C6176A43}"/>
                                            </p:graphicEl>
                                          </p:spTgt>
                                        </p:tgtEl>
                                        <p:attrNameLst>
                                          <p:attrName>ppt_w</p:attrName>
                                        </p:attrNameLst>
                                      </p:cBhvr>
                                      <p:tavLst>
                                        <p:tav tm="0">
                                          <p:val>
                                            <p:fltVal val="0"/>
                                          </p:val>
                                        </p:tav>
                                        <p:tav tm="100000">
                                          <p:val>
                                            <p:strVal val="#ppt_w"/>
                                          </p:val>
                                        </p:tav>
                                      </p:tavLst>
                                    </p:anim>
                                    <p:anim calcmode="lin" valueType="num">
                                      <p:cBhvr>
                                        <p:cTn id="15" dur="2000" fill="hold"/>
                                        <p:tgtEl>
                                          <p:spTgt spid="7">
                                            <p:graphicEl>
                                              <a:dgm id="{61D0FFFD-8E43-4807-A0DB-C336C6176A43}"/>
                                            </p:graphicEl>
                                          </p:spTgt>
                                        </p:tgtEl>
                                        <p:attrNameLst>
                                          <p:attrName>ppt_h</p:attrName>
                                        </p:attrNameLst>
                                      </p:cBhvr>
                                      <p:tavLst>
                                        <p:tav tm="0">
                                          <p:val>
                                            <p:fltVal val="0"/>
                                          </p:val>
                                        </p:tav>
                                        <p:tav tm="100000">
                                          <p:val>
                                            <p:strVal val="#ppt_h"/>
                                          </p:val>
                                        </p:tav>
                                      </p:tavLst>
                                    </p:anim>
                                    <p:animEffect transition="in" filter="fade">
                                      <p:cBhvr>
                                        <p:cTn id="16" dur="2000"/>
                                        <p:tgtEl>
                                          <p:spTgt spid="7">
                                            <p:graphicEl>
                                              <a:dgm id="{61D0FFFD-8E43-4807-A0DB-C336C6176A4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graphicEl>
                                              <a:dgm id="{22B0860F-6FB9-4364-9525-CFBA52DFA4F8}"/>
                                            </p:graphicEl>
                                          </p:spTgt>
                                        </p:tgtEl>
                                        <p:attrNameLst>
                                          <p:attrName>style.visibility</p:attrName>
                                        </p:attrNameLst>
                                      </p:cBhvr>
                                      <p:to>
                                        <p:strVal val="visible"/>
                                      </p:to>
                                    </p:set>
                                    <p:anim calcmode="lin" valueType="num">
                                      <p:cBhvr>
                                        <p:cTn id="19" dur="2000" fill="hold"/>
                                        <p:tgtEl>
                                          <p:spTgt spid="7">
                                            <p:graphicEl>
                                              <a:dgm id="{22B0860F-6FB9-4364-9525-CFBA52DFA4F8}"/>
                                            </p:graphicEl>
                                          </p:spTgt>
                                        </p:tgtEl>
                                        <p:attrNameLst>
                                          <p:attrName>ppt_w</p:attrName>
                                        </p:attrNameLst>
                                      </p:cBhvr>
                                      <p:tavLst>
                                        <p:tav tm="0">
                                          <p:val>
                                            <p:fltVal val="0"/>
                                          </p:val>
                                        </p:tav>
                                        <p:tav tm="100000">
                                          <p:val>
                                            <p:strVal val="#ppt_w"/>
                                          </p:val>
                                        </p:tav>
                                      </p:tavLst>
                                    </p:anim>
                                    <p:anim calcmode="lin" valueType="num">
                                      <p:cBhvr>
                                        <p:cTn id="20" dur="2000" fill="hold"/>
                                        <p:tgtEl>
                                          <p:spTgt spid="7">
                                            <p:graphicEl>
                                              <a:dgm id="{22B0860F-6FB9-4364-9525-CFBA52DFA4F8}"/>
                                            </p:graphicEl>
                                          </p:spTgt>
                                        </p:tgtEl>
                                        <p:attrNameLst>
                                          <p:attrName>ppt_h</p:attrName>
                                        </p:attrNameLst>
                                      </p:cBhvr>
                                      <p:tavLst>
                                        <p:tav tm="0">
                                          <p:val>
                                            <p:fltVal val="0"/>
                                          </p:val>
                                        </p:tav>
                                        <p:tav tm="100000">
                                          <p:val>
                                            <p:strVal val="#ppt_h"/>
                                          </p:val>
                                        </p:tav>
                                      </p:tavLst>
                                    </p:anim>
                                    <p:animEffect transition="in" filter="fade">
                                      <p:cBhvr>
                                        <p:cTn id="21" dur="2000"/>
                                        <p:tgtEl>
                                          <p:spTgt spid="7">
                                            <p:graphicEl>
                                              <a:dgm id="{22B0860F-6FB9-4364-9525-CFBA52DFA4F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graphicEl>
                                              <a:dgm id="{266AABF0-6084-400A-8D46-BC605A2FF463}"/>
                                            </p:graphicEl>
                                          </p:spTgt>
                                        </p:tgtEl>
                                        <p:attrNameLst>
                                          <p:attrName>style.visibility</p:attrName>
                                        </p:attrNameLst>
                                      </p:cBhvr>
                                      <p:to>
                                        <p:strVal val="visible"/>
                                      </p:to>
                                    </p:set>
                                    <p:anim calcmode="lin" valueType="num">
                                      <p:cBhvr>
                                        <p:cTn id="26" dur="2000" fill="hold"/>
                                        <p:tgtEl>
                                          <p:spTgt spid="7">
                                            <p:graphicEl>
                                              <a:dgm id="{266AABF0-6084-400A-8D46-BC605A2FF463}"/>
                                            </p:graphicEl>
                                          </p:spTgt>
                                        </p:tgtEl>
                                        <p:attrNameLst>
                                          <p:attrName>ppt_w</p:attrName>
                                        </p:attrNameLst>
                                      </p:cBhvr>
                                      <p:tavLst>
                                        <p:tav tm="0">
                                          <p:val>
                                            <p:fltVal val="0"/>
                                          </p:val>
                                        </p:tav>
                                        <p:tav tm="100000">
                                          <p:val>
                                            <p:strVal val="#ppt_w"/>
                                          </p:val>
                                        </p:tav>
                                      </p:tavLst>
                                    </p:anim>
                                    <p:anim calcmode="lin" valueType="num">
                                      <p:cBhvr>
                                        <p:cTn id="27" dur="2000" fill="hold"/>
                                        <p:tgtEl>
                                          <p:spTgt spid="7">
                                            <p:graphicEl>
                                              <a:dgm id="{266AABF0-6084-400A-8D46-BC605A2FF463}"/>
                                            </p:graphicEl>
                                          </p:spTgt>
                                        </p:tgtEl>
                                        <p:attrNameLst>
                                          <p:attrName>ppt_h</p:attrName>
                                        </p:attrNameLst>
                                      </p:cBhvr>
                                      <p:tavLst>
                                        <p:tav tm="0">
                                          <p:val>
                                            <p:fltVal val="0"/>
                                          </p:val>
                                        </p:tav>
                                        <p:tav tm="100000">
                                          <p:val>
                                            <p:strVal val="#ppt_h"/>
                                          </p:val>
                                        </p:tav>
                                      </p:tavLst>
                                    </p:anim>
                                    <p:animEffect transition="in" filter="fade">
                                      <p:cBhvr>
                                        <p:cTn id="28" dur="2000"/>
                                        <p:tgtEl>
                                          <p:spTgt spid="7">
                                            <p:graphicEl>
                                              <a:dgm id="{266AABF0-6084-400A-8D46-BC605A2FF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1537</Words>
  <Application>Microsoft Office PowerPoint</Application>
  <PresentationFormat>On-screen Show (4:3)</PresentationFormat>
  <Paragraphs>188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Titr</vt:lpstr>
      <vt:lpstr>B Zar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zenelabedeni</dc:creator>
  <cp:lastModifiedBy>basirat01</cp:lastModifiedBy>
  <cp:revision>128</cp:revision>
  <dcterms:created xsi:type="dcterms:W3CDTF">2018-08-08T15:12:20Z</dcterms:created>
  <dcterms:modified xsi:type="dcterms:W3CDTF">2018-09-01T05:02:52Z</dcterms:modified>
</cp:coreProperties>
</file>