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bookmarkIdSeed="2">
  <p:sldMasterIdLst>
    <p:sldMasterId id="2147483648" r:id="rId1"/>
  </p:sldMasterIdLst>
  <p:notesMasterIdLst>
    <p:notesMasterId r:id="rId17"/>
  </p:notesMasterIdLst>
  <p:sldIdLst>
    <p:sldId id="256" r:id="rId2"/>
    <p:sldId id="257" r:id="rId3"/>
    <p:sldId id="258" r:id="rId4"/>
    <p:sldId id="259" r:id="rId5"/>
    <p:sldId id="260" r:id="rId6"/>
    <p:sldId id="261" r:id="rId7"/>
    <p:sldId id="266" r:id="rId8"/>
    <p:sldId id="267" r:id="rId9"/>
    <p:sldId id="262" r:id="rId10"/>
    <p:sldId id="268" r:id="rId11"/>
    <p:sldId id="269" r:id="rId12"/>
    <p:sldId id="270" r:id="rId13"/>
    <p:sldId id="271" r:id="rId14"/>
    <p:sldId id="272" r:id="rId15"/>
    <p:sldId id="273" r:id="rId16"/>
  </p:sldIdLst>
  <p:sldSz cx="12192000" cy="6858000"/>
  <p:notesSz cx="6858000" cy="9144000"/>
  <p:embeddedFontLst>
    <p:embeddedFont>
      <p:font typeface="Calibri Light" panose="020F0302020204030204" pitchFamily="34" charset="0"/>
      <p:regular r:id="rId18"/>
      <p:italic r:id="rId19"/>
    </p:embeddedFont>
    <p:embeddedFont>
      <p:font typeface="Calibri" panose="020F0502020204030204" pitchFamily="34" charset="0"/>
      <p:regular r:id="rId20"/>
      <p:bold r:id="rId21"/>
      <p:italic r:id="rId22"/>
      <p:boldItalic r:id="rId23"/>
    </p:embeddedFont>
    <p:embeddedFont>
      <p:font typeface="B Nazanin" panose="00000400000000000000" pitchFamily="2" charset="-78"/>
      <p:regular r:id="rId24"/>
      <p:bold r:id="rId25"/>
    </p:embeddedFont>
    <p:embeddedFont>
      <p:font typeface="Titr" panose="00000700000000000000" pitchFamily="2" charset="-78"/>
      <p:bold r:id="rId26"/>
    </p:embeddedFont>
    <p:embeddedFont>
      <p:font typeface="B Koodak" panose="00000700000000000000" pitchFamily="2" charset="-78"/>
      <p:bold r:id="rId27"/>
    </p:embeddedFont>
    <p:embeddedFont>
      <p:font typeface="B Yekan" panose="00000400000000000000" pitchFamily="2" charset="-78"/>
      <p:regular r:id="rId28"/>
    </p:embeddedFont>
    <p:embeddedFont>
      <p:font typeface="B Titr" panose="00000700000000000000" pitchFamily="2" charset="-78"/>
      <p:bold r:id="rId29"/>
    </p:embeddedFont>
    <p:embeddedFont>
      <p:font typeface="B Zar" panose="00000400000000000000" pitchFamily="2" charset="-78"/>
      <p:regular r:id="rId30"/>
      <p:bold r:id="rId31"/>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MID" initials="H" lastIdx="1" clrIdx="0">
    <p:extLst>
      <p:ext uri="{19B8F6BF-5375-455C-9EA6-DF929625EA0E}">
        <p15:presenceInfo xmlns:p15="http://schemas.microsoft.com/office/powerpoint/2012/main" userId="HAM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6B6"/>
    <a:srgbClr val="014432"/>
    <a:srgbClr val="3C71C8"/>
    <a:srgbClr val="0EBE6A"/>
    <a:srgbClr val="005E7E"/>
    <a:srgbClr val="FFCE7B"/>
    <a:srgbClr val="2B8FD3"/>
    <a:srgbClr val="3472BE"/>
    <a:srgbClr val="417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676" autoAdjust="0"/>
    <p:restoredTop sz="94660" autoAdjust="0"/>
  </p:normalViewPr>
  <p:slideViewPr>
    <p:cSldViewPr snapToGrid="0">
      <p:cViewPr varScale="1">
        <p:scale>
          <a:sx n="80" d="100"/>
          <a:sy n="80" d="100"/>
        </p:scale>
        <p:origin x="60" y="3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196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D360A-9833-408D-A195-4900AAF699C1}" type="doc">
      <dgm:prSet loTypeId="urn:microsoft.com/office/officeart/2005/8/layout/hierarchy1" loCatId="hierarchy" qsTypeId="urn:microsoft.com/office/officeart/2005/8/quickstyle/3d2#1" qsCatId="3D" csTypeId="urn:microsoft.com/office/officeart/2005/8/colors/colorful1#1" csCatId="colorful" phldr="1"/>
      <dgm:spPr/>
      <dgm:t>
        <a:bodyPr/>
        <a:lstStyle/>
        <a:p>
          <a:endParaRPr lang="en-US"/>
        </a:p>
      </dgm:t>
    </dgm:pt>
    <dgm:pt modelId="{C7E57CE8-299E-40C6-9592-655B80775851}">
      <dgm:prSet phldrT="[Text]" custT="1"/>
      <dgm:spPr/>
      <dgm:t>
        <a:bodyPr/>
        <a:lstStyle/>
        <a:p>
          <a:r>
            <a:rPr lang="ar-SA" sz="3200" dirty="0" smtClean="0">
              <a:solidFill>
                <a:srgbClr val="C00000"/>
              </a:solidFill>
              <a:cs typeface="B Titr" pitchFamily="2" charset="-78"/>
            </a:rPr>
            <a:t>علائم پیش از ظهور امام عصر(عج) </a:t>
          </a:r>
          <a:endParaRPr lang="en-US" sz="3200" dirty="0">
            <a:solidFill>
              <a:srgbClr val="C00000"/>
            </a:solidFill>
          </a:endParaRPr>
        </a:p>
      </dgm:t>
    </dgm:pt>
    <dgm:pt modelId="{EDEA7031-3D23-4099-AC10-39EAB4D8F9D9}" type="parTrans" cxnId="{8DA70D72-7CEB-41DE-9B3B-704F1CDBB903}">
      <dgm:prSet/>
      <dgm:spPr/>
      <dgm:t>
        <a:bodyPr/>
        <a:lstStyle/>
        <a:p>
          <a:endParaRPr lang="en-US">
            <a:solidFill>
              <a:srgbClr val="00B050"/>
            </a:solidFill>
          </a:endParaRPr>
        </a:p>
      </dgm:t>
    </dgm:pt>
    <dgm:pt modelId="{6FE83B7C-BAE2-4766-B053-9031638DD10E}" type="sibTrans" cxnId="{8DA70D72-7CEB-41DE-9B3B-704F1CDBB903}">
      <dgm:prSet/>
      <dgm:spPr/>
      <dgm:t>
        <a:bodyPr/>
        <a:lstStyle/>
        <a:p>
          <a:endParaRPr lang="en-US">
            <a:solidFill>
              <a:srgbClr val="00B050"/>
            </a:solidFill>
          </a:endParaRPr>
        </a:p>
      </dgm:t>
    </dgm:pt>
    <dgm:pt modelId="{CFD63CD7-5D14-4D53-9ADA-6CCFF1C5D795}">
      <dgm:prSet phldrT="[Text]" custT="1"/>
      <dgm:spPr/>
      <dgm:t>
        <a:bodyPr/>
        <a:lstStyle/>
        <a:p>
          <a:r>
            <a:rPr lang="ar-SA" sz="2000" dirty="0" smtClean="0">
              <a:solidFill>
                <a:srgbClr val="002060"/>
              </a:solidFill>
              <a:cs typeface="B Titr" pitchFamily="2" charset="-78"/>
            </a:rPr>
            <a:t>علائم غیرحتمی </a:t>
          </a:r>
          <a:endParaRPr lang="en-US" sz="2000" dirty="0">
            <a:solidFill>
              <a:srgbClr val="002060"/>
            </a:solidFill>
          </a:endParaRPr>
        </a:p>
      </dgm:t>
    </dgm:pt>
    <dgm:pt modelId="{8C5A6C2A-95FE-402E-BC78-1C11DE498952}" type="parTrans" cxnId="{692009CD-BB70-4572-AF25-943667207413}">
      <dgm:prSet/>
      <dgm:spPr/>
      <dgm:t>
        <a:bodyPr/>
        <a:lstStyle/>
        <a:p>
          <a:endParaRPr lang="en-US" sz="2400">
            <a:solidFill>
              <a:srgbClr val="00B050"/>
            </a:solidFill>
          </a:endParaRPr>
        </a:p>
      </dgm:t>
    </dgm:pt>
    <dgm:pt modelId="{2C2BFF11-D938-455F-B715-627DC2DFE2D8}" type="sibTrans" cxnId="{692009CD-BB70-4572-AF25-943667207413}">
      <dgm:prSet/>
      <dgm:spPr/>
      <dgm:t>
        <a:bodyPr/>
        <a:lstStyle/>
        <a:p>
          <a:endParaRPr lang="en-US">
            <a:solidFill>
              <a:srgbClr val="00B050"/>
            </a:solidFill>
          </a:endParaRPr>
        </a:p>
      </dgm:t>
    </dgm:pt>
    <dgm:pt modelId="{A44A42F2-84EC-41A4-A80D-70CB754EFB52}">
      <dgm:prSet phldrT="[Text]" custT="1"/>
      <dgm:spPr/>
      <dgm:t>
        <a:bodyPr/>
        <a:lstStyle/>
        <a:p>
          <a:r>
            <a:rPr lang="ar-SA" sz="1600" dirty="0" smtClean="0">
              <a:solidFill>
                <a:srgbClr val="00B050"/>
              </a:solidFill>
              <a:cs typeface="B Titr" pitchFamily="2" charset="-78"/>
            </a:rPr>
            <a:t>سایر علائمی که برخی از بزرگان ذکر کرده اند، علائم غیرحتمی است. </a:t>
          </a:r>
          <a:endParaRPr lang="en-US" sz="1600" dirty="0">
            <a:solidFill>
              <a:srgbClr val="00B050"/>
            </a:solidFill>
          </a:endParaRPr>
        </a:p>
      </dgm:t>
    </dgm:pt>
    <dgm:pt modelId="{CE5265B1-E5F2-4F76-A4B8-2D3895E78346}" type="parTrans" cxnId="{C496E6DE-9239-4A61-9E00-4D239E2CCDEF}">
      <dgm:prSet/>
      <dgm:spPr/>
      <dgm:t>
        <a:bodyPr/>
        <a:lstStyle/>
        <a:p>
          <a:endParaRPr lang="en-US" sz="2400">
            <a:solidFill>
              <a:srgbClr val="00B050"/>
            </a:solidFill>
          </a:endParaRPr>
        </a:p>
      </dgm:t>
    </dgm:pt>
    <dgm:pt modelId="{B37042CE-6402-4149-AEAA-B1CC2A8A8025}" type="sibTrans" cxnId="{C496E6DE-9239-4A61-9E00-4D239E2CCDEF}">
      <dgm:prSet/>
      <dgm:spPr/>
      <dgm:t>
        <a:bodyPr/>
        <a:lstStyle/>
        <a:p>
          <a:endParaRPr lang="en-US">
            <a:solidFill>
              <a:srgbClr val="00B050"/>
            </a:solidFill>
          </a:endParaRPr>
        </a:p>
      </dgm:t>
    </dgm:pt>
    <dgm:pt modelId="{DE6B16B2-43EA-454D-B31F-A21DFF31B8A2}">
      <dgm:prSet phldrT="[Text]" custT="1"/>
      <dgm:spPr/>
      <dgm:t>
        <a:bodyPr/>
        <a:lstStyle/>
        <a:p>
          <a:r>
            <a:rPr lang="ar-SA" sz="2000" dirty="0" smtClean="0">
              <a:solidFill>
                <a:srgbClr val="002060"/>
              </a:solidFill>
              <a:cs typeface="B Titr" pitchFamily="2" charset="-78"/>
            </a:rPr>
            <a:t>علائم حتمی </a:t>
          </a:r>
          <a:endParaRPr lang="en-US" sz="2000" dirty="0" smtClean="0">
            <a:solidFill>
              <a:srgbClr val="002060"/>
            </a:solidFill>
            <a:cs typeface="B Titr" pitchFamily="2" charset="-78"/>
          </a:endParaRPr>
        </a:p>
      </dgm:t>
    </dgm:pt>
    <dgm:pt modelId="{19E65CC0-73E7-483D-A99F-4115A937DCFA}" type="parTrans" cxnId="{88B0600B-F054-43AD-B582-AE65990A9E55}">
      <dgm:prSet/>
      <dgm:spPr/>
      <dgm:t>
        <a:bodyPr/>
        <a:lstStyle/>
        <a:p>
          <a:endParaRPr lang="en-US" sz="2400">
            <a:solidFill>
              <a:srgbClr val="00B050"/>
            </a:solidFill>
          </a:endParaRPr>
        </a:p>
      </dgm:t>
    </dgm:pt>
    <dgm:pt modelId="{9A5A035F-1342-4026-9102-96221E4BCBA1}" type="sibTrans" cxnId="{88B0600B-F054-43AD-B582-AE65990A9E55}">
      <dgm:prSet/>
      <dgm:spPr/>
      <dgm:t>
        <a:bodyPr/>
        <a:lstStyle/>
        <a:p>
          <a:endParaRPr lang="en-US">
            <a:solidFill>
              <a:srgbClr val="00B050"/>
            </a:solidFill>
          </a:endParaRPr>
        </a:p>
      </dgm:t>
    </dgm:pt>
    <dgm:pt modelId="{53B6C4FC-AEEA-4F74-A4E2-C5E5F2E131A5}">
      <dgm:prSet phldrT="[Text]" custT="1"/>
      <dgm:spPr/>
      <dgm:t>
        <a:bodyPr/>
        <a:lstStyle/>
        <a:p>
          <a:r>
            <a:rPr lang="ar-SA" sz="2000" dirty="0" smtClean="0">
              <a:solidFill>
                <a:srgbClr val="00B050"/>
              </a:solidFill>
              <a:cs typeface="B Titr" pitchFamily="2" charset="-78"/>
            </a:rPr>
            <a:t>خروج سفیانی</a:t>
          </a:r>
          <a:endParaRPr lang="en-US" sz="2000" dirty="0">
            <a:solidFill>
              <a:srgbClr val="00B050"/>
            </a:solidFill>
          </a:endParaRPr>
        </a:p>
      </dgm:t>
    </dgm:pt>
    <dgm:pt modelId="{61E58168-5118-4C22-9EDA-7769B56F7320}" type="parTrans" cxnId="{6287E48E-5CBF-4C1D-A08C-EF35C096F004}">
      <dgm:prSet/>
      <dgm:spPr/>
      <dgm:t>
        <a:bodyPr/>
        <a:lstStyle/>
        <a:p>
          <a:endParaRPr lang="en-US" sz="2400">
            <a:solidFill>
              <a:srgbClr val="00B050"/>
            </a:solidFill>
          </a:endParaRPr>
        </a:p>
      </dgm:t>
    </dgm:pt>
    <dgm:pt modelId="{3BAA4B8C-F31C-4542-A8C8-BA9128E77733}" type="sibTrans" cxnId="{6287E48E-5CBF-4C1D-A08C-EF35C096F004}">
      <dgm:prSet/>
      <dgm:spPr/>
      <dgm:t>
        <a:bodyPr/>
        <a:lstStyle/>
        <a:p>
          <a:endParaRPr lang="en-US">
            <a:solidFill>
              <a:srgbClr val="00B050"/>
            </a:solidFill>
          </a:endParaRPr>
        </a:p>
      </dgm:t>
    </dgm:pt>
    <dgm:pt modelId="{8D4C1519-75AC-41A7-B8CA-2E065B5C152B}">
      <dgm:prSet phldrT="[Text]" custT="1"/>
      <dgm:spPr/>
      <dgm:t>
        <a:bodyPr/>
        <a:lstStyle/>
        <a:p>
          <a:r>
            <a:rPr lang="ar-SA" sz="2000" dirty="0" smtClean="0">
              <a:solidFill>
                <a:srgbClr val="00B050"/>
              </a:solidFill>
              <a:cs typeface="B Titr" pitchFamily="2" charset="-78"/>
            </a:rPr>
            <a:t>صیحه آسمانی</a:t>
          </a:r>
          <a:endParaRPr lang="en-US" sz="2000" dirty="0">
            <a:solidFill>
              <a:srgbClr val="00B050"/>
            </a:solidFill>
          </a:endParaRPr>
        </a:p>
      </dgm:t>
    </dgm:pt>
    <dgm:pt modelId="{C1F16194-E2AE-4134-9DDB-75D944E602AC}" type="parTrans" cxnId="{6938378C-974B-48FD-AAAD-405F01380724}">
      <dgm:prSet/>
      <dgm:spPr/>
      <dgm:t>
        <a:bodyPr/>
        <a:lstStyle/>
        <a:p>
          <a:endParaRPr lang="en-US" sz="2400">
            <a:solidFill>
              <a:srgbClr val="00B050"/>
            </a:solidFill>
          </a:endParaRPr>
        </a:p>
      </dgm:t>
    </dgm:pt>
    <dgm:pt modelId="{43D3A34B-023D-44C0-9374-19B45BCCEF7A}" type="sibTrans" cxnId="{6938378C-974B-48FD-AAAD-405F01380724}">
      <dgm:prSet/>
      <dgm:spPr/>
      <dgm:t>
        <a:bodyPr/>
        <a:lstStyle/>
        <a:p>
          <a:endParaRPr lang="en-US">
            <a:solidFill>
              <a:srgbClr val="00B050"/>
            </a:solidFill>
          </a:endParaRPr>
        </a:p>
      </dgm:t>
    </dgm:pt>
    <dgm:pt modelId="{78B781DA-0FDF-4D57-B7DF-567B04CC8F76}">
      <dgm:prSet phldrT="[Text]" custT="1"/>
      <dgm:spPr/>
      <dgm:t>
        <a:bodyPr/>
        <a:lstStyle/>
        <a:p>
          <a:r>
            <a:rPr lang="ar-SA" sz="2000" dirty="0" smtClean="0">
              <a:solidFill>
                <a:srgbClr val="00B050"/>
              </a:solidFill>
              <a:cs typeface="B Titr" pitchFamily="2" charset="-78"/>
            </a:rPr>
            <a:t>خروج یمانی</a:t>
          </a:r>
          <a:endParaRPr lang="en-US" sz="2000" dirty="0">
            <a:solidFill>
              <a:srgbClr val="00B050"/>
            </a:solidFill>
          </a:endParaRPr>
        </a:p>
      </dgm:t>
    </dgm:pt>
    <dgm:pt modelId="{F4E6F3CD-E7D8-4761-BBF6-04E9716D3F2C}" type="parTrans" cxnId="{6A93627C-79A8-4C61-B7C7-13ED65B80002}">
      <dgm:prSet/>
      <dgm:spPr/>
      <dgm:t>
        <a:bodyPr/>
        <a:lstStyle/>
        <a:p>
          <a:endParaRPr lang="en-US" sz="2400">
            <a:solidFill>
              <a:srgbClr val="00B050"/>
            </a:solidFill>
          </a:endParaRPr>
        </a:p>
      </dgm:t>
    </dgm:pt>
    <dgm:pt modelId="{82D661CC-9D1F-44E5-9A0A-9720C2985493}" type="sibTrans" cxnId="{6A93627C-79A8-4C61-B7C7-13ED65B80002}">
      <dgm:prSet/>
      <dgm:spPr/>
      <dgm:t>
        <a:bodyPr/>
        <a:lstStyle/>
        <a:p>
          <a:endParaRPr lang="en-US">
            <a:solidFill>
              <a:srgbClr val="00B050"/>
            </a:solidFill>
          </a:endParaRPr>
        </a:p>
      </dgm:t>
    </dgm:pt>
    <dgm:pt modelId="{BDE87159-0A23-46A6-B143-A6B0ADBDBE8B}">
      <dgm:prSet custT="1"/>
      <dgm:spPr/>
      <dgm:t>
        <a:bodyPr/>
        <a:lstStyle/>
        <a:p>
          <a:r>
            <a:rPr lang="ar-SA" sz="2000" dirty="0" smtClean="0">
              <a:solidFill>
                <a:srgbClr val="00B050"/>
              </a:solidFill>
              <a:cs typeface="B Titr" pitchFamily="2" charset="-78"/>
            </a:rPr>
            <a:t>قتل نفس زکیه </a:t>
          </a:r>
          <a:endParaRPr lang="en-US" sz="2000" dirty="0">
            <a:solidFill>
              <a:srgbClr val="00B050"/>
            </a:solidFill>
          </a:endParaRPr>
        </a:p>
      </dgm:t>
    </dgm:pt>
    <dgm:pt modelId="{B6AC2549-39F0-4D95-9023-682D27E873E5}" type="parTrans" cxnId="{EA22FD38-848F-44BC-A179-BF5BAE093691}">
      <dgm:prSet/>
      <dgm:spPr/>
      <dgm:t>
        <a:bodyPr/>
        <a:lstStyle/>
        <a:p>
          <a:endParaRPr lang="en-US" sz="2400">
            <a:solidFill>
              <a:srgbClr val="00B050"/>
            </a:solidFill>
          </a:endParaRPr>
        </a:p>
      </dgm:t>
    </dgm:pt>
    <dgm:pt modelId="{ACADDED1-7086-4355-9891-7D072FA6971E}" type="sibTrans" cxnId="{EA22FD38-848F-44BC-A179-BF5BAE093691}">
      <dgm:prSet/>
      <dgm:spPr/>
      <dgm:t>
        <a:bodyPr/>
        <a:lstStyle/>
        <a:p>
          <a:endParaRPr lang="en-US">
            <a:solidFill>
              <a:srgbClr val="00B050"/>
            </a:solidFill>
          </a:endParaRPr>
        </a:p>
      </dgm:t>
    </dgm:pt>
    <dgm:pt modelId="{2737D6BC-7E63-4308-944E-14B6018AE5E8}" type="pres">
      <dgm:prSet presAssocID="{D30D360A-9833-408D-A195-4900AAF699C1}" presName="hierChild1" presStyleCnt="0">
        <dgm:presLayoutVars>
          <dgm:chPref val="1"/>
          <dgm:dir val="rev"/>
          <dgm:animOne val="branch"/>
          <dgm:animLvl val="lvl"/>
          <dgm:resizeHandles/>
        </dgm:presLayoutVars>
      </dgm:prSet>
      <dgm:spPr/>
      <dgm:t>
        <a:bodyPr/>
        <a:lstStyle/>
        <a:p>
          <a:endParaRPr lang="en-US"/>
        </a:p>
      </dgm:t>
    </dgm:pt>
    <dgm:pt modelId="{9200C0FB-A804-41F6-B4B6-FC557C225EAE}" type="pres">
      <dgm:prSet presAssocID="{C7E57CE8-299E-40C6-9592-655B80775851}" presName="hierRoot1" presStyleCnt="0"/>
      <dgm:spPr/>
    </dgm:pt>
    <dgm:pt modelId="{15B34B5B-B50A-40E8-B27C-5C2CEC91C7EA}" type="pres">
      <dgm:prSet presAssocID="{C7E57CE8-299E-40C6-9592-655B80775851}" presName="composite" presStyleCnt="0"/>
      <dgm:spPr/>
    </dgm:pt>
    <dgm:pt modelId="{654EA599-E5E1-4214-A4D1-622B114556D3}" type="pres">
      <dgm:prSet presAssocID="{C7E57CE8-299E-40C6-9592-655B80775851}" presName="background" presStyleLbl="node0" presStyleIdx="0" presStyleCnt="1"/>
      <dgm:spPr/>
    </dgm:pt>
    <dgm:pt modelId="{E40E2EC4-9E19-45A7-94A8-053A85363F43}" type="pres">
      <dgm:prSet presAssocID="{C7E57CE8-299E-40C6-9592-655B80775851}" presName="text" presStyleLbl="fgAcc0" presStyleIdx="0" presStyleCnt="1" custScaleX="282925" custLinFactNeighborX="-80989" custLinFactNeighborY="-24527">
        <dgm:presLayoutVars>
          <dgm:chPref val="3"/>
        </dgm:presLayoutVars>
      </dgm:prSet>
      <dgm:spPr/>
      <dgm:t>
        <a:bodyPr/>
        <a:lstStyle/>
        <a:p>
          <a:endParaRPr lang="en-US"/>
        </a:p>
      </dgm:t>
    </dgm:pt>
    <dgm:pt modelId="{740839EC-4260-404C-B16E-84E428402B51}" type="pres">
      <dgm:prSet presAssocID="{C7E57CE8-299E-40C6-9592-655B80775851}" presName="hierChild2" presStyleCnt="0"/>
      <dgm:spPr/>
    </dgm:pt>
    <dgm:pt modelId="{66C06626-5516-4A51-89DC-036CEF5083A3}" type="pres">
      <dgm:prSet presAssocID="{8C5A6C2A-95FE-402E-BC78-1C11DE498952}" presName="Name10" presStyleLbl="parChTrans1D2" presStyleIdx="0" presStyleCnt="2"/>
      <dgm:spPr/>
      <dgm:t>
        <a:bodyPr/>
        <a:lstStyle/>
        <a:p>
          <a:endParaRPr lang="en-US"/>
        </a:p>
      </dgm:t>
    </dgm:pt>
    <dgm:pt modelId="{B973A9C3-C362-4335-9654-38F1A6FFE7A9}" type="pres">
      <dgm:prSet presAssocID="{CFD63CD7-5D14-4D53-9ADA-6CCFF1C5D795}" presName="hierRoot2" presStyleCnt="0"/>
      <dgm:spPr/>
    </dgm:pt>
    <dgm:pt modelId="{A1E9E766-222B-4538-A4A7-4377903B9C3A}" type="pres">
      <dgm:prSet presAssocID="{CFD63CD7-5D14-4D53-9ADA-6CCFF1C5D795}" presName="composite2" presStyleCnt="0"/>
      <dgm:spPr/>
    </dgm:pt>
    <dgm:pt modelId="{8BB1C834-7FC3-4C83-9EB6-7312B1CA5C8F}" type="pres">
      <dgm:prSet presAssocID="{CFD63CD7-5D14-4D53-9ADA-6CCFF1C5D795}" presName="background2" presStyleLbl="node2" presStyleIdx="0" presStyleCnt="2"/>
      <dgm:spPr/>
    </dgm:pt>
    <dgm:pt modelId="{46CAF49E-705C-4CDB-AF8A-D5D9637EBCC7}" type="pres">
      <dgm:prSet presAssocID="{CFD63CD7-5D14-4D53-9ADA-6CCFF1C5D795}" presName="text2" presStyleLbl="fgAcc2" presStyleIdx="0" presStyleCnt="2" custLinFactNeighborX="-82547" custLinFactNeighborY="-9811">
        <dgm:presLayoutVars>
          <dgm:chPref val="3"/>
        </dgm:presLayoutVars>
      </dgm:prSet>
      <dgm:spPr/>
      <dgm:t>
        <a:bodyPr/>
        <a:lstStyle/>
        <a:p>
          <a:endParaRPr lang="en-US"/>
        </a:p>
      </dgm:t>
    </dgm:pt>
    <dgm:pt modelId="{18B72E19-B73A-4352-B372-944D70207411}" type="pres">
      <dgm:prSet presAssocID="{CFD63CD7-5D14-4D53-9ADA-6CCFF1C5D795}" presName="hierChild3" presStyleCnt="0"/>
      <dgm:spPr/>
    </dgm:pt>
    <dgm:pt modelId="{475A8997-E303-4820-9BAB-D9D8CBBB6F5B}" type="pres">
      <dgm:prSet presAssocID="{CE5265B1-E5F2-4F76-A4B8-2D3895E78346}" presName="Name17" presStyleLbl="parChTrans1D3" presStyleIdx="0" presStyleCnt="5"/>
      <dgm:spPr/>
      <dgm:t>
        <a:bodyPr/>
        <a:lstStyle/>
        <a:p>
          <a:endParaRPr lang="en-US"/>
        </a:p>
      </dgm:t>
    </dgm:pt>
    <dgm:pt modelId="{75D4DFDD-C606-4B24-99F1-D8326FDCADA0}" type="pres">
      <dgm:prSet presAssocID="{A44A42F2-84EC-41A4-A80D-70CB754EFB52}" presName="hierRoot3" presStyleCnt="0"/>
      <dgm:spPr/>
    </dgm:pt>
    <dgm:pt modelId="{71DFB523-8EA0-469D-9CB5-CC163AF7FFB4}" type="pres">
      <dgm:prSet presAssocID="{A44A42F2-84EC-41A4-A80D-70CB754EFB52}" presName="composite3" presStyleCnt="0"/>
      <dgm:spPr/>
    </dgm:pt>
    <dgm:pt modelId="{B0DDE1C3-E782-49DA-9C77-E4F2FC9FF5BD}" type="pres">
      <dgm:prSet presAssocID="{A44A42F2-84EC-41A4-A80D-70CB754EFB52}" presName="background3" presStyleLbl="node3" presStyleIdx="0" presStyleCnt="5"/>
      <dgm:spPr/>
    </dgm:pt>
    <dgm:pt modelId="{EA590A80-7818-46F5-A882-0646B8118BFB}" type="pres">
      <dgm:prSet presAssocID="{A44A42F2-84EC-41A4-A80D-70CB754EFB52}" presName="text3" presStyleLbl="fgAcc3" presStyleIdx="0" presStyleCnt="5">
        <dgm:presLayoutVars>
          <dgm:chPref val="3"/>
        </dgm:presLayoutVars>
      </dgm:prSet>
      <dgm:spPr/>
      <dgm:t>
        <a:bodyPr/>
        <a:lstStyle/>
        <a:p>
          <a:endParaRPr lang="en-US"/>
        </a:p>
      </dgm:t>
    </dgm:pt>
    <dgm:pt modelId="{7951C5B1-7175-423B-8FD0-D4B9C4786622}" type="pres">
      <dgm:prSet presAssocID="{A44A42F2-84EC-41A4-A80D-70CB754EFB52}" presName="hierChild4" presStyleCnt="0"/>
      <dgm:spPr/>
    </dgm:pt>
    <dgm:pt modelId="{E4F5DBFA-6833-4D50-A92B-0319DA0F1C60}" type="pres">
      <dgm:prSet presAssocID="{19E65CC0-73E7-483D-A99F-4115A937DCFA}" presName="Name10" presStyleLbl="parChTrans1D2" presStyleIdx="1" presStyleCnt="2"/>
      <dgm:spPr/>
      <dgm:t>
        <a:bodyPr/>
        <a:lstStyle/>
        <a:p>
          <a:endParaRPr lang="en-US"/>
        </a:p>
      </dgm:t>
    </dgm:pt>
    <dgm:pt modelId="{56F1C961-5226-4C66-B155-2AD375593119}" type="pres">
      <dgm:prSet presAssocID="{DE6B16B2-43EA-454D-B31F-A21DFF31B8A2}" presName="hierRoot2" presStyleCnt="0"/>
      <dgm:spPr/>
    </dgm:pt>
    <dgm:pt modelId="{614D9328-CF9B-47A1-98D6-EAE741E3DECF}" type="pres">
      <dgm:prSet presAssocID="{DE6B16B2-43EA-454D-B31F-A21DFF31B8A2}" presName="composite2" presStyleCnt="0"/>
      <dgm:spPr/>
    </dgm:pt>
    <dgm:pt modelId="{340B0981-D92A-406B-8158-61A2DF4DD440}" type="pres">
      <dgm:prSet presAssocID="{DE6B16B2-43EA-454D-B31F-A21DFF31B8A2}" presName="background2" presStyleLbl="node2" presStyleIdx="1" presStyleCnt="2"/>
      <dgm:spPr/>
    </dgm:pt>
    <dgm:pt modelId="{51BE94A9-4D93-4BA5-A6AE-E10C1A35EF89}" type="pres">
      <dgm:prSet presAssocID="{DE6B16B2-43EA-454D-B31F-A21DFF31B8A2}" presName="text2" presStyleLbl="fgAcc2" presStyleIdx="1" presStyleCnt="2" custLinFactNeighborX="-97343" custLinFactNeighborY="-11037">
        <dgm:presLayoutVars>
          <dgm:chPref val="3"/>
        </dgm:presLayoutVars>
      </dgm:prSet>
      <dgm:spPr/>
      <dgm:t>
        <a:bodyPr/>
        <a:lstStyle/>
        <a:p>
          <a:endParaRPr lang="en-US"/>
        </a:p>
      </dgm:t>
    </dgm:pt>
    <dgm:pt modelId="{78044AAF-967E-4D35-AC43-42EA1EA15ECF}" type="pres">
      <dgm:prSet presAssocID="{DE6B16B2-43EA-454D-B31F-A21DFF31B8A2}" presName="hierChild3" presStyleCnt="0"/>
      <dgm:spPr/>
    </dgm:pt>
    <dgm:pt modelId="{58571E1D-4C82-4EEF-A959-2247B800BCE6}" type="pres">
      <dgm:prSet presAssocID="{61E58168-5118-4C22-9EDA-7769B56F7320}" presName="Name17" presStyleLbl="parChTrans1D3" presStyleIdx="1" presStyleCnt="5"/>
      <dgm:spPr/>
      <dgm:t>
        <a:bodyPr/>
        <a:lstStyle/>
        <a:p>
          <a:endParaRPr lang="en-US"/>
        </a:p>
      </dgm:t>
    </dgm:pt>
    <dgm:pt modelId="{DFEDB302-9363-4C99-9BC2-F481DD77736B}" type="pres">
      <dgm:prSet presAssocID="{53B6C4FC-AEEA-4F74-A4E2-C5E5F2E131A5}" presName="hierRoot3" presStyleCnt="0"/>
      <dgm:spPr/>
    </dgm:pt>
    <dgm:pt modelId="{E7B2685D-5B12-4A25-AE03-2F374637AEC7}" type="pres">
      <dgm:prSet presAssocID="{53B6C4FC-AEEA-4F74-A4E2-C5E5F2E131A5}" presName="composite3" presStyleCnt="0"/>
      <dgm:spPr/>
    </dgm:pt>
    <dgm:pt modelId="{BD0F521C-4321-48C3-AB51-37E9B4A28482}" type="pres">
      <dgm:prSet presAssocID="{53B6C4FC-AEEA-4F74-A4E2-C5E5F2E131A5}" presName="background3" presStyleLbl="node3" presStyleIdx="1" presStyleCnt="5"/>
      <dgm:spPr/>
    </dgm:pt>
    <dgm:pt modelId="{77AAC0B1-E115-43F7-8E0B-C65091EAA81F}" type="pres">
      <dgm:prSet presAssocID="{53B6C4FC-AEEA-4F74-A4E2-C5E5F2E131A5}" presName="text3" presStyleLbl="fgAcc3" presStyleIdx="1" presStyleCnt="5" custScaleX="53581" custLinFactNeighborX="-52717" custLinFactNeighborY="-5462">
        <dgm:presLayoutVars>
          <dgm:chPref val="3"/>
        </dgm:presLayoutVars>
      </dgm:prSet>
      <dgm:spPr/>
      <dgm:t>
        <a:bodyPr/>
        <a:lstStyle/>
        <a:p>
          <a:endParaRPr lang="en-US"/>
        </a:p>
      </dgm:t>
    </dgm:pt>
    <dgm:pt modelId="{2803B0D1-A4D1-47D3-A857-83ED62F0D137}" type="pres">
      <dgm:prSet presAssocID="{53B6C4FC-AEEA-4F74-A4E2-C5E5F2E131A5}" presName="hierChild4" presStyleCnt="0"/>
      <dgm:spPr/>
    </dgm:pt>
    <dgm:pt modelId="{3A3A20E4-5C89-497E-A4B5-3CC681BDDA56}" type="pres">
      <dgm:prSet presAssocID="{F4E6F3CD-E7D8-4761-BBF6-04E9716D3F2C}" presName="Name17" presStyleLbl="parChTrans1D3" presStyleIdx="2" presStyleCnt="5"/>
      <dgm:spPr/>
      <dgm:t>
        <a:bodyPr/>
        <a:lstStyle/>
        <a:p>
          <a:endParaRPr lang="en-US"/>
        </a:p>
      </dgm:t>
    </dgm:pt>
    <dgm:pt modelId="{EC5BF132-1EBF-484B-AC27-1DB4FB175AAF}" type="pres">
      <dgm:prSet presAssocID="{78B781DA-0FDF-4D57-B7DF-567B04CC8F76}" presName="hierRoot3" presStyleCnt="0"/>
      <dgm:spPr/>
    </dgm:pt>
    <dgm:pt modelId="{DDB4EA10-0BA8-4BA3-8652-5E66904A8C3A}" type="pres">
      <dgm:prSet presAssocID="{78B781DA-0FDF-4D57-B7DF-567B04CC8F76}" presName="composite3" presStyleCnt="0"/>
      <dgm:spPr/>
    </dgm:pt>
    <dgm:pt modelId="{3EF5B409-57C2-4113-B00B-17F058F05D30}" type="pres">
      <dgm:prSet presAssocID="{78B781DA-0FDF-4D57-B7DF-567B04CC8F76}" presName="background3" presStyleLbl="node3" presStyleIdx="2" presStyleCnt="5"/>
      <dgm:spPr/>
    </dgm:pt>
    <dgm:pt modelId="{0ECF8CC5-1C47-4436-AD5A-9B46CCBEE116}" type="pres">
      <dgm:prSet presAssocID="{78B781DA-0FDF-4D57-B7DF-567B04CC8F76}" presName="text3" presStyleLbl="fgAcc3" presStyleIdx="2" presStyleCnt="5" custScaleX="53581" custLinFactNeighborX="-52717" custLinFactNeighborY="-5462">
        <dgm:presLayoutVars>
          <dgm:chPref val="3"/>
        </dgm:presLayoutVars>
      </dgm:prSet>
      <dgm:spPr/>
      <dgm:t>
        <a:bodyPr/>
        <a:lstStyle/>
        <a:p>
          <a:endParaRPr lang="en-US"/>
        </a:p>
      </dgm:t>
    </dgm:pt>
    <dgm:pt modelId="{F9FE51E3-4FE0-4716-9A67-BF1CA3CFA4F6}" type="pres">
      <dgm:prSet presAssocID="{78B781DA-0FDF-4D57-B7DF-567B04CC8F76}" presName="hierChild4" presStyleCnt="0"/>
      <dgm:spPr/>
    </dgm:pt>
    <dgm:pt modelId="{3625840F-DD6C-4FA9-AFDE-37439F6FCF00}" type="pres">
      <dgm:prSet presAssocID="{B6AC2549-39F0-4D95-9023-682D27E873E5}" presName="Name17" presStyleLbl="parChTrans1D3" presStyleIdx="3" presStyleCnt="5"/>
      <dgm:spPr/>
      <dgm:t>
        <a:bodyPr/>
        <a:lstStyle/>
        <a:p>
          <a:endParaRPr lang="en-US"/>
        </a:p>
      </dgm:t>
    </dgm:pt>
    <dgm:pt modelId="{2337AAC4-AC98-4D32-BDF8-308A185213EE}" type="pres">
      <dgm:prSet presAssocID="{BDE87159-0A23-46A6-B143-A6B0ADBDBE8B}" presName="hierRoot3" presStyleCnt="0"/>
      <dgm:spPr/>
    </dgm:pt>
    <dgm:pt modelId="{B529F47B-FE1D-4DC3-85B8-E8D729B9F47B}" type="pres">
      <dgm:prSet presAssocID="{BDE87159-0A23-46A6-B143-A6B0ADBDBE8B}" presName="composite3" presStyleCnt="0"/>
      <dgm:spPr/>
    </dgm:pt>
    <dgm:pt modelId="{5CBE139D-3771-402B-92C0-0439BAC75F33}" type="pres">
      <dgm:prSet presAssocID="{BDE87159-0A23-46A6-B143-A6B0ADBDBE8B}" presName="background3" presStyleLbl="node3" presStyleIdx="3" presStyleCnt="5"/>
      <dgm:spPr/>
    </dgm:pt>
    <dgm:pt modelId="{16E0F7ED-093C-449B-B361-66FC4C8DA8EC}" type="pres">
      <dgm:prSet presAssocID="{BDE87159-0A23-46A6-B143-A6B0ADBDBE8B}" presName="text3" presStyleLbl="fgAcc3" presStyleIdx="3" presStyleCnt="5" custScaleX="53581" custLinFactNeighborX="-52717" custLinFactNeighborY="-5462">
        <dgm:presLayoutVars>
          <dgm:chPref val="3"/>
        </dgm:presLayoutVars>
      </dgm:prSet>
      <dgm:spPr/>
      <dgm:t>
        <a:bodyPr/>
        <a:lstStyle/>
        <a:p>
          <a:endParaRPr lang="en-US"/>
        </a:p>
      </dgm:t>
    </dgm:pt>
    <dgm:pt modelId="{16DA2E19-7D2A-49C9-B410-FBAD01209965}" type="pres">
      <dgm:prSet presAssocID="{BDE87159-0A23-46A6-B143-A6B0ADBDBE8B}" presName="hierChild4" presStyleCnt="0"/>
      <dgm:spPr/>
    </dgm:pt>
    <dgm:pt modelId="{9EF691F1-BF7F-44E3-B8C4-9FDA57B5CD42}" type="pres">
      <dgm:prSet presAssocID="{C1F16194-E2AE-4134-9DDB-75D944E602AC}" presName="Name17" presStyleLbl="parChTrans1D3" presStyleIdx="4" presStyleCnt="5"/>
      <dgm:spPr/>
      <dgm:t>
        <a:bodyPr/>
        <a:lstStyle/>
        <a:p>
          <a:endParaRPr lang="en-US"/>
        </a:p>
      </dgm:t>
    </dgm:pt>
    <dgm:pt modelId="{FE4A0D59-9E1A-4FD0-ACC3-064D9FA46139}" type="pres">
      <dgm:prSet presAssocID="{8D4C1519-75AC-41A7-B8CA-2E065B5C152B}" presName="hierRoot3" presStyleCnt="0"/>
      <dgm:spPr/>
    </dgm:pt>
    <dgm:pt modelId="{AB7132A1-4D1C-45AD-8EEA-F13F6F0E87F4}" type="pres">
      <dgm:prSet presAssocID="{8D4C1519-75AC-41A7-B8CA-2E065B5C152B}" presName="composite3" presStyleCnt="0"/>
      <dgm:spPr/>
    </dgm:pt>
    <dgm:pt modelId="{DEEDB360-B9B1-43A1-BE33-716C5D0FFC97}" type="pres">
      <dgm:prSet presAssocID="{8D4C1519-75AC-41A7-B8CA-2E065B5C152B}" presName="background3" presStyleLbl="node3" presStyleIdx="4" presStyleCnt="5"/>
      <dgm:spPr/>
    </dgm:pt>
    <dgm:pt modelId="{CCAE9BC7-D886-4FA1-BA37-0534960668F8}" type="pres">
      <dgm:prSet presAssocID="{8D4C1519-75AC-41A7-B8CA-2E065B5C152B}" presName="text3" presStyleLbl="fgAcc3" presStyleIdx="4" presStyleCnt="5" custScaleX="53581" custLinFactNeighborX="-52717" custLinFactNeighborY="-5462">
        <dgm:presLayoutVars>
          <dgm:chPref val="3"/>
        </dgm:presLayoutVars>
      </dgm:prSet>
      <dgm:spPr/>
      <dgm:t>
        <a:bodyPr/>
        <a:lstStyle/>
        <a:p>
          <a:endParaRPr lang="en-US"/>
        </a:p>
      </dgm:t>
    </dgm:pt>
    <dgm:pt modelId="{5C4E57E3-F5C0-41A0-A85F-8F423CC11233}" type="pres">
      <dgm:prSet presAssocID="{8D4C1519-75AC-41A7-B8CA-2E065B5C152B}" presName="hierChild4" presStyleCnt="0"/>
      <dgm:spPr/>
    </dgm:pt>
  </dgm:ptLst>
  <dgm:cxnLst>
    <dgm:cxn modelId="{53F6D68D-D360-402C-9B05-E21B5EE9DA60}" type="presOf" srcId="{DE6B16B2-43EA-454D-B31F-A21DFF31B8A2}" destId="{51BE94A9-4D93-4BA5-A6AE-E10C1A35EF89}" srcOrd="0" destOrd="0" presId="urn:microsoft.com/office/officeart/2005/8/layout/hierarchy1"/>
    <dgm:cxn modelId="{1A1C6368-06E6-4095-BD64-CFBD79A56F04}" type="presOf" srcId="{C1F16194-E2AE-4134-9DDB-75D944E602AC}" destId="{9EF691F1-BF7F-44E3-B8C4-9FDA57B5CD42}" srcOrd="0" destOrd="0" presId="urn:microsoft.com/office/officeart/2005/8/layout/hierarchy1"/>
    <dgm:cxn modelId="{692009CD-BB70-4572-AF25-943667207413}" srcId="{C7E57CE8-299E-40C6-9592-655B80775851}" destId="{CFD63CD7-5D14-4D53-9ADA-6CCFF1C5D795}" srcOrd="0" destOrd="0" parTransId="{8C5A6C2A-95FE-402E-BC78-1C11DE498952}" sibTransId="{2C2BFF11-D938-455F-B715-627DC2DFE2D8}"/>
    <dgm:cxn modelId="{750B1534-A839-4580-86FF-63E4AEA1804D}" type="presOf" srcId="{8D4C1519-75AC-41A7-B8CA-2E065B5C152B}" destId="{CCAE9BC7-D886-4FA1-BA37-0534960668F8}" srcOrd="0" destOrd="0" presId="urn:microsoft.com/office/officeart/2005/8/layout/hierarchy1"/>
    <dgm:cxn modelId="{8AB63A18-3E30-4446-A84B-E5C8339D252F}" type="presOf" srcId="{78B781DA-0FDF-4D57-B7DF-567B04CC8F76}" destId="{0ECF8CC5-1C47-4436-AD5A-9B46CCBEE116}" srcOrd="0" destOrd="0" presId="urn:microsoft.com/office/officeart/2005/8/layout/hierarchy1"/>
    <dgm:cxn modelId="{88B0600B-F054-43AD-B582-AE65990A9E55}" srcId="{C7E57CE8-299E-40C6-9592-655B80775851}" destId="{DE6B16B2-43EA-454D-B31F-A21DFF31B8A2}" srcOrd="1" destOrd="0" parTransId="{19E65CC0-73E7-483D-A99F-4115A937DCFA}" sibTransId="{9A5A035F-1342-4026-9102-96221E4BCBA1}"/>
    <dgm:cxn modelId="{6938378C-974B-48FD-AAAD-405F01380724}" srcId="{DE6B16B2-43EA-454D-B31F-A21DFF31B8A2}" destId="{8D4C1519-75AC-41A7-B8CA-2E065B5C152B}" srcOrd="3" destOrd="0" parTransId="{C1F16194-E2AE-4134-9DDB-75D944E602AC}" sibTransId="{43D3A34B-023D-44C0-9374-19B45BCCEF7A}"/>
    <dgm:cxn modelId="{8DA70D72-7CEB-41DE-9B3B-704F1CDBB903}" srcId="{D30D360A-9833-408D-A195-4900AAF699C1}" destId="{C7E57CE8-299E-40C6-9592-655B80775851}" srcOrd="0" destOrd="0" parTransId="{EDEA7031-3D23-4099-AC10-39EAB4D8F9D9}" sibTransId="{6FE83B7C-BAE2-4766-B053-9031638DD10E}"/>
    <dgm:cxn modelId="{E3229F76-E64B-40DB-BC32-07B7379F3B58}" type="presOf" srcId="{F4E6F3CD-E7D8-4761-BBF6-04E9716D3F2C}" destId="{3A3A20E4-5C89-497E-A4B5-3CC681BDDA56}" srcOrd="0" destOrd="0" presId="urn:microsoft.com/office/officeart/2005/8/layout/hierarchy1"/>
    <dgm:cxn modelId="{774CC871-937D-45D5-B5DC-7BA3CF837E59}" type="presOf" srcId="{53B6C4FC-AEEA-4F74-A4E2-C5E5F2E131A5}" destId="{77AAC0B1-E115-43F7-8E0B-C65091EAA81F}" srcOrd="0" destOrd="0" presId="urn:microsoft.com/office/officeart/2005/8/layout/hierarchy1"/>
    <dgm:cxn modelId="{826E5225-673B-4EA6-93EB-4E84CB98DF49}" type="presOf" srcId="{A44A42F2-84EC-41A4-A80D-70CB754EFB52}" destId="{EA590A80-7818-46F5-A882-0646B8118BFB}" srcOrd="0" destOrd="0" presId="urn:microsoft.com/office/officeart/2005/8/layout/hierarchy1"/>
    <dgm:cxn modelId="{25511EE0-B6D1-477B-85AD-F6EC585CEB7B}" type="presOf" srcId="{19E65CC0-73E7-483D-A99F-4115A937DCFA}" destId="{E4F5DBFA-6833-4D50-A92B-0319DA0F1C60}" srcOrd="0" destOrd="0" presId="urn:microsoft.com/office/officeart/2005/8/layout/hierarchy1"/>
    <dgm:cxn modelId="{EA22FD38-848F-44BC-A179-BF5BAE093691}" srcId="{DE6B16B2-43EA-454D-B31F-A21DFF31B8A2}" destId="{BDE87159-0A23-46A6-B143-A6B0ADBDBE8B}" srcOrd="2" destOrd="0" parTransId="{B6AC2549-39F0-4D95-9023-682D27E873E5}" sibTransId="{ACADDED1-7086-4355-9891-7D072FA6971E}"/>
    <dgm:cxn modelId="{58AD1575-481F-4AD1-9D8A-9DB2051F83C4}" type="presOf" srcId="{D30D360A-9833-408D-A195-4900AAF699C1}" destId="{2737D6BC-7E63-4308-944E-14B6018AE5E8}" srcOrd="0" destOrd="0" presId="urn:microsoft.com/office/officeart/2005/8/layout/hierarchy1"/>
    <dgm:cxn modelId="{6A93627C-79A8-4C61-B7C7-13ED65B80002}" srcId="{DE6B16B2-43EA-454D-B31F-A21DFF31B8A2}" destId="{78B781DA-0FDF-4D57-B7DF-567B04CC8F76}" srcOrd="1" destOrd="0" parTransId="{F4E6F3CD-E7D8-4761-BBF6-04E9716D3F2C}" sibTransId="{82D661CC-9D1F-44E5-9A0A-9720C2985493}"/>
    <dgm:cxn modelId="{AA10042E-08DD-4017-B82A-9D69E29D62EF}" type="presOf" srcId="{CE5265B1-E5F2-4F76-A4B8-2D3895E78346}" destId="{475A8997-E303-4820-9BAB-D9D8CBBB6F5B}" srcOrd="0" destOrd="0" presId="urn:microsoft.com/office/officeart/2005/8/layout/hierarchy1"/>
    <dgm:cxn modelId="{5D76E805-3341-4168-A4B4-7FEE96E0390B}" type="presOf" srcId="{C7E57CE8-299E-40C6-9592-655B80775851}" destId="{E40E2EC4-9E19-45A7-94A8-053A85363F43}" srcOrd="0" destOrd="0" presId="urn:microsoft.com/office/officeart/2005/8/layout/hierarchy1"/>
    <dgm:cxn modelId="{6B9311AB-F61D-4FAB-AB37-FC92FD024067}" type="presOf" srcId="{8C5A6C2A-95FE-402E-BC78-1C11DE498952}" destId="{66C06626-5516-4A51-89DC-036CEF5083A3}" srcOrd="0" destOrd="0" presId="urn:microsoft.com/office/officeart/2005/8/layout/hierarchy1"/>
    <dgm:cxn modelId="{6287E48E-5CBF-4C1D-A08C-EF35C096F004}" srcId="{DE6B16B2-43EA-454D-B31F-A21DFF31B8A2}" destId="{53B6C4FC-AEEA-4F74-A4E2-C5E5F2E131A5}" srcOrd="0" destOrd="0" parTransId="{61E58168-5118-4C22-9EDA-7769B56F7320}" sibTransId="{3BAA4B8C-F31C-4542-A8C8-BA9128E77733}"/>
    <dgm:cxn modelId="{BF56D696-3457-4691-8C62-BEB93525FC9E}" type="presOf" srcId="{61E58168-5118-4C22-9EDA-7769B56F7320}" destId="{58571E1D-4C82-4EEF-A959-2247B800BCE6}" srcOrd="0" destOrd="0" presId="urn:microsoft.com/office/officeart/2005/8/layout/hierarchy1"/>
    <dgm:cxn modelId="{4E93E30D-BAB1-46E0-8E03-6DBD9F35A13B}" type="presOf" srcId="{BDE87159-0A23-46A6-B143-A6B0ADBDBE8B}" destId="{16E0F7ED-093C-449B-B361-66FC4C8DA8EC}" srcOrd="0" destOrd="0" presId="urn:microsoft.com/office/officeart/2005/8/layout/hierarchy1"/>
    <dgm:cxn modelId="{CAF0A29D-7FDB-4FDF-872D-E9DCE774188E}" type="presOf" srcId="{B6AC2549-39F0-4D95-9023-682D27E873E5}" destId="{3625840F-DD6C-4FA9-AFDE-37439F6FCF00}" srcOrd="0" destOrd="0" presId="urn:microsoft.com/office/officeart/2005/8/layout/hierarchy1"/>
    <dgm:cxn modelId="{C496E6DE-9239-4A61-9E00-4D239E2CCDEF}" srcId="{CFD63CD7-5D14-4D53-9ADA-6CCFF1C5D795}" destId="{A44A42F2-84EC-41A4-A80D-70CB754EFB52}" srcOrd="0" destOrd="0" parTransId="{CE5265B1-E5F2-4F76-A4B8-2D3895E78346}" sibTransId="{B37042CE-6402-4149-AEAA-B1CC2A8A8025}"/>
    <dgm:cxn modelId="{B89CA113-E5A0-4640-96BF-D6AE8BFFFBBA}" type="presOf" srcId="{CFD63CD7-5D14-4D53-9ADA-6CCFF1C5D795}" destId="{46CAF49E-705C-4CDB-AF8A-D5D9637EBCC7}" srcOrd="0" destOrd="0" presId="urn:microsoft.com/office/officeart/2005/8/layout/hierarchy1"/>
    <dgm:cxn modelId="{AC662DF1-9ADD-4AD8-A524-C385E5B6EEBD}" type="presParOf" srcId="{2737D6BC-7E63-4308-944E-14B6018AE5E8}" destId="{9200C0FB-A804-41F6-B4B6-FC557C225EAE}" srcOrd="0" destOrd="0" presId="urn:microsoft.com/office/officeart/2005/8/layout/hierarchy1"/>
    <dgm:cxn modelId="{7885BC44-29D2-4FD0-AD71-CD20C1CBD692}" type="presParOf" srcId="{9200C0FB-A804-41F6-B4B6-FC557C225EAE}" destId="{15B34B5B-B50A-40E8-B27C-5C2CEC91C7EA}" srcOrd="0" destOrd="0" presId="urn:microsoft.com/office/officeart/2005/8/layout/hierarchy1"/>
    <dgm:cxn modelId="{3B0C4172-E41F-4F75-9DCF-77A2C6B762B1}" type="presParOf" srcId="{15B34B5B-B50A-40E8-B27C-5C2CEC91C7EA}" destId="{654EA599-E5E1-4214-A4D1-622B114556D3}" srcOrd="0" destOrd="0" presId="urn:microsoft.com/office/officeart/2005/8/layout/hierarchy1"/>
    <dgm:cxn modelId="{D330A3F6-A849-4112-BB0A-E4769BBA2685}" type="presParOf" srcId="{15B34B5B-B50A-40E8-B27C-5C2CEC91C7EA}" destId="{E40E2EC4-9E19-45A7-94A8-053A85363F43}" srcOrd="1" destOrd="0" presId="urn:microsoft.com/office/officeart/2005/8/layout/hierarchy1"/>
    <dgm:cxn modelId="{9899F32E-6C63-48C3-B0E6-72304F81E824}" type="presParOf" srcId="{9200C0FB-A804-41F6-B4B6-FC557C225EAE}" destId="{740839EC-4260-404C-B16E-84E428402B51}" srcOrd="1" destOrd="0" presId="urn:microsoft.com/office/officeart/2005/8/layout/hierarchy1"/>
    <dgm:cxn modelId="{48FAD388-18AF-4908-B7C5-FFCAB96AA940}" type="presParOf" srcId="{740839EC-4260-404C-B16E-84E428402B51}" destId="{66C06626-5516-4A51-89DC-036CEF5083A3}" srcOrd="0" destOrd="0" presId="urn:microsoft.com/office/officeart/2005/8/layout/hierarchy1"/>
    <dgm:cxn modelId="{6DF62450-34B2-4429-9374-7D8B1D470F7E}" type="presParOf" srcId="{740839EC-4260-404C-B16E-84E428402B51}" destId="{B973A9C3-C362-4335-9654-38F1A6FFE7A9}" srcOrd="1" destOrd="0" presId="urn:microsoft.com/office/officeart/2005/8/layout/hierarchy1"/>
    <dgm:cxn modelId="{84AC580B-361B-420D-AB68-60CF925413A2}" type="presParOf" srcId="{B973A9C3-C362-4335-9654-38F1A6FFE7A9}" destId="{A1E9E766-222B-4538-A4A7-4377903B9C3A}" srcOrd="0" destOrd="0" presId="urn:microsoft.com/office/officeart/2005/8/layout/hierarchy1"/>
    <dgm:cxn modelId="{7B2FD878-C010-4151-8028-6A12F0B01987}" type="presParOf" srcId="{A1E9E766-222B-4538-A4A7-4377903B9C3A}" destId="{8BB1C834-7FC3-4C83-9EB6-7312B1CA5C8F}" srcOrd="0" destOrd="0" presId="urn:microsoft.com/office/officeart/2005/8/layout/hierarchy1"/>
    <dgm:cxn modelId="{2FA5F2D4-7C21-401F-8A87-D8239BEB91F2}" type="presParOf" srcId="{A1E9E766-222B-4538-A4A7-4377903B9C3A}" destId="{46CAF49E-705C-4CDB-AF8A-D5D9637EBCC7}" srcOrd="1" destOrd="0" presId="urn:microsoft.com/office/officeart/2005/8/layout/hierarchy1"/>
    <dgm:cxn modelId="{76C22E13-5918-4487-8016-5A8440352956}" type="presParOf" srcId="{B973A9C3-C362-4335-9654-38F1A6FFE7A9}" destId="{18B72E19-B73A-4352-B372-944D70207411}" srcOrd="1" destOrd="0" presId="urn:microsoft.com/office/officeart/2005/8/layout/hierarchy1"/>
    <dgm:cxn modelId="{581D62DD-1576-4A08-BB44-FBC11D0A3C79}" type="presParOf" srcId="{18B72E19-B73A-4352-B372-944D70207411}" destId="{475A8997-E303-4820-9BAB-D9D8CBBB6F5B}" srcOrd="0" destOrd="0" presId="urn:microsoft.com/office/officeart/2005/8/layout/hierarchy1"/>
    <dgm:cxn modelId="{551D5C36-4399-45A5-BF10-9468ED9460A5}" type="presParOf" srcId="{18B72E19-B73A-4352-B372-944D70207411}" destId="{75D4DFDD-C606-4B24-99F1-D8326FDCADA0}" srcOrd="1" destOrd="0" presId="urn:microsoft.com/office/officeart/2005/8/layout/hierarchy1"/>
    <dgm:cxn modelId="{38D6A731-0D1C-44E2-93D4-F18463DE8B31}" type="presParOf" srcId="{75D4DFDD-C606-4B24-99F1-D8326FDCADA0}" destId="{71DFB523-8EA0-469D-9CB5-CC163AF7FFB4}" srcOrd="0" destOrd="0" presId="urn:microsoft.com/office/officeart/2005/8/layout/hierarchy1"/>
    <dgm:cxn modelId="{B1FF01BB-C371-4EE9-9593-1F6C9B8AA54B}" type="presParOf" srcId="{71DFB523-8EA0-469D-9CB5-CC163AF7FFB4}" destId="{B0DDE1C3-E782-49DA-9C77-E4F2FC9FF5BD}" srcOrd="0" destOrd="0" presId="urn:microsoft.com/office/officeart/2005/8/layout/hierarchy1"/>
    <dgm:cxn modelId="{68CA3CCE-45DD-43B8-AD5E-0682A8F5DEA7}" type="presParOf" srcId="{71DFB523-8EA0-469D-9CB5-CC163AF7FFB4}" destId="{EA590A80-7818-46F5-A882-0646B8118BFB}" srcOrd="1" destOrd="0" presId="urn:microsoft.com/office/officeart/2005/8/layout/hierarchy1"/>
    <dgm:cxn modelId="{7B3DB769-FACA-4D70-A677-A0088A5CBCBE}" type="presParOf" srcId="{75D4DFDD-C606-4B24-99F1-D8326FDCADA0}" destId="{7951C5B1-7175-423B-8FD0-D4B9C4786622}" srcOrd="1" destOrd="0" presId="urn:microsoft.com/office/officeart/2005/8/layout/hierarchy1"/>
    <dgm:cxn modelId="{A8A95AF6-35E4-4B23-9A8E-12142AC0BD63}" type="presParOf" srcId="{740839EC-4260-404C-B16E-84E428402B51}" destId="{E4F5DBFA-6833-4D50-A92B-0319DA0F1C60}" srcOrd="2" destOrd="0" presId="urn:microsoft.com/office/officeart/2005/8/layout/hierarchy1"/>
    <dgm:cxn modelId="{CEA3918F-5289-42A7-9EE9-1846B36D2F19}" type="presParOf" srcId="{740839EC-4260-404C-B16E-84E428402B51}" destId="{56F1C961-5226-4C66-B155-2AD375593119}" srcOrd="3" destOrd="0" presId="urn:microsoft.com/office/officeart/2005/8/layout/hierarchy1"/>
    <dgm:cxn modelId="{0BB3C3D4-8EEA-4267-A6C0-4F1A9E1140B9}" type="presParOf" srcId="{56F1C961-5226-4C66-B155-2AD375593119}" destId="{614D9328-CF9B-47A1-98D6-EAE741E3DECF}" srcOrd="0" destOrd="0" presId="urn:microsoft.com/office/officeart/2005/8/layout/hierarchy1"/>
    <dgm:cxn modelId="{F09870BB-4896-4127-8D06-A538DA660D2D}" type="presParOf" srcId="{614D9328-CF9B-47A1-98D6-EAE741E3DECF}" destId="{340B0981-D92A-406B-8158-61A2DF4DD440}" srcOrd="0" destOrd="0" presId="urn:microsoft.com/office/officeart/2005/8/layout/hierarchy1"/>
    <dgm:cxn modelId="{A9997DC5-9698-4184-AE27-D74CFC511AA9}" type="presParOf" srcId="{614D9328-CF9B-47A1-98D6-EAE741E3DECF}" destId="{51BE94A9-4D93-4BA5-A6AE-E10C1A35EF89}" srcOrd="1" destOrd="0" presId="urn:microsoft.com/office/officeart/2005/8/layout/hierarchy1"/>
    <dgm:cxn modelId="{97E775E2-D011-483C-994F-3048C5E6B0B5}" type="presParOf" srcId="{56F1C961-5226-4C66-B155-2AD375593119}" destId="{78044AAF-967E-4D35-AC43-42EA1EA15ECF}" srcOrd="1" destOrd="0" presId="urn:microsoft.com/office/officeart/2005/8/layout/hierarchy1"/>
    <dgm:cxn modelId="{79C053C8-3E2B-4A7F-B59D-92B7E315F605}" type="presParOf" srcId="{78044AAF-967E-4D35-AC43-42EA1EA15ECF}" destId="{58571E1D-4C82-4EEF-A959-2247B800BCE6}" srcOrd="0" destOrd="0" presId="urn:microsoft.com/office/officeart/2005/8/layout/hierarchy1"/>
    <dgm:cxn modelId="{FF27386D-4853-46C5-B92F-ABA38DB9DBE0}" type="presParOf" srcId="{78044AAF-967E-4D35-AC43-42EA1EA15ECF}" destId="{DFEDB302-9363-4C99-9BC2-F481DD77736B}" srcOrd="1" destOrd="0" presId="urn:microsoft.com/office/officeart/2005/8/layout/hierarchy1"/>
    <dgm:cxn modelId="{9F045F84-9D16-4721-8866-07C3EEBCDDD7}" type="presParOf" srcId="{DFEDB302-9363-4C99-9BC2-F481DD77736B}" destId="{E7B2685D-5B12-4A25-AE03-2F374637AEC7}" srcOrd="0" destOrd="0" presId="urn:microsoft.com/office/officeart/2005/8/layout/hierarchy1"/>
    <dgm:cxn modelId="{00A9CFAE-D04F-4EA5-AD19-1B0E89F3EA2F}" type="presParOf" srcId="{E7B2685D-5B12-4A25-AE03-2F374637AEC7}" destId="{BD0F521C-4321-48C3-AB51-37E9B4A28482}" srcOrd="0" destOrd="0" presId="urn:microsoft.com/office/officeart/2005/8/layout/hierarchy1"/>
    <dgm:cxn modelId="{2D883622-0FED-4888-AE92-B15AC5A6B193}" type="presParOf" srcId="{E7B2685D-5B12-4A25-AE03-2F374637AEC7}" destId="{77AAC0B1-E115-43F7-8E0B-C65091EAA81F}" srcOrd="1" destOrd="0" presId="urn:microsoft.com/office/officeart/2005/8/layout/hierarchy1"/>
    <dgm:cxn modelId="{7D8B559C-2BCF-4FF3-84F7-94918D3B1ADA}" type="presParOf" srcId="{DFEDB302-9363-4C99-9BC2-F481DD77736B}" destId="{2803B0D1-A4D1-47D3-A857-83ED62F0D137}" srcOrd="1" destOrd="0" presId="urn:microsoft.com/office/officeart/2005/8/layout/hierarchy1"/>
    <dgm:cxn modelId="{3E12A3E4-E88E-47D9-B375-9C7124C7751E}" type="presParOf" srcId="{78044AAF-967E-4D35-AC43-42EA1EA15ECF}" destId="{3A3A20E4-5C89-497E-A4B5-3CC681BDDA56}" srcOrd="2" destOrd="0" presId="urn:microsoft.com/office/officeart/2005/8/layout/hierarchy1"/>
    <dgm:cxn modelId="{CEB43B77-0B40-42F5-9A78-A0971FC4C78C}" type="presParOf" srcId="{78044AAF-967E-4D35-AC43-42EA1EA15ECF}" destId="{EC5BF132-1EBF-484B-AC27-1DB4FB175AAF}" srcOrd="3" destOrd="0" presId="urn:microsoft.com/office/officeart/2005/8/layout/hierarchy1"/>
    <dgm:cxn modelId="{8F69679D-2DD0-4191-B7B7-816CD8C1C15B}" type="presParOf" srcId="{EC5BF132-1EBF-484B-AC27-1DB4FB175AAF}" destId="{DDB4EA10-0BA8-4BA3-8652-5E66904A8C3A}" srcOrd="0" destOrd="0" presId="urn:microsoft.com/office/officeart/2005/8/layout/hierarchy1"/>
    <dgm:cxn modelId="{FE6294EA-11A1-4BD5-8FD8-BF089FC95817}" type="presParOf" srcId="{DDB4EA10-0BA8-4BA3-8652-5E66904A8C3A}" destId="{3EF5B409-57C2-4113-B00B-17F058F05D30}" srcOrd="0" destOrd="0" presId="urn:microsoft.com/office/officeart/2005/8/layout/hierarchy1"/>
    <dgm:cxn modelId="{F0DF2242-B36F-489E-871D-93C540DC234F}" type="presParOf" srcId="{DDB4EA10-0BA8-4BA3-8652-5E66904A8C3A}" destId="{0ECF8CC5-1C47-4436-AD5A-9B46CCBEE116}" srcOrd="1" destOrd="0" presId="urn:microsoft.com/office/officeart/2005/8/layout/hierarchy1"/>
    <dgm:cxn modelId="{41F85A90-2DB8-4DBD-9AE1-965B7B3EDF80}" type="presParOf" srcId="{EC5BF132-1EBF-484B-AC27-1DB4FB175AAF}" destId="{F9FE51E3-4FE0-4716-9A67-BF1CA3CFA4F6}" srcOrd="1" destOrd="0" presId="urn:microsoft.com/office/officeart/2005/8/layout/hierarchy1"/>
    <dgm:cxn modelId="{D9F1C09F-7E64-4F18-82AA-C386FE76B8C1}" type="presParOf" srcId="{78044AAF-967E-4D35-AC43-42EA1EA15ECF}" destId="{3625840F-DD6C-4FA9-AFDE-37439F6FCF00}" srcOrd="4" destOrd="0" presId="urn:microsoft.com/office/officeart/2005/8/layout/hierarchy1"/>
    <dgm:cxn modelId="{5A9A15F9-3C0B-4664-8DA6-174788B934BD}" type="presParOf" srcId="{78044AAF-967E-4D35-AC43-42EA1EA15ECF}" destId="{2337AAC4-AC98-4D32-BDF8-308A185213EE}" srcOrd="5" destOrd="0" presId="urn:microsoft.com/office/officeart/2005/8/layout/hierarchy1"/>
    <dgm:cxn modelId="{5D286483-B477-44C7-A915-2A22C19A6E1D}" type="presParOf" srcId="{2337AAC4-AC98-4D32-BDF8-308A185213EE}" destId="{B529F47B-FE1D-4DC3-85B8-E8D729B9F47B}" srcOrd="0" destOrd="0" presId="urn:microsoft.com/office/officeart/2005/8/layout/hierarchy1"/>
    <dgm:cxn modelId="{E2B0C1CE-12DF-42C4-97CA-684CF37D7A23}" type="presParOf" srcId="{B529F47B-FE1D-4DC3-85B8-E8D729B9F47B}" destId="{5CBE139D-3771-402B-92C0-0439BAC75F33}" srcOrd="0" destOrd="0" presId="urn:microsoft.com/office/officeart/2005/8/layout/hierarchy1"/>
    <dgm:cxn modelId="{6E877D85-3026-4641-9CBD-D2F9545DB6D1}" type="presParOf" srcId="{B529F47B-FE1D-4DC3-85B8-E8D729B9F47B}" destId="{16E0F7ED-093C-449B-B361-66FC4C8DA8EC}" srcOrd="1" destOrd="0" presId="urn:microsoft.com/office/officeart/2005/8/layout/hierarchy1"/>
    <dgm:cxn modelId="{492D0A8E-99BD-4494-A9B8-4049DA54972E}" type="presParOf" srcId="{2337AAC4-AC98-4D32-BDF8-308A185213EE}" destId="{16DA2E19-7D2A-49C9-B410-FBAD01209965}" srcOrd="1" destOrd="0" presId="urn:microsoft.com/office/officeart/2005/8/layout/hierarchy1"/>
    <dgm:cxn modelId="{06BF75D7-4E7B-4788-8A41-B263675964E8}" type="presParOf" srcId="{78044AAF-967E-4D35-AC43-42EA1EA15ECF}" destId="{9EF691F1-BF7F-44E3-B8C4-9FDA57B5CD42}" srcOrd="6" destOrd="0" presId="urn:microsoft.com/office/officeart/2005/8/layout/hierarchy1"/>
    <dgm:cxn modelId="{3A5CA21C-BF1D-4EEE-9290-205FB7D7C219}" type="presParOf" srcId="{78044AAF-967E-4D35-AC43-42EA1EA15ECF}" destId="{FE4A0D59-9E1A-4FD0-ACC3-064D9FA46139}" srcOrd="7" destOrd="0" presId="urn:microsoft.com/office/officeart/2005/8/layout/hierarchy1"/>
    <dgm:cxn modelId="{DA83CAFC-F3CD-400A-96F7-46D32C1806E0}" type="presParOf" srcId="{FE4A0D59-9E1A-4FD0-ACC3-064D9FA46139}" destId="{AB7132A1-4D1C-45AD-8EEA-F13F6F0E87F4}" srcOrd="0" destOrd="0" presId="urn:microsoft.com/office/officeart/2005/8/layout/hierarchy1"/>
    <dgm:cxn modelId="{045F4AA2-6951-470F-B6AD-6EF3F401DB13}" type="presParOf" srcId="{AB7132A1-4D1C-45AD-8EEA-F13F6F0E87F4}" destId="{DEEDB360-B9B1-43A1-BE33-716C5D0FFC97}" srcOrd="0" destOrd="0" presId="urn:microsoft.com/office/officeart/2005/8/layout/hierarchy1"/>
    <dgm:cxn modelId="{CDE3FE05-5AD7-4E3F-9023-6C9FB995FE2A}" type="presParOf" srcId="{AB7132A1-4D1C-45AD-8EEA-F13F6F0E87F4}" destId="{CCAE9BC7-D886-4FA1-BA37-0534960668F8}" srcOrd="1" destOrd="0" presId="urn:microsoft.com/office/officeart/2005/8/layout/hierarchy1"/>
    <dgm:cxn modelId="{5EB94173-BAB2-4808-A4C7-52916636A0F3}" type="presParOf" srcId="{FE4A0D59-9E1A-4FD0-ACC3-064D9FA46139}" destId="{5C4E57E3-F5C0-41A0-A85F-8F423CC11233}"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691F1-BF7F-44E3-B8C4-9FDA57B5CD42}">
      <dsp:nvSpPr>
        <dsp:cNvPr id="0" name=""/>
        <dsp:cNvSpPr/>
      </dsp:nvSpPr>
      <dsp:spPr>
        <a:xfrm>
          <a:off x="753813" y="3275825"/>
          <a:ext cx="1517736" cy="716772"/>
        </a:xfrm>
        <a:custGeom>
          <a:avLst/>
          <a:gdLst/>
          <a:ahLst/>
          <a:cxnLst/>
          <a:rect l="0" t="0" r="0" b="0"/>
          <a:pathLst>
            <a:path>
              <a:moveTo>
                <a:pt x="1517736" y="0"/>
              </a:moveTo>
              <a:lnTo>
                <a:pt x="1517736" y="513235"/>
              </a:lnTo>
              <a:lnTo>
                <a:pt x="0" y="513235"/>
              </a:lnTo>
              <a:lnTo>
                <a:pt x="0" y="71677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625840F-DD6C-4FA9-AFDE-37439F6FCF00}">
      <dsp:nvSpPr>
        <dsp:cNvPr id="0" name=""/>
        <dsp:cNvSpPr/>
      </dsp:nvSpPr>
      <dsp:spPr>
        <a:xfrm>
          <a:off x="2271549" y="3275825"/>
          <a:ext cx="147742" cy="716772"/>
        </a:xfrm>
        <a:custGeom>
          <a:avLst/>
          <a:gdLst/>
          <a:ahLst/>
          <a:cxnLst/>
          <a:rect l="0" t="0" r="0" b="0"/>
          <a:pathLst>
            <a:path>
              <a:moveTo>
                <a:pt x="0" y="0"/>
              </a:moveTo>
              <a:lnTo>
                <a:pt x="0" y="513235"/>
              </a:lnTo>
              <a:lnTo>
                <a:pt x="147742" y="513235"/>
              </a:lnTo>
              <a:lnTo>
                <a:pt x="147742" y="71677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3A20E4-5C89-497E-A4B5-3CC681BDDA56}">
      <dsp:nvSpPr>
        <dsp:cNvPr id="0" name=""/>
        <dsp:cNvSpPr/>
      </dsp:nvSpPr>
      <dsp:spPr>
        <a:xfrm>
          <a:off x="2271549" y="3275825"/>
          <a:ext cx="1813221" cy="716772"/>
        </a:xfrm>
        <a:custGeom>
          <a:avLst/>
          <a:gdLst/>
          <a:ahLst/>
          <a:cxnLst/>
          <a:rect l="0" t="0" r="0" b="0"/>
          <a:pathLst>
            <a:path>
              <a:moveTo>
                <a:pt x="0" y="0"/>
              </a:moveTo>
              <a:lnTo>
                <a:pt x="0" y="513235"/>
              </a:lnTo>
              <a:lnTo>
                <a:pt x="1813221" y="513235"/>
              </a:lnTo>
              <a:lnTo>
                <a:pt x="1813221" y="71677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8571E1D-4C82-4EEF-A959-2247B800BCE6}">
      <dsp:nvSpPr>
        <dsp:cNvPr id="0" name=""/>
        <dsp:cNvSpPr/>
      </dsp:nvSpPr>
      <dsp:spPr>
        <a:xfrm>
          <a:off x="2271549" y="3275825"/>
          <a:ext cx="3478699" cy="716772"/>
        </a:xfrm>
        <a:custGeom>
          <a:avLst/>
          <a:gdLst/>
          <a:ahLst/>
          <a:cxnLst/>
          <a:rect l="0" t="0" r="0" b="0"/>
          <a:pathLst>
            <a:path>
              <a:moveTo>
                <a:pt x="0" y="0"/>
              </a:moveTo>
              <a:lnTo>
                <a:pt x="0" y="513235"/>
              </a:lnTo>
              <a:lnTo>
                <a:pt x="3478699" y="513235"/>
              </a:lnTo>
              <a:lnTo>
                <a:pt x="3478699" y="71677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4F5DBFA-6833-4D50-A92B-0319DA0F1C60}">
      <dsp:nvSpPr>
        <dsp:cNvPr id="0" name=""/>
        <dsp:cNvSpPr/>
      </dsp:nvSpPr>
      <dsp:spPr>
        <a:xfrm>
          <a:off x="2271549" y="1163246"/>
          <a:ext cx="2696132" cy="717415"/>
        </a:xfrm>
        <a:custGeom>
          <a:avLst/>
          <a:gdLst/>
          <a:ahLst/>
          <a:cxnLst/>
          <a:rect l="0" t="0" r="0" b="0"/>
          <a:pathLst>
            <a:path>
              <a:moveTo>
                <a:pt x="2696132" y="0"/>
              </a:moveTo>
              <a:lnTo>
                <a:pt x="2696132" y="513877"/>
              </a:lnTo>
              <a:lnTo>
                <a:pt x="0" y="513877"/>
              </a:lnTo>
              <a:lnTo>
                <a:pt x="0" y="71741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75A8997-E303-4820-9BAB-D9D8CBBB6F5B}">
      <dsp:nvSpPr>
        <dsp:cNvPr id="0" name=""/>
        <dsp:cNvSpPr/>
      </dsp:nvSpPr>
      <dsp:spPr>
        <a:xfrm>
          <a:off x="7270269" y="3292930"/>
          <a:ext cx="1813646" cy="775871"/>
        </a:xfrm>
        <a:custGeom>
          <a:avLst/>
          <a:gdLst/>
          <a:ahLst/>
          <a:cxnLst/>
          <a:rect l="0" t="0" r="0" b="0"/>
          <a:pathLst>
            <a:path>
              <a:moveTo>
                <a:pt x="0" y="0"/>
              </a:moveTo>
              <a:lnTo>
                <a:pt x="0" y="572334"/>
              </a:lnTo>
              <a:lnTo>
                <a:pt x="1813646" y="572334"/>
              </a:lnTo>
              <a:lnTo>
                <a:pt x="1813646" y="77587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6C06626-5516-4A51-89DC-036CEF5083A3}">
      <dsp:nvSpPr>
        <dsp:cNvPr id="0" name=""/>
        <dsp:cNvSpPr/>
      </dsp:nvSpPr>
      <dsp:spPr>
        <a:xfrm>
          <a:off x="4967682" y="1163246"/>
          <a:ext cx="2302586" cy="734519"/>
        </a:xfrm>
        <a:custGeom>
          <a:avLst/>
          <a:gdLst/>
          <a:ahLst/>
          <a:cxnLst/>
          <a:rect l="0" t="0" r="0" b="0"/>
          <a:pathLst>
            <a:path>
              <a:moveTo>
                <a:pt x="0" y="0"/>
              </a:moveTo>
              <a:lnTo>
                <a:pt x="0" y="530982"/>
              </a:lnTo>
              <a:lnTo>
                <a:pt x="2302586" y="530982"/>
              </a:lnTo>
              <a:lnTo>
                <a:pt x="2302586" y="734519"/>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54EA599-E5E1-4214-A4D1-622B114556D3}">
      <dsp:nvSpPr>
        <dsp:cNvPr id="0" name=""/>
        <dsp:cNvSpPr/>
      </dsp:nvSpPr>
      <dsp:spPr>
        <a:xfrm>
          <a:off x="1859598" y="-231916"/>
          <a:ext cx="6216168" cy="139516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40E2EC4-9E19-45A7-94A8-053A85363F43}">
      <dsp:nvSpPr>
        <dsp:cNvPr id="0" name=""/>
        <dsp:cNvSpPr/>
      </dsp:nvSpPr>
      <dsp:spPr>
        <a:xfrm>
          <a:off x="2103721" y="0"/>
          <a:ext cx="6216168" cy="139516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ar-SA" sz="3200" kern="1200" dirty="0" smtClean="0">
              <a:solidFill>
                <a:srgbClr val="C00000"/>
              </a:solidFill>
              <a:cs typeface="B Titr" pitchFamily="2" charset="-78"/>
            </a:rPr>
            <a:t>علائم پیش از ظهور امام عصر(عج) </a:t>
          </a:r>
          <a:endParaRPr lang="en-US" sz="3200" kern="1200" dirty="0">
            <a:solidFill>
              <a:srgbClr val="C00000"/>
            </a:solidFill>
          </a:endParaRPr>
        </a:p>
      </dsp:txBody>
      <dsp:txXfrm>
        <a:off x="2144584" y="40863"/>
        <a:ext cx="6134442" cy="1313437"/>
      </dsp:txXfrm>
    </dsp:sp>
    <dsp:sp modelId="{8BB1C834-7FC3-4C83-9EB6-7312B1CA5C8F}">
      <dsp:nvSpPr>
        <dsp:cNvPr id="0" name=""/>
        <dsp:cNvSpPr/>
      </dsp:nvSpPr>
      <dsp:spPr>
        <a:xfrm>
          <a:off x="6171715" y="1897766"/>
          <a:ext cx="2197108" cy="139516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6CAF49E-705C-4CDB-AF8A-D5D9637EBCC7}">
      <dsp:nvSpPr>
        <dsp:cNvPr id="0" name=""/>
        <dsp:cNvSpPr/>
      </dsp:nvSpPr>
      <dsp:spPr>
        <a:xfrm>
          <a:off x="6415838" y="2129683"/>
          <a:ext cx="2197108" cy="139516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SA" sz="2000" kern="1200" dirty="0" smtClean="0">
              <a:solidFill>
                <a:srgbClr val="002060"/>
              </a:solidFill>
              <a:cs typeface="B Titr" pitchFamily="2" charset="-78"/>
            </a:rPr>
            <a:t>علائم غیرحتمی </a:t>
          </a:r>
          <a:endParaRPr lang="en-US" sz="2000" kern="1200" dirty="0">
            <a:solidFill>
              <a:srgbClr val="002060"/>
            </a:solidFill>
          </a:endParaRPr>
        </a:p>
      </dsp:txBody>
      <dsp:txXfrm>
        <a:off x="6456701" y="2170546"/>
        <a:ext cx="2115382" cy="1313437"/>
      </dsp:txXfrm>
    </dsp:sp>
    <dsp:sp modelId="{B0DDE1C3-E782-49DA-9C77-E4F2FC9FF5BD}">
      <dsp:nvSpPr>
        <dsp:cNvPr id="0" name=""/>
        <dsp:cNvSpPr/>
      </dsp:nvSpPr>
      <dsp:spPr>
        <a:xfrm>
          <a:off x="7985362" y="4068802"/>
          <a:ext cx="2197108" cy="13951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A590A80-7818-46F5-A882-0646B8118BFB}">
      <dsp:nvSpPr>
        <dsp:cNvPr id="0" name=""/>
        <dsp:cNvSpPr/>
      </dsp:nvSpPr>
      <dsp:spPr>
        <a:xfrm>
          <a:off x="8229485" y="4300719"/>
          <a:ext cx="2197108" cy="139516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SA" sz="1600" kern="1200" dirty="0" smtClean="0">
              <a:solidFill>
                <a:srgbClr val="00B050"/>
              </a:solidFill>
              <a:cs typeface="B Titr" pitchFamily="2" charset="-78"/>
            </a:rPr>
            <a:t>سایر علائمی که برخی از بزرگان ذکر کرده اند، علائم غیرحتمی است. </a:t>
          </a:r>
          <a:endParaRPr lang="en-US" sz="1600" kern="1200" dirty="0">
            <a:solidFill>
              <a:srgbClr val="00B050"/>
            </a:solidFill>
          </a:endParaRPr>
        </a:p>
      </dsp:txBody>
      <dsp:txXfrm>
        <a:off x="8270348" y="4341582"/>
        <a:ext cx="2115382" cy="1313437"/>
      </dsp:txXfrm>
    </dsp:sp>
    <dsp:sp modelId="{340B0981-D92A-406B-8158-61A2DF4DD440}">
      <dsp:nvSpPr>
        <dsp:cNvPr id="0" name=""/>
        <dsp:cNvSpPr/>
      </dsp:nvSpPr>
      <dsp:spPr>
        <a:xfrm>
          <a:off x="1172995" y="1880661"/>
          <a:ext cx="2197108" cy="139516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1BE94A9-4D93-4BA5-A6AE-E10C1A35EF89}">
      <dsp:nvSpPr>
        <dsp:cNvPr id="0" name=""/>
        <dsp:cNvSpPr/>
      </dsp:nvSpPr>
      <dsp:spPr>
        <a:xfrm>
          <a:off x="1417118" y="2112578"/>
          <a:ext cx="2197108" cy="139516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SA" sz="2000" kern="1200" dirty="0" smtClean="0">
              <a:solidFill>
                <a:srgbClr val="002060"/>
              </a:solidFill>
              <a:cs typeface="B Titr" pitchFamily="2" charset="-78"/>
            </a:rPr>
            <a:t>علائم حتمی </a:t>
          </a:r>
          <a:endParaRPr lang="en-US" sz="2000" kern="1200" dirty="0" smtClean="0">
            <a:solidFill>
              <a:srgbClr val="002060"/>
            </a:solidFill>
            <a:cs typeface="B Titr" pitchFamily="2" charset="-78"/>
          </a:endParaRPr>
        </a:p>
      </dsp:txBody>
      <dsp:txXfrm>
        <a:off x="1457981" y="2153441"/>
        <a:ext cx="2115382" cy="1313437"/>
      </dsp:txXfrm>
    </dsp:sp>
    <dsp:sp modelId="{BD0F521C-4321-48C3-AB51-37E9B4A28482}">
      <dsp:nvSpPr>
        <dsp:cNvPr id="0" name=""/>
        <dsp:cNvSpPr/>
      </dsp:nvSpPr>
      <dsp:spPr>
        <a:xfrm>
          <a:off x="5161633" y="3992598"/>
          <a:ext cx="1177232" cy="13951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7AAC0B1-E115-43F7-8E0B-C65091EAA81F}">
      <dsp:nvSpPr>
        <dsp:cNvPr id="0" name=""/>
        <dsp:cNvSpPr/>
      </dsp:nvSpPr>
      <dsp:spPr>
        <a:xfrm>
          <a:off x="5405756" y="4224515"/>
          <a:ext cx="1177232" cy="139516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SA" sz="2000" kern="1200" dirty="0" smtClean="0">
              <a:solidFill>
                <a:srgbClr val="00B050"/>
              </a:solidFill>
              <a:cs typeface="B Titr" pitchFamily="2" charset="-78"/>
            </a:rPr>
            <a:t>خروج سفیانی</a:t>
          </a:r>
          <a:endParaRPr lang="en-US" sz="2000" kern="1200" dirty="0">
            <a:solidFill>
              <a:srgbClr val="00B050"/>
            </a:solidFill>
          </a:endParaRPr>
        </a:p>
      </dsp:txBody>
      <dsp:txXfrm>
        <a:off x="5440236" y="4258995"/>
        <a:ext cx="1108272" cy="1326203"/>
      </dsp:txXfrm>
    </dsp:sp>
    <dsp:sp modelId="{3EF5B409-57C2-4113-B00B-17F058F05D30}">
      <dsp:nvSpPr>
        <dsp:cNvPr id="0" name=""/>
        <dsp:cNvSpPr/>
      </dsp:nvSpPr>
      <dsp:spPr>
        <a:xfrm>
          <a:off x="3496154" y="3992598"/>
          <a:ext cx="1177232" cy="13951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ECF8CC5-1C47-4436-AD5A-9B46CCBEE116}">
      <dsp:nvSpPr>
        <dsp:cNvPr id="0" name=""/>
        <dsp:cNvSpPr/>
      </dsp:nvSpPr>
      <dsp:spPr>
        <a:xfrm>
          <a:off x="3740277" y="4224515"/>
          <a:ext cx="1177232" cy="139516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SA" sz="2000" kern="1200" dirty="0" smtClean="0">
              <a:solidFill>
                <a:srgbClr val="00B050"/>
              </a:solidFill>
              <a:cs typeface="B Titr" pitchFamily="2" charset="-78"/>
            </a:rPr>
            <a:t>خروج یمانی</a:t>
          </a:r>
          <a:endParaRPr lang="en-US" sz="2000" kern="1200" dirty="0">
            <a:solidFill>
              <a:srgbClr val="00B050"/>
            </a:solidFill>
          </a:endParaRPr>
        </a:p>
      </dsp:txBody>
      <dsp:txXfrm>
        <a:off x="3774757" y="4258995"/>
        <a:ext cx="1108272" cy="1326203"/>
      </dsp:txXfrm>
    </dsp:sp>
    <dsp:sp modelId="{5CBE139D-3771-402B-92C0-0439BAC75F33}">
      <dsp:nvSpPr>
        <dsp:cNvPr id="0" name=""/>
        <dsp:cNvSpPr/>
      </dsp:nvSpPr>
      <dsp:spPr>
        <a:xfrm>
          <a:off x="1830675" y="3992598"/>
          <a:ext cx="1177232" cy="13951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E0F7ED-093C-449B-B361-66FC4C8DA8EC}">
      <dsp:nvSpPr>
        <dsp:cNvPr id="0" name=""/>
        <dsp:cNvSpPr/>
      </dsp:nvSpPr>
      <dsp:spPr>
        <a:xfrm>
          <a:off x="2074798" y="4224515"/>
          <a:ext cx="1177232" cy="139516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SA" sz="2000" kern="1200" dirty="0" smtClean="0">
              <a:solidFill>
                <a:srgbClr val="00B050"/>
              </a:solidFill>
              <a:cs typeface="B Titr" pitchFamily="2" charset="-78"/>
            </a:rPr>
            <a:t>قتل نفس زکیه </a:t>
          </a:r>
          <a:endParaRPr lang="en-US" sz="2000" kern="1200" dirty="0">
            <a:solidFill>
              <a:srgbClr val="00B050"/>
            </a:solidFill>
          </a:endParaRPr>
        </a:p>
      </dsp:txBody>
      <dsp:txXfrm>
        <a:off x="2109278" y="4258995"/>
        <a:ext cx="1108272" cy="1326203"/>
      </dsp:txXfrm>
    </dsp:sp>
    <dsp:sp modelId="{DEEDB360-B9B1-43A1-BE33-716C5D0FFC97}">
      <dsp:nvSpPr>
        <dsp:cNvPr id="0" name=""/>
        <dsp:cNvSpPr/>
      </dsp:nvSpPr>
      <dsp:spPr>
        <a:xfrm>
          <a:off x="165196" y="3992598"/>
          <a:ext cx="1177232" cy="13951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CAE9BC7-D886-4FA1-BA37-0534960668F8}">
      <dsp:nvSpPr>
        <dsp:cNvPr id="0" name=""/>
        <dsp:cNvSpPr/>
      </dsp:nvSpPr>
      <dsp:spPr>
        <a:xfrm>
          <a:off x="409320" y="4224515"/>
          <a:ext cx="1177232" cy="1395163"/>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SA" sz="2000" kern="1200" dirty="0" smtClean="0">
              <a:solidFill>
                <a:srgbClr val="00B050"/>
              </a:solidFill>
              <a:cs typeface="B Titr" pitchFamily="2" charset="-78"/>
            </a:rPr>
            <a:t>صیحه آسمانی</a:t>
          </a:r>
          <a:endParaRPr lang="en-US" sz="2000" kern="1200" dirty="0">
            <a:solidFill>
              <a:srgbClr val="00B050"/>
            </a:solidFill>
          </a:endParaRPr>
        </a:p>
      </dsp:txBody>
      <dsp:txXfrm>
        <a:off x="443800" y="4258995"/>
        <a:ext cx="1108272" cy="13262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094B4C1-D9AA-41D8-BDD1-546B81AE361E}" type="datetimeFigureOut">
              <a:rPr lang="fa-IR" smtClean="0"/>
              <a:pPr/>
              <a:t>10/09/1441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2E562B5-9D9D-4EE4-94A1-5F3BDCA13E25}" type="slidenum">
              <a:rPr lang="fa-IR" smtClean="0"/>
              <a:pPr/>
              <a:t>‹#›</a:t>
            </a:fld>
            <a:endParaRPr lang="fa-IR"/>
          </a:p>
        </p:txBody>
      </p:sp>
    </p:spTree>
    <p:extLst>
      <p:ext uri="{BB962C8B-B14F-4D97-AF65-F5344CB8AC3E}">
        <p14:creationId xmlns:p14="http://schemas.microsoft.com/office/powerpoint/2010/main" val="14143204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42E562B5-9D9D-4EE4-94A1-5F3BDCA13E25}" type="slidenum">
              <a:rPr lang="fa-IR" smtClean="0"/>
              <a:pPr/>
              <a:t>4</a:t>
            </a:fld>
            <a:endParaRPr lang="fa-IR"/>
          </a:p>
        </p:txBody>
      </p:sp>
    </p:spTree>
    <p:extLst>
      <p:ext uri="{BB962C8B-B14F-4D97-AF65-F5344CB8AC3E}">
        <p14:creationId xmlns:p14="http://schemas.microsoft.com/office/powerpoint/2010/main" val="290495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42E562B5-9D9D-4EE4-94A1-5F3BDCA13E25}" type="slidenum">
              <a:rPr lang="fa-IR" smtClean="0"/>
              <a:pPr/>
              <a:t>5</a:t>
            </a:fld>
            <a:endParaRPr lang="fa-IR"/>
          </a:p>
        </p:txBody>
      </p:sp>
    </p:spTree>
    <p:extLst>
      <p:ext uri="{BB962C8B-B14F-4D97-AF65-F5344CB8AC3E}">
        <p14:creationId xmlns:p14="http://schemas.microsoft.com/office/powerpoint/2010/main" val="131266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42E562B5-9D9D-4EE4-94A1-5F3BDCA13E25}" type="slidenum">
              <a:rPr lang="fa-IR" smtClean="0"/>
              <a:pPr/>
              <a:t>7</a:t>
            </a:fld>
            <a:endParaRPr lang="fa-IR"/>
          </a:p>
        </p:txBody>
      </p:sp>
    </p:spTree>
    <p:extLst>
      <p:ext uri="{BB962C8B-B14F-4D97-AF65-F5344CB8AC3E}">
        <p14:creationId xmlns:p14="http://schemas.microsoft.com/office/powerpoint/2010/main" val="1312663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42E562B5-9D9D-4EE4-94A1-5F3BDCA13E25}" type="slidenum">
              <a:rPr lang="fa-IR" smtClean="0"/>
              <a:pPr/>
              <a:t>8</a:t>
            </a:fld>
            <a:endParaRPr lang="fa-IR"/>
          </a:p>
        </p:txBody>
      </p:sp>
    </p:spTree>
    <p:extLst>
      <p:ext uri="{BB962C8B-B14F-4D97-AF65-F5344CB8AC3E}">
        <p14:creationId xmlns:p14="http://schemas.microsoft.com/office/powerpoint/2010/main" val="2904957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42E562B5-9D9D-4EE4-94A1-5F3BDCA13E25}" type="slidenum">
              <a:rPr lang="fa-IR" smtClean="0"/>
              <a:pPr/>
              <a:t>10</a:t>
            </a:fld>
            <a:endParaRPr lang="fa-IR"/>
          </a:p>
        </p:txBody>
      </p:sp>
    </p:spTree>
    <p:extLst>
      <p:ext uri="{BB962C8B-B14F-4D97-AF65-F5344CB8AC3E}">
        <p14:creationId xmlns:p14="http://schemas.microsoft.com/office/powerpoint/2010/main" val="2904957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42E562B5-9D9D-4EE4-94A1-5F3BDCA13E25}" type="slidenum">
              <a:rPr lang="fa-IR" smtClean="0"/>
              <a:pPr/>
              <a:t>11</a:t>
            </a:fld>
            <a:endParaRPr lang="fa-IR"/>
          </a:p>
        </p:txBody>
      </p:sp>
    </p:spTree>
    <p:extLst>
      <p:ext uri="{BB962C8B-B14F-4D97-AF65-F5344CB8AC3E}">
        <p14:creationId xmlns:p14="http://schemas.microsoft.com/office/powerpoint/2010/main" val="290495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42E562B5-9D9D-4EE4-94A1-5F3BDCA13E25}" type="slidenum">
              <a:rPr lang="fa-IR" smtClean="0"/>
              <a:pPr/>
              <a:t>12</a:t>
            </a:fld>
            <a:endParaRPr lang="fa-IR"/>
          </a:p>
        </p:txBody>
      </p:sp>
    </p:spTree>
    <p:extLst>
      <p:ext uri="{BB962C8B-B14F-4D97-AF65-F5344CB8AC3E}">
        <p14:creationId xmlns:p14="http://schemas.microsoft.com/office/powerpoint/2010/main" val="1312663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42E562B5-9D9D-4EE4-94A1-5F3BDCA13E25}" type="slidenum">
              <a:rPr lang="fa-IR" smtClean="0"/>
              <a:pPr/>
              <a:t>13</a:t>
            </a:fld>
            <a:endParaRPr lang="fa-IR"/>
          </a:p>
        </p:txBody>
      </p:sp>
    </p:spTree>
    <p:extLst>
      <p:ext uri="{BB962C8B-B14F-4D97-AF65-F5344CB8AC3E}">
        <p14:creationId xmlns:p14="http://schemas.microsoft.com/office/powerpoint/2010/main" val="131266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1866047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2381783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291334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220108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284369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249891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77455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13930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274362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320517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7CE7D-DE7E-493C-8135-C46A2A0A2B0B}" type="datetimeFigureOut">
              <a:rPr lang="fa-IR" smtClean="0"/>
              <a:pPr/>
              <a:t>10/09/1441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571EC29-BC85-4753-993C-5E1CB51A3EBC}" type="slidenum">
              <a:rPr lang="fa-IR" smtClean="0"/>
              <a:pPr/>
              <a:t>‹#›</a:t>
            </a:fld>
            <a:endParaRPr lang="fa-IR"/>
          </a:p>
        </p:txBody>
      </p:sp>
    </p:spTree>
    <p:extLst>
      <p:ext uri="{BB962C8B-B14F-4D97-AF65-F5344CB8AC3E}">
        <p14:creationId xmlns:p14="http://schemas.microsoft.com/office/powerpoint/2010/main" val="220181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2"/>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F27CE7D-DE7E-493C-8135-C46A2A0A2B0B}" type="datetimeFigureOut">
              <a:rPr lang="fa-IR" smtClean="0"/>
              <a:pPr/>
              <a:t>10/09/1441</a:t>
            </a:fld>
            <a:endParaRPr lang="fa-I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2"/>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571EC29-BC85-4753-993C-5E1CB51A3EBC}" type="slidenum">
              <a:rPr lang="fa-IR" smtClean="0"/>
              <a:pPr/>
              <a:t>‹#›</a:t>
            </a:fld>
            <a:endParaRPr lang="fa-IR"/>
          </a:p>
        </p:txBody>
      </p:sp>
    </p:spTree>
    <p:extLst>
      <p:ext uri="{BB962C8B-B14F-4D97-AF65-F5344CB8AC3E}">
        <p14:creationId xmlns:p14="http://schemas.microsoft.com/office/powerpoint/2010/main" val="3467053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14.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57" y="243772"/>
            <a:ext cx="12192000" cy="6858000"/>
          </a:xfrm>
          <a:prstGeom prst="rect">
            <a:avLst/>
          </a:prstGeom>
          <a:noFill/>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artisticCement/>
                    </a14:imgEffect>
                    <a14:imgEffect>
                      <a14:saturation sat="0"/>
                    </a14:imgEffect>
                  </a14:imgLayer>
                </a14:imgProps>
              </a:ext>
              <a:ext uri="{28A0092B-C50C-407E-A947-70E740481C1C}">
                <a14:useLocalDpi xmlns:a14="http://schemas.microsoft.com/office/drawing/2010/main" val="0"/>
              </a:ext>
            </a:extLst>
          </a:blip>
          <a:stretch>
            <a:fillRect/>
          </a:stretch>
        </p:blipFill>
        <p:spPr>
          <a:xfrm>
            <a:off x="-174171" y="472702"/>
            <a:ext cx="3662303" cy="6400141"/>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artisticCement/>
                    </a14:imgEffect>
                    <a14:imgEffect>
                      <a14:saturation sat="0"/>
                    </a14:imgEffect>
                  </a14:imgLayer>
                </a14:imgProps>
              </a:ext>
              <a:ext uri="{28A0092B-C50C-407E-A947-70E740481C1C}">
                <a14:useLocalDpi xmlns:a14="http://schemas.microsoft.com/office/drawing/2010/main" val="0"/>
              </a:ext>
            </a:extLst>
          </a:blip>
          <a:stretch>
            <a:fillRect/>
          </a:stretch>
        </p:blipFill>
        <p:spPr>
          <a:xfrm>
            <a:off x="8996138" y="395186"/>
            <a:ext cx="3662303" cy="6400141"/>
          </a:xfrm>
          <a:prstGeom prst="rect">
            <a:avLst/>
          </a:prstGeom>
        </p:spPr>
      </p:pic>
    </p:spTree>
    <p:extLst>
      <p:ext uri="{BB962C8B-B14F-4D97-AF65-F5344CB8AC3E}">
        <p14:creationId xmlns:p14="http://schemas.microsoft.com/office/powerpoint/2010/main" val="37781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fltVal val="0"/>
                                          </p:val>
                                        </p:tav>
                                        <p:tav tm="100000">
                                          <p:val>
                                            <p:strVal val="#ppt_w"/>
                                          </p:val>
                                        </p:tav>
                                      </p:tavLst>
                                    </p:anim>
                                    <p:anim calcmode="lin" valueType="num">
                                      <p:cBhvr>
                                        <p:cTn id="13" dur="2000" fill="hold"/>
                                        <p:tgtEl>
                                          <p:spTgt spid="13"/>
                                        </p:tgtEl>
                                        <p:attrNameLst>
                                          <p:attrName>ppt_h</p:attrName>
                                        </p:attrNameLst>
                                      </p:cBhvr>
                                      <p:tavLst>
                                        <p:tav tm="0">
                                          <p:val>
                                            <p:fltVal val="0"/>
                                          </p:val>
                                        </p:tav>
                                        <p:tav tm="100000">
                                          <p:val>
                                            <p:strVal val="#ppt_h"/>
                                          </p:val>
                                        </p:tav>
                                      </p:tavLst>
                                    </p:anim>
                                    <p:animEffect transition="in" filter="fade">
                                      <p:cBhvr>
                                        <p:cTn id="14" dur="2000"/>
                                        <p:tgtEl>
                                          <p:spTgt spid="13"/>
                                        </p:tgtEl>
                                      </p:cBhvr>
                                    </p:animEffect>
                                  </p:childTnLst>
                                </p:cTn>
                              </p:par>
                              <p:par>
                                <p:cTn id="15" presetID="53"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fltVal val="0"/>
                                          </p:val>
                                        </p:tav>
                                        <p:tav tm="100000">
                                          <p:val>
                                            <p:strVal val="#ppt_w"/>
                                          </p:val>
                                        </p:tav>
                                      </p:tavLst>
                                    </p:anim>
                                    <p:anim calcmode="lin" valueType="num">
                                      <p:cBhvr>
                                        <p:cTn id="18" dur="2000" fill="hold"/>
                                        <p:tgtEl>
                                          <p:spTgt spid="7"/>
                                        </p:tgtEl>
                                        <p:attrNameLst>
                                          <p:attrName>ppt_h</p:attrName>
                                        </p:attrNameLst>
                                      </p:cBhvr>
                                      <p:tavLst>
                                        <p:tav tm="0">
                                          <p:val>
                                            <p:fltVal val="0"/>
                                          </p:val>
                                        </p:tav>
                                        <p:tav tm="100000">
                                          <p:val>
                                            <p:strVal val="#ppt_h"/>
                                          </p:val>
                                        </p:tav>
                                      </p:tavLst>
                                    </p:anim>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47000" r="-27000"/>
          </a:stretch>
        </a:blipFill>
        <a:effectLst/>
      </p:bgPr>
    </p:bg>
    <p:spTree>
      <p:nvGrpSpPr>
        <p:cNvPr id="1" name=""/>
        <p:cNvGrpSpPr/>
        <p:nvPr/>
      </p:nvGrpSpPr>
      <p:grpSpPr>
        <a:xfrm>
          <a:off x="0" y="0"/>
          <a:ext cx="0" cy="0"/>
          <a:chOff x="0" y="0"/>
          <a:chExt cx="0" cy="0"/>
        </a:xfrm>
      </p:grpSpPr>
      <p:sp>
        <p:nvSpPr>
          <p:cNvPr id="9" name="TextBox 8"/>
          <p:cNvSpPr txBox="1"/>
          <p:nvPr/>
        </p:nvSpPr>
        <p:spPr>
          <a:xfrm>
            <a:off x="0" y="1835183"/>
            <a:ext cx="7086600" cy="4401205"/>
          </a:xfrm>
          <a:prstGeom prst="rect">
            <a:avLst/>
          </a:prstGeom>
          <a:noFill/>
        </p:spPr>
        <p:txBody>
          <a:bodyPr wrap="square" rtlCol="1">
            <a:spAutoFit/>
          </a:bodyPr>
          <a:lstStyle/>
          <a:p>
            <a:pPr algn="justLow"/>
            <a:endParaRPr lang="fa-IR" sz="2000" b="1" dirty="0" smtClean="0">
              <a:solidFill>
                <a:srgbClr val="002060"/>
              </a:solidFill>
              <a:cs typeface="B Nazanin" panose="00000400000000000000" pitchFamily="2" charset="-78"/>
            </a:endParaRPr>
          </a:p>
          <a:p>
            <a:pPr algn="ctr"/>
            <a:r>
              <a:rPr lang="fa-IR" sz="2000" b="1" dirty="0" smtClean="0">
                <a:solidFill>
                  <a:srgbClr val="002060"/>
                </a:solidFill>
                <a:cs typeface="B Nazanin" panose="00000400000000000000" pitchFamily="2" charset="-78"/>
              </a:rPr>
              <a:t>می توان چرایی گسترش گرایشات منجی گرایانه را نیز دریافت کرد. معظم له در این بیانات در این باره فرمودند: « امروز بعد از آنکه بشریّت مکاتب گوناگون و نحله‌های فکریِ گوناگون و مسلکهای گوناگون را تجربه کرده -از کمونیسم تا دموکراسی غربی تا لیبرال‌دموکراسیِ رایج در دنیا؛ با این همه ادّعایی که اینها دارند- احساس آسایش نمی کند؛ بشر با این همه پیشرفت­های علمیِ حیرت‌آور که بکلّی وضع زندگی را در جهان تغییر داده، احساس خوشبختی نمی کند؛ بشریّت دچار فقر است، دچار بیماری است، دچار فحشا و گناه است، دچار بی‌عدالتی است، دچار نابرابری است، دچار شکاف طبقاتی بسیار وسیع است؛ بشر دچار سوءاستفاده‌ قدرت ها از علم است؛ قدرت­ها از علم سوءاستفاده می کنند، از کشفیّات طبیعت سوءاستفاده می کنند، از توانایی‌های استخراج‌شده‌ی از طبیعت سوءاستفاده می کنند؛ بشر با اینها مواجه است؛ اینها موجب شده است که انسان‌ها در همه جای دنیا احساس خستگی کنند؛ احساس نیاز به یک دست نجات‌بخش کنند.»</a:t>
            </a:r>
          </a:p>
        </p:txBody>
      </p:sp>
      <p:sp>
        <p:nvSpPr>
          <p:cNvPr id="5" name="TextBox 4"/>
          <p:cNvSpPr txBox="1"/>
          <p:nvPr/>
        </p:nvSpPr>
        <p:spPr>
          <a:xfrm>
            <a:off x="0" y="495944"/>
            <a:ext cx="6485963"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B Titr" panose="00000700000000000000" pitchFamily="2" charset="-78"/>
              </a:rPr>
              <a:t>چرایی افزایش منجی‌گرایی  در جهان</a:t>
            </a:r>
          </a:p>
        </p:txBody>
      </p:sp>
      <p:sp>
        <p:nvSpPr>
          <p:cNvPr id="8" name="Rectangle 7"/>
          <p:cNvSpPr/>
          <p:nvPr/>
        </p:nvSpPr>
        <p:spPr>
          <a:xfrm>
            <a:off x="0" y="6488668"/>
            <a:ext cx="5152372" cy="369332"/>
          </a:xfrm>
          <a:prstGeom prst="rect">
            <a:avLst/>
          </a:prstGeom>
        </p:spPr>
        <p:txBody>
          <a:bodyPr wrap="none">
            <a:spAutoFit/>
          </a:bodyPr>
          <a:lstStyle/>
          <a:p>
            <a:r>
              <a:rPr lang="fa-IR" b="1" dirty="0" smtClean="0">
                <a:solidFill>
                  <a:srgbClr val="FF0000"/>
                </a:solidFill>
                <a:cs typeface="B Nazanin" panose="00000400000000000000" pitchFamily="2" charset="-78"/>
              </a:rPr>
              <a:t>بیانات مقام معظم رهبری در 21/01/1399 به مناسبت نیمه شعبان</a:t>
            </a:r>
            <a:endParaRPr lang="en-US" dirty="0">
              <a:solidFill>
                <a:srgbClr val="FF0000"/>
              </a:solidFill>
            </a:endParaRPr>
          </a:p>
        </p:txBody>
      </p:sp>
    </p:spTree>
    <p:extLst>
      <p:ext uri="{BB962C8B-B14F-4D97-AF65-F5344CB8AC3E}">
        <p14:creationId xmlns:p14="http://schemas.microsoft.com/office/powerpoint/2010/main" val="16599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Effect transition="in" filter="fade">
                                      <p:cBhvr>
                                        <p:cTn id="16" dur="2000"/>
                                        <p:tgtEl>
                                          <p:spTgt spid="9"/>
                                        </p:tgtEl>
                                      </p:cBhvr>
                                    </p:animEffect>
                                  </p:childTnLst>
                                </p:cTn>
                              </p:par>
                            </p:childTnLst>
                          </p:cTn>
                        </p:par>
                        <p:par>
                          <p:cTn id="17" fill="hold">
                            <p:stCondLst>
                              <p:cond delay="2000"/>
                            </p:stCondLst>
                            <p:childTnLst>
                              <p:par>
                                <p:cTn id="18" presetID="53"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fltVal val="0"/>
                                          </p:val>
                                        </p:tav>
                                        <p:tav tm="100000">
                                          <p:val>
                                            <p:strVal val="#ppt_w"/>
                                          </p:val>
                                        </p:tav>
                                      </p:tavLst>
                                    </p:anim>
                                    <p:anim calcmode="lin" valueType="num">
                                      <p:cBhvr>
                                        <p:cTn id="21" dur="2000" fill="hold"/>
                                        <p:tgtEl>
                                          <p:spTgt spid="8"/>
                                        </p:tgtEl>
                                        <p:attrNameLst>
                                          <p:attrName>ppt_h</p:attrName>
                                        </p:attrNameLst>
                                      </p:cBhvr>
                                      <p:tavLst>
                                        <p:tav tm="0">
                                          <p:val>
                                            <p:fltVal val="0"/>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r="-7000"/>
          </a:stretch>
        </a:blipFill>
        <a:effectLst/>
      </p:bgPr>
    </p:bg>
    <p:spTree>
      <p:nvGrpSpPr>
        <p:cNvPr id="1" name=""/>
        <p:cNvGrpSpPr/>
        <p:nvPr/>
      </p:nvGrpSpPr>
      <p:grpSpPr>
        <a:xfrm>
          <a:off x="0" y="0"/>
          <a:ext cx="0" cy="0"/>
          <a:chOff x="0" y="0"/>
          <a:chExt cx="0" cy="0"/>
        </a:xfrm>
      </p:grpSpPr>
      <p:sp>
        <p:nvSpPr>
          <p:cNvPr id="9" name="TextBox 8"/>
          <p:cNvSpPr txBox="1"/>
          <p:nvPr/>
        </p:nvSpPr>
        <p:spPr>
          <a:xfrm>
            <a:off x="1893279" y="6858000"/>
            <a:ext cx="8872993" cy="1015663"/>
          </a:xfrm>
          <a:prstGeom prst="rect">
            <a:avLst/>
          </a:prstGeom>
          <a:noFill/>
        </p:spPr>
        <p:txBody>
          <a:bodyPr wrap="square" rtlCol="1">
            <a:spAutoFit/>
          </a:bodyPr>
          <a:lstStyle/>
          <a:p>
            <a:pPr algn="justLow"/>
            <a:r>
              <a:rPr lang="fa-IR" sz="2000" dirty="0" smtClean="0">
                <a:cs typeface="B Nazanin" panose="00000400000000000000" pitchFamily="2" charset="-78"/>
              </a:rPr>
              <a:t>- -</a:t>
            </a:r>
          </a:p>
          <a:p>
            <a:pPr algn="justLow"/>
            <a:r>
              <a:rPr lang="fa-IR" sz="2000" dirty="0" smtClean="0">
                <a:cs typeface="B Nazanin" panose="00000400000000000000" pitchFamily="2" charset="-78"/>
              </a:rPr>
              <a:t>-</a:t>
            </a:r>
          </a:p>
          <a:p>
            <a:pPr algn="justLow"/>
            <a:r>
              <a:rPr lang="fa-IR" sz="2000" dirty="0" smtClean="0">
                <a:cs typeface="B Nazanin" panose="00000400000000000000" pitchFamily="2" charset="-78"/>
              </a:rPr>
              <a:t>- رعد/11</a:t>
            </a:r>
          </a:p>
        </p:txBody>
      </p:sp>
      <p:sp>
        <p:nvSpPr>
          <p:cNvPr id="5" name="TextBox 4"/>
          <p:cNvSpPr txBox="1"/>
          <p:nvPr/>
        </p:nvSpPr>
        <p:spPr>
          <a:xfrm>
            <a:off x="326317" y="389264"/>
            <a:ext cx="9213923" cy="769441"/>
          </a:xfrm>
          <a:prstGeom prst="rect">
            <a:avLst/>
          </a:prstGeom>
          <a:noFill/>
          <a:scene3d>
            <a:camera prst="orthographicFront"/>
            <a:lightRig rig="threePt" dir="t"/>
          </a:scene3d>
          <a:sp3d>
            <a:bevelT w="139700" prst="cross"/>
          </a:sp3d>
        </p:spPr>
        <p:txBody>
          <a:bodyPr wrap="square" rtlCol="1">
            <a:spAutoFit/>
          </a:bodyPr>
          <a:lstStyle/>
          <a:p>
            <a:pPr algn="ctr"/>
            <a:r>
              <a:rPr lang="fa-IR" sz="4400" dirty="0" smtClean="0">
                <a:solidFill>
                  <a:srgbClr val="0070C0"/>
                </a:solidFill>
                <a:cs typeface="B Titr" panose="00000700000000000000" pitchFamily="2" charset="-78"/>
              </a:rPr>
              <a:t>بحران کرونا و مسئله ظهورامام زمان(عج)</a:t>
            </a:r>
          </a:p>
        </p:txBody>
      </p:sp>
      <p:sp>
        <p:nvSpPr>
          <p:cNvPr id="10" name="Rounded Rectangle 9"/>
          <p:cNvSpPr/>
          <p:nvPr/>
        </p:nvSpPr>
        <p:spPr>
          <a:xfrm>
            <a:off x="624840" y="1706880"/>
            <a:ext cx="5577840" cy="4724400"/>
          </a:xfrm>
          <a:prstGeom prst="roundRect">
            <a:avLst>
              <a:gd name="adj" fmla="val 9893"/>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prst="divot"/>
          </a:sp3d>
        </p:spPr>
        <p:style>
          <a:lnRef idx="3">
            <a:schemeClr val="lt1"/>
          </a:lnRef>
          <a:fillRef idx="1">
            <a:schemeClr val="accent4"/>
          </a:fillRef>
          <a:effectRef idx="1">
            <a:schemeClr val="accent4"/>
          </a:effectRef>
          <a:fontRef idx="minor">
            <a:schemeClr val="lt1"/>
          </a:fontRef>
        </p:style>
        <p:txBody>
          <a:bodyPr rtlCol="0" anchor="ctr"/>
          <a:lstStyle/>
          <a:p>
            <a:pPr algn="ctr"/>
            <a:r>
              <a:rPr lang="fa-IR" sz="2400" b="1" dirty="0" smtClean="0">
                <a:ln w="1905"/>
                <a:solidFill>
                  <a:srgbClr val="0070C0"/>
                </a:solidFill>
                <a:effectLst>
                  <a:innerShdw blurRad="69850" dist="43180" dir="5400000">
                    <a:srgbClr val="000000">
                      <a:alpha val="65000"/>
                    </a:srgbClr>
                  </a:innerShdw>
                </a:effectLst>
                <a:cs typeface="B Nazanin" panose="00000400000000000000" pitchFamily="2" charset="-78"/>
              </a:rPr>
              <a:t>آیا این خواست و امیدی که بعد از کرونا در جهان به وجود آمده، ارتباطی با ظهور امام عصر(عج) دارد؟</a:t>
            </a:r>
          </a:p>
          <a:p>
            <a:pPr algn="justLow"/>
            <a:endParaRPr lang="fa-IR" sz="2400" b="1" dirty="0" smtClean="0">
              <a:ln w="1905"/>
              <a:solidFill>
                <a:srgbClr val="0070C0"/>
              </a:solidFill>
              <a:effectLst>
                <a:innerShdw blurRad="69850" dist="43180" dir="5400000">
                  <a:srgbClr val="000000">
                    <a:alpha val="65000"/>
                  </a:srgbClr>
                </a:innerShdw>
              </a:effectLst>
              <a:cs typeface="B Nazanin" panose="00000400000000000000" pitchFamily="2" charset="-78"/>
            </a:endParaRPr>
          </a:p>
          <a:p>
            <a:pPr algn="justLow"/>
            <a:endParaRPr lang="fa-IR" sz="2400" b="1" dirty="0" smtClean="0">
              <a:ln w="1905"/>
              <a:solidFill>
                <a:srgbClr val="0070C0"/>
              </a:solidFill>
              <a:effectLst>
                <a:innerShdw blurRad="69850" dist="43180" dir="5400000">
                  <a:srgbClr val="000000">
                    <a:alpha val="65000"/>
                  </a:srgbClr>
                </a:innerShdw>
              </a:effectLst>
              <a:cs typeface="B Nazanin" panose="00000400000000000000" pitchFamily="2" charset="-78"/>
            </a:endParaRPr>
          </a:p>
          <a:p>
            <a:pPr algn="ctr"/>
            <a:r>
              <a:rPr lang="fa-IR" sz="2400" b="1" dirty="0" smtClean="0">
                <a:ln w="1905"/>
                <a:solidFill>
                  <a:srgbClr val="00B050"/>
                </a:solidFill>
                <a:effectLst>
                  <a:innerShdw blurRad="69850" dist="43180" dir="5400000">
                    <a:srgbClr val="000000">
                      <a:alpha val="65000"/>
                    </a:srgbClr>
                  </a:innerShdw>
                </a:effectLst>
                <a:cs typeface="B Nazanin" panose="00000400000000000000" pitchFamily="2" charset="-78"/>
              </a:rPr>
              <a:t>قاعده این است که بر اساس آیه شریفه " ان الله لایغیروا ما بقوم حتی یغیروا ما بانفسهم"  تا وقتی مردم خودشان نخواهند تغییری در جهان رخ نمی‌دهد و تا طلب آمدن منجی وجود نداشته باشد و این اعتقاد در سطح جهانی صورت نگیرد، نمی‌توانیم انتظار داشته باشیم حضرت ظهور کنند. </a:t>
            </a:r>
          </a:p>
        </p:txBody>
      </p:sp>
      <p:sp>
        <p:nvSpPr>
          <p:cNvPr id="11" name="Rounded Rectangle 10"/>
          <p:cNvSpPr/>
          <p:nvPr/>
        </p:nvSpPr>
        <p:spPr>
          <a:xfrm>
            <a:off x="640080" y="1722120"/>
            <a:ext cx="5577840" cy="4724400"/>
          </a:xfrm>
          <a:prstGeom prst="roundRect">
            <a:avLst>
              <a:gd name="adj" fmla="val 9893"/>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prst="divot"/>
          </a:sp3d>
        </p:spPr>
        <p:style>
          <a:lnRef idx="3">
            <a:schemeClr val="lt1"/>
          </a:lnRef>
          <a:fillRef idx="1">
            <a:schemeClr val="accent4"/>
          </a:fillRef>
          <a:effectRef idx="1">
            <a:schemeClr val="accent4"/>
          </a:effectRef>
          <a:fontRef idx="minor">
            <a:schemeClr val="lt1"/>
          </a:fontRef>
        </p:style>
        <p:txBody>
          <a:bodyPr rtlCol="0" anchor="ctr"/>
          <a:lstStyle/>
          <a:p>
            <a:pPr algn="ctr"/>
            <a:r>
              <a:rPr lang="fa-IR" sz="2400" b="1" dirty="0" smtClean="0">
                <a:ln w="1905"/>
                <a:solidFill>
                  <a:srgbClr val="0070C0"/>
                </a:solidFill>
                <a:effectLst>
                  <a:innerShdw blurRad="69850" dist="43180" dir="5400000">
                    <a:srgbClr val="000000">
                      <a:alpha val="65000"/>
                    </a:srgbClr>
                  </a:innerShdw>
                </a:effectLst>
                <a:cs typeface="B Nazanin" panose="00000400000000000000" pitchFamily="2" charset="-78"/>
              </a:rPr>
              <a:t>آیا توسل به امام زمان(عج) می‌تواند ما را از بحران کرونا نجات دهد؟</a:t>
            </a:r>
          </a:p>
          <a:p>
            <a:pPr algn="justLow"/>
            <a:endParaRPr lang="fa-IR" sz="2400" b="1" dirty="0" smtClean="0">
              <a:ln w="1905"/>
              <a:solidFill>
                <a:srgbClr val="0070C0"/>
              </a:solidFill>
              <a:effectLst>
                <a:innerShdw blurRad="69850" dist="43180" dir="5400000">
                  <a:srgbClr val="000000">
                    <a:alpha val="65000"/>
                  </a:srgbClr>
                </a:innerShdw>
              </a:effectLst>
              <a:cs typeface="B Nazanin" panose="00000400000000000000" pitchFamily="2" charset="-78"/>
            </a:endParaRPr>
          </a:p>
          <a:p>
            <a:pPr algn="ctr"/>
            <a:r>
              <a:rPr lang="fa-IR" sz="2400" b="1" dirty="0" smtClean="0">
                <a:ln w="1905"/>
                <a:solidFill>
                  <a:srgbClr val="00B050"/>
                </a:solidFill>
                <a:effectLst>
                  <a:innerShdw blurRad="69850" dist="43180" dir="5400000">
                    <a:srgbClr val="000000">
                      <a:alpha val="65000"/>
                    </a:srgbClr>
                  </a:innerShdw>
                </a:effectLst>
                <a:cs typeface="B Nazanin" panose="00000400000000000000" pitchFamily="2" charset="-78"/>
              </a:rPr>
              <a:t>ممکن است مردم دعا کنند و خدا هم دعایشان را اجابت کند، ولی این کافی نیست و انسان‌ها باید بفهمند که راه نجات و سعادت، اطاعت از دستورات الهی است و باید مسیرشان را عوض کنند که این احتیاج به معرفت راسخ‌تری دارد. </a:t>
            </a:r>
          </a:p>
        </p:txBody>
      </p:sp>
      <p:sp>
        <p:nvSpPr>
          <p:cNvPr id="13" name="Rounded Rectangle 12"/>
          <p:cNvSpPr/>
          <p:nvPr/>
        </p:nvSpPr>
        <p:spPr>
          <a:xfrm>
            <a:off x="640080" y="1722120"/>
            <a:ext cx="5577840" cy="4724400"/>
          </a:xfrm>
          <a:prstGeom prst="roundRect">
            <a:avLst>
              <a:gd name="adj" fmla="val 9893"/>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prst="divot"/>
          </a:sp3d>
        </p:spPr>
        <p:style>
          <a:lnRef idx="3">
            <a:schemeClr val="lt1"/>
          </a:lnRef>
          <a:fillRef idx="1">
            <a:schemeClr val="accent4"/>
          </a:fillRef>
          <a:effectRef idx="1">
            <a:schemeClr val="accent4"/>
          </a:effectRef>
          <a:fontRef idx="minor">
            <a:schemeClr val="lt1"/>
          </a:fontRef>
        </p:style>
        <p:txBody>
          <a:bodyPr rtlCol="0" anchor="ctr"/>
          <a:lstStyle/>
          <a:p>
            <a:pPr algn="ctr"/>
            <a:r>
              <a:rPr lang="fa-IR" sz="2400" b="1" dirty="0" smtClean="0">
                <a:ln w="1905"/>
                <a:solidFill>
                  <a:srgbClr val="0070C0"/>
                </a:solidFill>
                <a:effectLst>
                  <a:innerShdw blurRad="69850" dist="43180" dir="5400000">
                    <a:srgbClr val="000000">
                      <a:alpha val="65000"/>
                    </a:srgbClr>
                  </a:innerShdw>
                </a:effectLst>
                <a:cs typeface="B Nazanin" panose="00000400000000000000" pitchFamily="2" charset="-78"/>
              </a:rPr>
              <a:t>آیا شیوع  کرونا و مرگ تعداد زیادی از مردم جهان، از علائم ظهور امام زمان(ع) است؟</a:t>
            </a:r>
          </a:p>
          <a:p>
            <a:pPr algn="ctr"/>
            <a:endParaRPr lang="fa-IR" sz="2400" b="1" dirty="0" smtClean="0">
              <a:ln w="1905"/>
              <a:solidFill>
                <a:srgbClr val="0070C0"/>
              </a:solidFill>
              <a:effectLst>
                <a:innerShdw blurRad="69850" dist="43180" dir="5400000">
                  <a:srgbClr val="000000">
                    <a:alpha val="65000"/>
                  </a:srgbClr>
                </a:innerShdw>
              </a:effectLst>
              <a:cs typeface="B Nazanin" panose="00000400000000000000" pitchFamily="2" charset="-78"/>
            </a:endParaRPr>
          </a:p>
          <a:p>
            <a:pPr algn="ctr"/>
            <a:r>
              <a:rPr lang="fa-IR" sz="2000" b="1" dirty="0" smtClean="0">
                <a:ln w="1905"/>
                <a:solidFill>
                  <a:srgbClr val="00B050"/>
                </a:solidFill>
                <a:effectLst>
                  <a:innerShdw blurRad="69850" dist="43180" dir="5400000">
                    <a:srgbClr val="000000">
                      <a:alpha val="65000"/>
                    </a:srgbClr>
                  </a:innerShdw>
                </a:effectLst>
                <a:cs typeface="B Nazanin" panose="00000400000000000000" pitchFamily="2" charset="-78"/>
              </a:rPr>
              <a:t>حوادث و بلاها و امراضی در طول تاریخ مکررا با شدت و ضعف محقق شده است و به هیچ وجه نمی توان آن را به عنوان یکی از علائم ظهور و یا قریب الوقوع بودن آن دانست. علائم ظهور از امور و اختیارات تام خدا است، بنابراین اضافه نمودن از مصادیق قول بغیر علم و بلکه از موارد تحریف دین است. از علائم انتظار واقعی آن است که از تحریف دین جلوگیری شود و ذهن جامعه و جوانان را بدون دلیل متوجه امور غیر واقعی ننماییم و هر حادثه‌ای ولو عجیب و سهمگین را نمی توان از علائم ظهور دانست.</a:t>
            </a:r>
          </a:p>
        </p:txBody>
      </p:sp>
    </p:spTree>
    <p:extLst>
      <p:ext uri="{BB962C8B-B14F-4D97-AF65-F5344CB8AC3E}">
        <p14:creationId xmlns:p14="http://schemas.microsoft.com/office/powerpoint/2010/main" val="16599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000" fill="hold"/>
                                        <p:tgtEl>
                                          <p:spTgt spid="10"/>
                                        </p:tgtEl>
                                        <p:attrNameLst>
                                          <p:attrName>ppt_w</p:attrName>
                                        </p:attrNameLst>
                                      </p:cBhvr>
                                      <p:tavLst>
                                        <p:tav tm="0">
                                          <p:val>
                                            <p:fltVal val="0"/>
                                          </p:val>
                                        </p:tav>
                                        <p:tav tm="100000">
                                          <p:val>
                                            <p:strVal val="#ppt_w"/>
                                          </p:val>
                                        </p:tav>
                                      </p:tavLst>
                                    </p:anim>
                                    <p:anim calcmode="lin" valueType="num">
                                      <p:cBhvr>
                                        <p:cTn id="14" dur="2000" fill="hold"/>
                                        <p:tgtEl>
                                          <p:spTgt spid="10"/>
                                        </p:tgtEl>
                                        <p:attrNameLst>
                                          <p:attrName>ppt_h</p:attrName>
                                        </p:attrNameLst>
                                      </p:cBhvr>
                                      <p:tavLst>
                                        <p:tav tm="0">
                                          <p:val>
                                            <p:fltVal val="0"/>
                                          </p:val>
                                        </p:tav>
                                        <p:tav tm="100000">
                                          <p:val>
                                            <p:strVal val="#ppt_h"/>
                                          </p:val>
                                        </p:tav>
                                      </p:tavLst>
                                    </p:anim>
                                    <p:animEffect transition="in" filter="fade">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2000"/>
                                        <p:tgtEl>
                                          <p:spTgt spid="10"/>
                                        </p:tgtEl>
                                        <p:attrNameLst>
                                          <p:attrName>ppt_w</p:attrName>
                                        </p:attrNameLst>
                                      </p:cBhvr>
                                      <p:tavLst>
                                        <p:tav tm="0">
                                          <p:val>
                                            <p:strVal val="ppt_w"/>
                                          </p:val>
                                        </p:tav>
                                        <p:tav tm="100000">
                                          <p:val>
                                            <p:fltVal val="0"/>
                                          </p:val>
                                        </p:tav>
                                      </p:tavLst>
                                    </p:anim>
                                    <p:anim calcmode="lin" valueType="num">
                                      <p:cBhvr>
                                        <p:cTn id="20" dur="2000"/>
                                        <p:tgtEl>
                                          <p:spTgt spid="10"/>
                                        </p:tgtEl>
                                        <p:attrNameLst>
                                          <p:attrName>ppt_h</p:attrName>
                                        </p:attrNameLst>
                                      </p:cBhvr>
                                      <p:tavLst>
                                        <p:tav tm="0">
                                          <p:val>
                                            <p:strVal val="ppt_h"/>
                                          </p:val>
                                        </p:tav>
                                        <p:tav tm="100000">
                                          <p:val>
                                            <p:fltVal val="0"/>
                                          </p:val>
                                        </p:tav>
                                      </p:tavLst>
                                    </p:anim>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par>
                          <p:cTn id="23" fill="hold">
                            <p:stCondLst>
                              <p:cond delay="2000"/>
                            </p:stCondLst>
                            <p:childTnLst>
                              <p:par>
                                <p:cTn id="24" presetID="53"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2000" fill="hold"/>
                                        <p:tgtEl>
                                          <p:spTgt spid="11"/>
                                        </p:tgtEl>
                                        <p:attrNameLst>
                                          <p:attrName>ppt_w</p:attrName>
                                        </p:attrNameLst>
                                      </p:cBhvr>
                                      <p:tavLst>
                                        <p:tav tm="0">
                                          <p:val>
                                            <p:fltVal val="0"/>
                                          </p:val>
                                        </p:tav>
                                        <p:tav tm="100000">
                                          <p:val>
                                            <p:strVal val="#ppt_w"/>
                                          </p:val>
                                        </p:tav>
                                      </p:tavLst>
                                    </p:anim>
                                    <p:anim calcmode="lin" valueType="num">
                                      <p:cBhvr>
                                        <p:cTn id="27" dur="2000" fill="hold"/>
                                        <p:tgtEl>
                                          <p:spTgt spid="11"/>
                                        </p:tgtEl>
                                        <p:attrNameLst>
                                          <p:attrName>ppt_h</p:attrName>
                                        </p:attrNameLst>
                                      </p:cBhvr>
                                      <p:tavLst>
                                        <p:tav tm="0">
                                          <p:val>
                                            <p:fltVal val="0"/>
                                          </p:val>
                                        </p:tav>
                                        <p:tav tm="100000">
                                          <p:val>
                                            <p:strVal val="#ppt_h"/>
                                          </p:val>
                                        </p:tav>
                                      </p:tavLst>
                                    </p:anim>
                                    <p:animEffect transition="in" filter="fade">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0" fill="hold" grpId="1" nodeType="clickEffect">
                                  <p:stCondLst>
                                    <p:cond delay="0"/>
                                  </p:stCondLst>
                                  <p:childTnLst>
                                    <p:anim calcmode="lin" valueType="num">
                                      <p:cBhvr>
                                        <p:cTn id="32" dur="2000"/>
                                        <p:tgtEl>
                                          <p:spTgt spid="11"/>
                                        </p:tgtEl>
                                        <p:attrNameLst>
                                          <p:attrName>ppt_w</p:attrName>
                                        </p:attrNameLst>
                                      </p:cBhvr>
                                      <p:tavLst>
                                        <p:tav tm="0">
                                          <p:val>
                                            <p:strVal val="ppt_w"/>
                                          </p:val>
                                        </p:tav>
                                        <p:tav tm="100000">
                                          <p:val>
                                            <p:fltVal val="0"/>
                                          </p:val>
                                        </p:tav>
                                      </p:tavLst>
                                    </p:anim>
                                    <p:anim calcmode="lin" valueType="num">
                                      <p:cBhvr>
                                        <p:cTn id="33" dur="2000"/>
                                        <p:tgtEl>
                                          <p:spTgt spid="11"/>
                                        </p:tgtEl>
                                        <p:attrNameLst>
                                          <p:attrName>ppt_h</p:attrName>
                                        </p:attrNameLst>
                                      </p:cBhvr>
                                      <p:tavLst>
                                        <p:tav tm="0">
                                          <p:val>
                                            <p:strVal val="ppt_h"/>
                                          </p:val>
                                        </p:tav>
                                        <p:tav tm="100000">
                                          <p:val>
                                            <p:fltVal val="0"/>
                                          </p:val>
                                        </p:tav>
                                      </p:tavLst>
                                    </p:anim>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3"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000" fill="hold"/>
                                        <p:tgtEl>
                                          <p:spTgt spid="13"/>
                                        </p:tgtEl>
                                        <p:attrNameLst>
                                          <p:attrName>ppt_w</p:attrName>
                                        </p:attrNameLst>
                                      </p:cBhvr>
                                      <p:tavLst>
                                        <p:tav tm="0">
                                          <p:val>
                                            <p:fltVal val="0"/>
                                          </p:val>
                                        </p:tav>
                                        <p:tav tm="100000">
                                          <p:val>
                                            <p:strVal val="#ppt_w"/>
                                          </p:val>
                                        </p:tav>
                                      </p:tavLst>
                                    </p:anim>
                                    <p:anim calcmode="lin" valueType="num">
                                      <p:cBhvr>
                                        <p:cTn id="40" dur="2000" fill="hold"/>
                                        <p:tgtEl>
                                          <p:spTgt spid="13"/>
                                        </p:tgtEl>
                                        <p:attrNameLst>
                                          <p:attrName>ppt_h</p:attrName>
                                        </p:attrNameLst>
                                      </p:cBhvr>
                                      <p:tavLst>
                                        <p:tav tm="0">
                                          <p:val>
                                            <p:fltVal val="0"/>
                                          </p:val>
                                        </p:tav>
                                        <p:tav tm="100000">
                                          <p:val>
                                            <p:strVal val="#ppt_h"/>
                                          </p:val>
                                        </p:tav>
                                      </p:tavLst>
                                    </p:anim>
                                    <p:animEffect transition="in" filter="fade">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0" grpId="1" animBg="1"/>
      <p:bldP spid="11" grpId="0" animBg="1"/>
      <p:bldP spid="11" grpId="1"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1000" b="-5000"/>
          </a:stretch>
        </a:blipFill>
        <a:effectLst/>
      </p:bgPr>
    </p:bg>
    <p:spTree>
      <p:nvGrpSpPr>
        <p:cNvPr id="1" name=""/>
        <p:cNvGrpSpPr/>
        <p:nvPr/>
      </p:nvGrpSpPr>
      <p:grpSpPr>
        <a:xfrm>
          <a:off x="0" y="0"/>
          <a:ext cx="0" cy="0"/>
          <a:chOff x="0" y="0"/>
          <a:chExt cx="0" cy="0"/>
        </a:xfrm>
      </p:grpSpPr>
      <p:graphicFrame>
        <p:nvGraphicFramePr>
          <p:cNvPr id="8" name="Diagram 7"/>
          <p:cNvGraphicFramePr/>
          <p:nvPr/>
        </p:nvGraphicFramePr>
        <p:xfrm>
          <a:off x="441960" y="441960"/>
          <a:ext cx="11750040" cy="5696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54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graphicEl>
                                              <a:dgm id="{654EA599-E5E1-4214-A4D1-622B114556D3}"/>
                                            </p:graphicEl>
                                          </p:spTgt>
                                        </p:tgtEl>
                                        <p:attrNameLst>
                                          <p:attrName>style.visibility</p:attrName>
                                        </p:attrNameLst>
                                      </p:cBhvr>
                                      <p:to>
                                        <p:strVal val="visible"/>
                                      </p:to>
                                    </p:set>
                                    <p:anim calcmode="lin" valueType="num">
                                      <p:cBhvr>
                                        <p:cTn id="7" dur="2000" fill="hold"/>
                                        <p:tgtEl>
                                          <p:spTgt spid="8">
                                            <p:graphicEl>
                                              <a:dgm id="{654EA599-E5E1-4214-A4D1-622B114556D3}"/>
                                            </p:graphicEl>
                                          </p:spTgt>
                                        </p:tgtEl>
                                        <p:attrNameLst>
                                          <p:attrName>ppt_w</p:attrName>
                                        </p:attrNameLst>
                                      </p:cBhvr>
                                      <p:tavLst>
                                        <p:tav tm="0">
                                          <p:val>
                                            <p:fltVal val="0"/>
                                          </p:val>
                                        </p:tav>
                                        <p:tav tm="100000">
                                          <p:val>
                                            <p:strVal val="#ppt_w"/>
                                          </p:val>
                                        </p:tav>
                                      </p:tavLst>
                                    </p:anim>
                                    <p:anim calcmode="lin" valueType="num">
                                      <p:cBhvr>
                                        <p:cTn id="8" dur="2000" fill="hold"/>
                                        <p:tgtEl>
                                          <p:spTgt spid="8">
                                            <p:graphicEl>
                                              <a:dgm id="{654EA599-E5E1-4214-A4D1-622B114556D3}"/>
                                            </p:graphicEl>
                                          </p:spTgt>
                                        </p:tgtEl>
                                        <p:attrNameLst>
                                          <p:attrName>ppt_h</p:attrName>
                                        </p:attrNameLst>
                                      </p:cBhvr>
                                      <p:tavLst>
                                        <p:tav tm="0">
                                          <p:val>
                                            <p:fltVal val="0"/>
                                          </p:val>
                                        </p:tav>
                                        <p:tav tm="100000">
                                          <p:val>
                                            <p:strVal val="#ppt_h"/>
                                          </p:val>
                                        </p:tav>
                                      </p:tavLst>
                                    </p:anim>
                                    <p:animEffect transition="in" filter="fade">
                                      <p:cBhvr>
                                        <p:cTn id="9" dur="2000"/>
                                        <p:tgtEl>
                                          <p:spTgt spid="8">
                                            <p:graphicEl>
                                              <a:dgm id="{654EA599-E5E1-4214-A4D1-622B114556D3}"/>
                                            </p:graphic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graphicEl>
                                              <a:dgm id="{E40E2EC4-9E19-45A7-94A8-053A85363F43}"/>
                                            </p:graphicEl>
                                          </p:spTgt>
                                        </p:tgtEl>
                                        <p:attrNameLst>
                                          <p:attrName>style.visibility</p:attrName>
                                        </p:attrNameLst>
                                      </p:cBhvr>
                                      <p:to>
                                        <p:strVal val="visible"/>
                                      </p:to>
                                    </p:set>
                                    <p:anim calcmode="lin" valueType="num">
                                      <p:cBhvr>
                                        <p:cTn id="12" dur="2000" fill="hold"/>
                                        <p:tgtEl>
                                          <p:spTgt spid="8">
                                            <p:graphicEl>
                                              <a:dgm id="{E40E2EC4-9E19-45A7-94A8-053A85363F43}"/>
                                            </p:graphicEl>
                                          </p:spTgt>
                                        </p:tgtEl>
                                        <p:attrNameLst>
                                          <p:attrName>ppt_w</p:attrName>
                                        </p:attrNameLst>
                                      </p:cBhvr>
                                      <p:tavLst>
                                        <p:tav tm="0">
                                          <p:val>
                                            <p:fltVal val="0"/>
                                          </p:val>
                                        </p:tav>
                                        <p:tav tm="100000">
                                          <p:val>
                                            <p:strVal val="#ppt_w"/>
                                          </p:val>
                                        </p:tav>
                                      </p:tavLst>
                                    </p:anim>
                                    <p:anim calcmode="lin" valueType="num">
                                      <p:cBhvr>
                                        <p:cTn id="13" dur="2000" fill="hold"/>
                                        <p:tgtEl>
                                          <p:spTgt spid="8">
                                            <p:graphicEl>
                                              <a:dgm id="{E40E2EC4-9E19-45A7-94A8-053A85363F43}"/>
                                            </p:graphicEl>
                                          </p:spTgt>
                                        </p:tgtEl>
                                        <p:attrNameLst>
                                          <p:attrName>ppt_h</p:attrName>
                                        </p:attrNameLst>
                                      </p:cBhvr>
                                      <p:tavLst>
                                        <p:tav tm="0">
                                          <p:val>
                                            <p:fltVal val="0"/>
                                          </p:val>
                                        </p:tav>
                                        <p:tav tm="100000">
                                          <p:val>
                                            <p:strVal val="#ppt_h"/>
                                          </p:val>
                                        </p:tav>
                                      </p:tavLst>
                                    </p:anim>
                                    <p:animEffect transition="in" filter="fade">
                                      <p:cBhvr>
                                        <p:cTn id="14" dur="2000"/>
                                        <p:tgtEl>
                                          <p:spTgt spid="8">
                                            <p:graphicEl>
                                              <a:dgm id="{E40E2EC4-9E19-45A7-94A8-053A85363F43}"/>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8">
                                            <p:graphicEl>
                                              <a:dgm id="{66C06626-5516-4A51-89DC-036CEF5083A3}"/>
                                            </p:graphicEl>
                                          </p:spTgt>
                                        </p:tgtEl>
                                        <p:attrNameLst>
                                          <p:attrName>style.visibility</p:attrName>
                                        </p:attrNameLst>
                                      </p:cBhvr>
                                      <p:to>
                                        <p:strVal val="visible"/>
                                      </p:to>
                                    </p:set>
                                    <p:anim calcmode="lin" valueType="num">
                                      <p:cBhvr>
                                        <p:cTn id="19" dur="2000" fill="hold"/>
                                        <p:tgtEl>
                                          <p:spTgt spid="8">
                                            <p:graphicEl>
                                              <a:dgm id="{66C06626-5516-4A51-89DC-036CEF5083A3}"/>
                                            </p:graphicEl>
                                          </p:spTgt>
                                        </p:tgtEl>
                                        <p:attrNameLst>
                                          <p:attrName>ppt_w</p:attrName>
                                        </p:attrNameLst>
                                      </p:cBhvr>
                                      <p:tavLst>
                                        <p:tav tm="0">
                                          <p:val>
                                            <p:fltVal val="0"/>
                                          </p:val>
                                        </p:tav>
                                        <p:tav tm="100000">
                                          <p:val>
                                            <p:strVal val="#ppt_w"/>
                                          </p:val>
                                        </p:tav>
                                      </p:tavLst>
                                    </p:anim>
                                    <p:anim calcmode="lin" valueType="num">
                                      <p:cBhvr>
                                        <p:cTn id="20" dur="2000" fill="hold"/>
                                        <p:tgtEl>
                                          <p:spTgt spid="8">
                                            <p:graphicEl>
                                              <a:dgm id="{66C06626-5516-4A51-89DC-036CEF5083A3}"/>
                                            </p:graphicEl>
                                          </p:spTgt>
                                        </p:tgtEl>
                                        <p:attrNameLst>
                                          <p:attrName>ppt_h</p:attrName>
                                        </p:attrNameLst>
                                      </p:cBhvr>
                                      <p:tavLst>
                                        <p:tav tm="0">
                                          <p:val>
                                            <p:fltVal val="0"/>
                                          </p:val>
                                        </p:tav>
                                        <p:tav tm="100000">
                                          <p:val>
                                            <p:strVal val="#ppt_h"/>
                                          </p:val>
                                        </p:tav>
                                      </p:tavLst>
                                    </p:anim>
                                    <p:animEffect transition="in" filter="fade">
                                      <p:cBhvr>
                                        <p:cTn id="21" dur="2000"/>
                                        <p:tgtEl>
                                          <p:spTgt spid="8">
                                            <p:graphicEl>
                                              <a:dgm id="{66C06626-5516-4A51-89DC-036CEF5083A3}"/>
                                            </p:graphic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8">
                                            <p:graphicEl>
                                              <a:dgm id="{8BB1C834-7FC3-4C83-9EB6-7312B1CA5C8F}"/>
                                            </p:graphicEl>
                                          </p:spTgt>
                                        </p:tgtEl>
                                        <p:attrNameLst>
                                          <p:attrName>style.visibility</p:attrName>
                                        </p:attrNameLst>
                                      </p:cBhvr>
                                      <p:to>
                                        <p:strVal val="visible"/>
                                      </p:to>
                                    </p:set>
                                    <p:anim calcmode="lin" valueType="num">
                                      <p:cBhvr>
                                        <p:cTn id="24" dur="2000" fill="hold"/>
                                        <p:tgtEl>
                                          <p:spTgt spid="8">
                                            <p:graphicEl>
                                              <a:dgm id="{8BB1C834-7FC3-4C83-9EB6-7312B1CA5C8F}"/>
                                            </p:graphicEl>
                                          </p:spTgt>
                                        </p:tgtEl>
                                        <p:attrNameLst>
                                          <p:attrName>ppt_w</p:attrName>
                                        </p:attrNameLst>
                                      </p:cBhvr>
                                      <p:tavLst>
                                        <p:tav tm="0">
                                          <p:val>
                                            <p:fltVal val="0"/>
                                          </p:val>
                                        </p:tav>
                                        <p:tav tm="100000">
                                          <p:val>
                                            <p:strVal val="#ppt_w"/>
                                          </p:val>
                                        </p:tav>
                                      </p:tavLst>
                                    </p:anim>
                                    <p:anim calcmode="lin" valueType="num">
                                      <p:cBhvr>
                                        <p:cTn id="25" dur="2000" fill="hold"/>
                                        <p:tgtEl>
                                          <p:spTgt spid="8">
                                            <p:graphicEl>
                                              <a:dgm id="{8BB1C834-7FC3-4C83-9EB6-7312B1CA5C8F}"/>
                                            </p:graphicEl>
                                          </p:spTgt>
                                        </p:tgtEl>
                                        <p:attrNameLst>
                                          <p:attrName>ppt_h</p:attrName>
                                        </p:attrNameLst>
                                      </p:cBhvr>
                                      <p:tavLst>
                                        <p:tav tm="0">
                                          <p:val>
                                            <p:fltVal val="0"/>
                                          </p:val>
                                        </p:tav>
                                        <p:tav tm="100000">
                                          <p:val>
                                            <p:strVal val="#ppt_h"/>
                                          </p:val>
                                        </p:tav>
                                      </p:tavLst>
                                    </p:anim>
                                    <p:animEffect transition="in" filter="fade">
                                      <p:cBhvr>
                                        <p:cTn id="26" dur="2000"/>
                                        <p:tgtEl>
                                          <p:spTgt spid="8">
                                            <p:graphicEl>
                                              <a:dgm id="{8BB1C834-7FC3-4C83-9EB6-7312B1CA5C8F}"/>
                                            </p:graphic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8">
                                            <p:graphicEl>
                                              <a:dgm id="{46CAF49E-705C-4CDB-AF8A-D5D9637EBCC7}"/>
                                            </p:graphicEl>
                                          </p:spTgt>
                                        </p:tgtEl>
                                        <p:attrNameLst>
                                          <p:attrName>style.visibility</p:attrName>
                                        </p:attrNameLst>
                                      </p:cBhvr>
                                      <p:to>
                                        <p:strVal val="visible"/>
                                      </p:to>
                                    </p:set>
                                    <p:anim calcmode="lin" valueType="num">
                                      <p:cBhvr>
                                        <p:cTn id="29" dur="2000" fill="hold"/>
                                        <p:tgtEl>
                                          <p:spTgt spid="8">
                                            <p:graphicEl>
                                              <a:dgm id="{46CAF49E-705C-4CDB-AF8A-D5D9637EBCC7}"/>
                                            </p:graphicEl>
                                          </p:spTgt>
                                        </p:tgtEl>
                                        <p:attrNameLst>
                                          <p:attrName>ppt_w</p:attrName>
                                        </p:attrNameLst>
                                      </p:cBhvr>
                                      <p:tavLst>
                                        <p:tav tm="0">
                                          <p:val>
                                            <p:fltVal val="0"/>
                                          </p:val>
                                        </p:tav>
                                        <p:tav tm="100000">
                                          <p:val>
                                            <p:strVal val="#ppt_w"/>
                                          </p:val>
                                        </p:tav>
                                      </p:tavLst>
                                    </p:anim>
                                    <p:anim calcmode="lin" valueType="num">
                                      <p:cBhvr>
                                        <p:cTn id="30" dur="2000" fill="hold"/>
                                        <p:tgtEl>
                                          <p:spTgt spid="8">
                                            <p:graphicEl>
                                              <a:dgm id="{46CAF49E-705C-4CDB-AF8A-D5D9637EBCC7}"/>
                                            </p:graphicEl>
                                          </p:spTgt>
                                        </p:tgtEl>
                                        <p:attrNameLst>
                                          <p:attrName>ppt_h</p:attrName>
                                        </p:attrNameLst>
                                      </p:cBhvr>
                                      <p:tavLst>
                                        <p:tav tm="0">
                                          <p:val>
                                            <p:fltVal val="0"/>
                                          </p:val>
                                        </p:tav>
                                        <p:tav tm="100000">
                                          <p:val>
                                            <p:strVal val="#ppt_h"/>
                                          </p:val>
                                        </p:tav>
                                      </p:tavLst>
                                    </p:anim>
                                    <p:animEffect transition="in" filter="fade">
                                      <p:cBhvr>
                                        <p:cTn id="31" dur="2000"/>
                                        <p:tgtEl>
                                          <p:spTgt spid="8">
                                            <p:graphicEl>
                                              <a:dgm id="{46CAF49E-705C-4CDB-AF8A-D5D9637EBCC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8">
                                            <p:graphicEl>
                                              <a:dgm id="{475A8997-E303-4820-9BAB-D9D8CBBB6F5B}"/>
                                            </p:graphicEl>
                                          </p:spTgt>
                                        </p:tgtEl>
                                        <p:attrNameLst>
                                          <p:attrName>style.visibility</p:attrName>
                                        </p:attrNameLst>
                                      </p:cBhvr>
                                      <p:to>
                                        <p:strVal val="visible"/>
                                      </p:to>
                                    </p:set>
                                    <p:anim calcmode="lin" valueType="num">
                                      <p:cBhvr>
                                        <p:cTn id="36" dur="2000" fill="hold"/>
                                        <p:tgtEl>
                                          <p:spTgt spid="8">
                                            <p:graphicEl>
                                              <a:dgm id="{475A8997-E303-4820-9BAB-D9D8CBBB6F5B}"/>
                                            </p:graphicEl>
                                          </p:spTgt>
                                        </p:tgtEl>
                                        <p:attrNameLst>
                                          <p:attrName>ppt_w</p:attrName>
                                        </p:attrNameLst>
                                      </p:cBhvr>
                                      <p:tavLst>
                                        <p:tav tm="0">
                                          <p:val>
                                            <p:fltVal val="0"/>
                                          </p:val>
                                        </p:tav>
                                        <p:tav tm="100000">
                                          <p:val>
                                            <p:strVal val="#ppt_w"/>
                                          </p:val>
                                        </p:tav>
                                      </p:tavLst>
                                    </p:anim>
                                    <p:anim calcmode="lin" valueType="num">
                                      <p:cBhvr>
                                        <p:cTn id="37" dur="2000" fill="hold"/>
                                        <p:tgtEl>
                                          <p:spTgt spid="8">
                                            <p:graphicEl>
                                              <a:dgm id="{475A8997-E303-4820-9BAB-D9D8CBBB6F5B}"/>
                                            </p:graphicEl>
                                          </p:spTgt>
                                        </p:tgtEl>
                                        <p:attrNameLst>
                                          <p:attrName>ppt_h</p:attrName>
                                        </p:attrNameLst>
                                      </p:cBhvr>
                                      <p:tavLst>
                                        <p:tav tm="0">
                                          <p:val>
                                            <p:fltVal val="0"/>
                                          </p:val>
                                        </p:tav>
                                        <p:tav tm="100000">
                                          <p:val>
                                            <p:strVal val="#ppt_h"/>
                                          </p:val>
                                        </p:tav>
                                      </p:tavLst>
                                    </p:anim>
                                    <p:animEffect transition="in" filter="fade">
                                      <p:cBhvr>
                                        <p:cTn id="38" dur="2000"/>
                                        <p:tgtEl>
                                          <p:spTgt spid="8">
                                            <p:graphicEl>
                                              <a:dgm id="{475A8997-E303-4820-9BAB-D9D8CBBB6F5B}"/>
                                            </p:graphicEl>
                                          </p:spTgt>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8">
                                            <p:graphicEl>
                                              <a:dgm id="{B0DDE1C3-E782-49DA-9C77-E4F2FC9FF5BD}"/>
                                            </p:graphicEl>
                                          </p:spTgt>
                                        </p:tgtEl>
                                        <p:attrNameLst>
                                          <p:attrName>style.visibility</p:attrName>
                                        </p:attrNameLst>
                                      </p:cBhvr>
                                      <p:to>
                                        <p:strVal val="visible"/>
                                      </p:to>
                                    </p:set>
                                    <p:anim calcmode="lin" valueType="num">
                                      <p:cBhvr>
                                        <p:cTn id="41" dur="2000" fill="hold"/>
                                        <p:tgtEl>
                                          <p:spTgt spid="8">
                                            <p:graphicEl>
                                              <a:dgm id="{B0DDE1C3-E782-49DA-9C77-E4F2FC9FF5BD}"/>
                                            </p:graphicEl>
                                          </p:spTgt>
                                        </p:tgtEl>
                                        <p:attrNameLst>
                                          <p:attrName>ppt_w</p:attrName>
                                        </p:attrNameLst>
                                      </p:cBhvr>
                                      <p:tavLst>
                                        <p:tav tm="0">
                                          <p:val>
                                            <p:fltVal val="0"/>
                                          </p:val>
                                        </p:tav>
                                        <p:tav tm="100000">
                                          <p:val>
                                            <p:strVal val="#ppt_w"/>
                                          </p:val>
                                        </p:tav>
                                      </p:tavLst>
                                    </p:anim>
                                    <p:anim calcmode="lin" valueType="num">
                                      <p:cBhvr>
                                        <p:cTn id="42" dur="2000" fill="hold"/>
                                        <p:tgtEl>
                                          <p:spTgt spid="8">
                                            <p:graphicEl>
                                              <a:dgm id="{B0DDE1C3-E782-49DA-9C77-E4F2FC9FF5BD}"/>
                                            </p:graphicEl>
                                          </p:spTgt>
                                        </p:tgtEl>
                                        <p:attrNameLst>
                                          <p:attrName>ppt_h</p:attrName>
                                        </p:attrNameLst>
                                      </p:cBhvr>
                                      <p:tavLst>
                                        <p:tav tm="0">
                                          <p:val>
                                            <p:fltVal val="0"/>
                                          </p:val>
                                        </p:tav>
                                        <p:tav tm="100000">
                                          <p:val>
                                            <p:strVal val="#ppt_h"/>
                                          </p:val>
                                        </p:tav>
                                      </p:tavLst>
                                    </p:anim>
                                    <p:animEffect transition="in" filter="fade">
                                      <p:cBhvr>
                                        <p:cTn id="43" dur="2000"/>
                                        <p:tgtEl>
                                          <p:spTgt spid="8">
                                            <p:graphicEl>
                                              <a:dgm id="{B0DDE1C3-E782-49DA-9C77-E4F2FC9FF5BD}"/>
                                            </p:graphicEl>
                                          </p:spTgt>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8">
                                            <p:graphicEl>
                                              <a:dgm id="{EA590A80-7818-46F5-A882-0646B8118BFB}"/>
                                            </p:graphicEl>
                                          </p:spTgt>
                                        </p:tgtEl>
                                        <p:attrNameLst>
                                          <p:attrName>style.visibility</p:attrName>
                                        </p:attrNameLst>
                                      </p:cBhvr>
                                      <p:to>
                                        <p:strVal val="visible"/>
                                      </p:to>
                                    </p:set>
                                    <p:anim calcmode="lin" valueType="num">
                                      <p:cBhvr>
                                        <p:cTn id="46" dur="2000" fill="hold"/>
                                        <p:tgtEl>
                                          <p:spTgt spid="8">
                                            <p:graphicEl>
                                              <a:dgm id="{EA590A80-7818-46F5-A882-0646B8118BFB}"/>
                                            </p:graphicEl>
                                          </p:spTgt>
                                        </p:tgtEl>
                                        <p:attrNameLst>
                                          <p:attrName>ppt_w</p:attrName>
                                        </p:attrNameLst>
                                      </p:cBhvr>
                                      <p:tavLst>
                                        <p:tav tm="0">
                                          <p:val>
                                            <p:fltVal val="0"/>
                                          </p:val>
                                        </p:tav>
                                        <p:tav tm="100000">
                                          <p:val>
                                            <p:strVal val="#ppt_w"/>
                                          </p:val>
                                        </p:tav>
                                      </p:tavLst>
                                    </p:anim>
                                    <p:anim calcmode="lin" valueType="num">
                                      <p:cBhvr>
                                        <p:cTn id="47" dur="2000" fill="hold"/>
                                        <p:tgtEl>
                                          <p:spTgt spid="8">
                                            <p:graphicEl>
                                              <a:dgm id="{EA590A80-7818-46F5-A882-0646B8118BFB}"/>
                                            </p:graphicEl>
                                          </p:spTgt>
                                        </p:tgtEl>
                                        <p:attrNameLst>
                                          <p:attrName>ppt_h</p:attrName>
                                        </p:attrNameLst>
                                      </p:cBhvr>
                                      <p:tavLst>
                                        <p:tav tm="0">
                                          <p:val>
                                            <p:fltVal val="0"/>
                                          </p:val>
                                        </p:tav>
                                        <p:tav tm="100000">
                                          <p:val>
                                            <p:strVal val="#ppt_h"/>
                                          </p:val>
                                        </p:tav>
                                      </p:tavLst>
                                    </p:anim>
                                    <p:animEffect transition="in" filter="fade">
                                      <p:cBhvr>
                                        <p:cTn id="48" dur="2000"/>
                                        <p:tgtEl>
                                          <p:spTgt spid="8">
                                            <p:graphicEl>
                                              <a:dgm id="{EA590A80-7818-46F5-A882-0646B8118BFB}"/>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8">
                                            <p:graphicEl>
                                              <a:dgm id="{E4F5DBFA-6833-4D50-A92B-0319DA0F1C60}"/>
                                            </p:graphicEl>
                                          </p:spTgt>
                                        </p:tgtEl>
                                        <p:attrNameLst>
                                          <p:attrName>style.visibility</p:attrName>
                                        </p:attrNameLst>
                                      </p:cBhvr>
                                      <p:to>
                                        <p:strVal val="visible"/>
                                      </p:to>
                                    </p:set>
                                    <p:anim calcmode="lin" valueType="num">
                                      <p:cBhvr>
                                        <p:cTn id="53" dur="2000" fill="hold"/>
                                        <p:tgtEl>
                                          <p:spTgt spid="8">
                                            <p:graphicEl>
                                              <a:dgm id="{E4F5DBFA-6833-4D50-A92B-0319DA0F1C60}"/>
                                            </p:graphicEl>
                                          </p:spTgt>
                                        </p:tgtEl>
                                        <p:attrNameLst>
                                          <p:attrName>ppt_w</p:attrName>
                                        </p:attrNameLst>
                                      </p:cBhvr>
                                      <p:tavLst>
                                        <p:tav tm="0">
                                          <p:val>
                                            <p:fltVal val="0"/>
                                          </p:val>
                                        </p:tav>
                                        <p:tav tm="100000">
                                          <p:val>
                                            <p:strVal val="#ppt_w"/>
                                          </p:val>
                                        </p:tav>
                                      </p:tavLst>
                                    </p:anim>
                                    <p:anim calcmode="lin" valueType="num">
                                      <p:cBhvr>
                                        <p:cTn id="54" dur="2000" fill="hold"/>
                                        <p:tgtEl>
                                          <p:spTgt spid="8">
                                            <p:graphicEl>
                                              <a:dgm id="{E4F5DBFA-6833-4D50-A92B-0319DA0F1C60}"/>
                                            </p:graphicEl>
                                          </p:spTgt>
                                        </p:tgtEl>
                                        <p:attrNameLst>
                                          <p:attrName>ppt_h</p:attrName>
                                        </p:attrNameLst>
                                      </p:cBhvr>
                                      <p:tavLst>
                                        <p:tav tm="0">
                                          <p:val>
                                            <p:fltVal val="0"/>
                                          </p:val>
                                        </p:tav>
                                        <p:tav tm="100000">
                                          <p:val>
                                            <p:strVal val="#ppt_h"/>
                                          </p:val>
                                        </p:tav>
                                      </p:tavLst>
                                    </p:anim>
                                    <p:animEffect transition="in" filter="fade">
                                      <p:cBhvr>
                                        <p:cTn id="55" dur="2000"/>
                                        <p:tgtEl>
                                          <p:spTgt spid="8">
                                            <p:graphicEl>
                                              <a:dgm id="{E4F5DBFA-6833-4D50-A92B-0319DA0F1C60}"/>
                                            </p:graphicEl>
                                          </p:spTgt>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8">
                                            <p:graphicEl>
                                              <a:dgm id="{340B0981-D92A-406B-8158-61A2DF4DD440}"/>
                                            </p:graphicEl>
                                          </p:spTgt>
                                        </p:tgtEl>
                                        <p:attrNameLst>
                                          <p:attrName>style.visibility</p:attrName>
                                        </p:attrNameLst>
                                      </p:cBhvr>
                                      <p:to>
                                        <p:strVal val="visible"/>
                                      </p:to>
                                    </p:set>
                                    <p:anim calcmode="lin" valueType="num">
                                      <p:cBhvr>
                                        <p:cTn id="58" dur="2000" fill="hold"/>
                                        <p:tgtEl>
                                          <p:spTgt spid="8">
                                            <p:graphicEl>
                                              <a:dgm id="{340B0981-D92A-406B-8158-61A2DF4DD440}"/>
                                            </p:graphicEl>
                                          </p:spTgt>
                                        </p:tgtEl>
                                        <p:attrNameLst>
                                          <p:attrName>ppt_w</p:attrName>
                                        </p:attrNameLst>
                                      </p:cBhvr>
                                      <p:tavLst>
                                        <p:tav tm="0">
                                          <p:val>
                                            <p:fltVal val="0"/>
                                          </p:val>
                                        </p:tav>
                                        <p:tav tm="100000">
                                          <p:val>
                                            <p:strVal val="#ppt_w"/>
                                          </p:val>
                                        </p:tav>
                                      </p:tavLst>
                                    </p:anim>
                                    <p:anim calcmode="lin" valueType="num">
                                      <p:cBhvr>
                                        <p:cTn id="59" dur="2000" fill="hold"/>
                                        <p:tgtEl>
                                          <p:spTgt spid="8">
                                            <p:graphicEl>
                                              <a:dgm id="{340B0981-D92A-406B-8158-61A2DF4DD440}"/>
                                            </p:graphicEl>
                                          </p:spTgt>
                                        </p:tgtEl>
                                        <p:attrNameLst>
                                          <p:attrName>ppt_h</p:attrName>
                                        </p:attrNameLst>
                                      </p:cBhvr>
                                      <p:tavLst>
                                        <p:tav tm="0">
                                          <p:val>
                                            <p:fltVal val="0"/>
                                          </p:val>
                                        </p:tav>
                                        <p:tav tm="100000">
                                          <p:val>
                                            <p:strVal val="#ppt_h"/>
                                          </p:val>
                                        </p:tav>
                                      </p:tavLst>
                                    </p:anim>
                                    <p:animEffect transition="in" filter="fade">
                                      <p:cBhvr>
                                        <p:cTn id="60" dur="2000"/>
                                        <p:tgtEl>
                                          <p:spTgt spid="8">
                                            <p:graphicEl>
                                              <a:dgm id="{340B0981-D92A-406B-8158-61A2DF4DD440}"/>
                                            </p:graphicEl>
                                          </p:spTgt>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8">
                                            <p:graphicEl>
                                              <a:dgm id="{51BE94A9-4D93-4BA5-A6AE-E10C1A35EF89}"/>
                                            </p:graphicEl>
                                          </p:spTgt>
                                        </p:tgtEl>
                                        <p:attrNameLst>
                                          <p:attrName>style.visibility</p:attrName>
                                        </p:attrNameLst>
                                      </p:cBhvr>
                                      <p:to>
                                        <p:strVal val="visible"/>
                                      </p:to>
                                    </p:set>
                                    <p:anim calcmode="lin" valueType="num">
                                      <p:cBhvr>
                                        <p:cTn id="63" dur="2000" fill="hold"/>
                                        <p:tgtEl>
                                          <p:spTgt spid="8">
                                            <p:graphicEl>
                                              <a:dgm id="{51BE94A9-4D93-4BA5-A6AE-E10C1A35EF89}"/>
                                            </p:graphicEl>
                                          </p:spTgt>
                                        </p:tgtEl>
                                        <p:attrNameLst>
                                          <p:attrName>ppt_w</p:attrName>
                                        </p:attrNameLst>
                                      </p:cBhvr>
                                      <p:tavLst>
                                        <p:tav tm="0">
                                          <p:val>
                                            <p:fltVal val="0"/>
                                          </p:val>
                                        </p:tav>
                                        <p:tav tm="100000">
                                          <p:val>
                                            <p:strVal val="#ppt_w"/>
                                          </p:val>
                                        </p:tav>
                                      </p:tavLst>
                                    </p:anim>
                                    <p:anim calcmode="lin" valueType="num">
                                      <p:cBhvr>
                                        <p:cTn id="64" dur="2000" fill="hold"/>
                                        <p:tgtEl>
                                          <p:spTgt spid="8">
                                            <p:graphicEl>
                                              <a:dgm id="{51BE94A9-4D93-4BA5-A6AE-E10C1A35EF89}"/>
                                            </p:graphicEl>
                                          </p:spTgt>
                                        </p:tgtEl>
                                        <p:attrNameLst>
                                          <p:attrName>ppt_h</p:attrName>
                                        </p:attrNameLst>
                                      </p:cBhvr>
                                      <p:tavLst>
                                        <p:tav tm="0">
                                          <p:val>
                                            <p:fltVal val="0"/>
                                          </p:val>
                                        </p:tav>
                                        <p:tav tm="100000">
                                          <p:val>
                                            <p:strVal val="#ppt_h"/>
                                          </p:val>
                                        </p:tav>
                                      </p:tavLst>
                                    </p:anim>
                                    <p:animEffect transition="in" filter="fade">
                                      <p:cBhvr>
                                        <p:cTn id="65" dur="2000"/>
                                        <p:tgtEl>
                                          <p:spTgt spid="8">
                                            <p:graphicEl>
                                              <a:dgm id="{51BE94A9-4D93-4BA5-A6AE-E10C1A35EF89}"/>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8">
                                            <p:graphicEl>
                                              <a:dgm id="{58571E1D-4C82-4EEF-A959-2247B800BCE6}"/>
                                            </p:graphicEl>
                                          </p:spTgt>
                                        </p:tgtEl>
                                        <p:attrNameLst>
                                          <p:attrName>style.visibility</p:attrName>
                                        </p:attrNameLst>
                                      </p:cBhvr>
                                      <p:to>
                                        <p:strVal val="visible"/>
                                      </p:to>
                                    </p:set>
                                    <p:anim calcmode="lin" valueType="num">
                                      <p:cBhvr>
                                        <p:cTn id="70" dur="2000" fill="hold"/>
                                        <p:tgtEl>
                                          <p:spTgt spid="8">
                                            <p:graphicEl>
                                              <a:dgm id="{58571E1D-4C82-4EEF-A959-2247B800BCE6}"/>
                                            </p:graphicEl>
                                          </p:spTgt>
                                        </p:tgtEl>
                                        <p:attrNameLst>
                                          <p:attrName>ppt_w</p:attrName>
                                        </p:attrNameLst>
                                      </p:cBhvr>
                                      <p:tavLst>
                                        <p:tav tm="0">
                                          <p:val>
                                            <p:fltVal val="0"/>
                                          </p:val>
                                        </p:tav>
                                        <p:tav tm="100000">
                                          <p:val>
                                            <p:strVal val="#ppt_w"/>
                                          </p:val>
                                        </p:tav>
                                      </p:tavLst>
                                    </p:anim>
                                    <p:anim calcmode="lin" valueType="num">
                                      <p:cBhvr>
                                        <p:cTn id="71" dur="2000" fill="hold"/>
                                        <p:tgtEl>
                                          <p:spTgt spid="8">
                                            <p:graphicEl>
                                              <a:dgm id="{58571E1D-4C82-4EEF-A959-2247B800BCE6}"/>
                                            </p:graphicEl>
                                          </p:spTgt>
                                        </p:tgtEl>
                                        <p:attrNameLst>
                                          <p:attrName>ppt_h</p:attrName>
                                        </p:attrNameLst>
                                      </p:cBhvr>
                                      <p:tavLst>
                                        <p:tav tm="0">
                                          <p:val>
                                            <p:fltVal val="0"/>
                                          </p:val>
                                        </p:tav>
                                        <p:tav tm="100000">
                                          <p:val>
                                            <p:strVal val="#ppt_h"/>
                                          </p:val>
                                        </p:tav>
                                      </p:tavLst>
                                    </p:anim>
                                    <p:animEffect transition="in" filter="fade">
                                      <p:cBhvr>
                                        <p:cTn id="72" dur="2000"/>
                                        <p:tgtEl>
                                          <p:spTgt spid="8">
                                            <p:graphicEl>
                                              <a:dgm id="{58571E1D-4C82-4EEF-A959-2247B800BCE6}"/>
                                            </p:graphicEl>
                                          </p:spTgt>
                                        </p:tgtEl>
                                      </p:cBhvr>
                                    </p:animEffect>
                                  </p:childTnLst>
                                </p:cTn>
                              </p:par>
                              <p:par>
                                <p:cTn id="73" presetID="53" presetClass="entr" presetSubtype="0" fill="hold" grpId="0" nodeType="withEffect">
                                  <p:stCondLst>
                                    <p:cond delay="0"/>
                                  </p:stCondLst>
                                  <p:childTnLst>
                                    <p:set>
                                      <p:cBhvr>
                                        <p:cTn id="74" dur="1" fill="hold">
                                          <p:stCondLst>
                                            <p:cond delay="0"/>
                                          </p:stCondLst>
                                        </p:cTn>
                                        <p:tgtEl>
                                          <p:spTgt spid="8">
                                            <p:graphicEl>
                                              <a:dgm id="{BD0F521C-4321-48C3-AB51-37E9B4A28482}"/>
                                            </p:graphicEl>
                                          </p:spTgt>
                                        </p:tgtEl>
                                        <p:attrNameLst>
                                          <p:attrName>style.visibility</p:attrName>
                                        </p:attrNameLst>
                                      </p:cBhvr>
                                      <p:to>
                                        <p:strVal val="visible"/>
                                      </p:to>
                                    </p:set>
                                    <p:anim calcmode="lin" valueType="num">
                                      <p:cBhvr>
                                        <p:cTn id="75" dur="2000" fill="hold"/>
                                        <p:tgtEl>
                                          <p:spTgt spid="8">
                                            <p:graphicEl>
                                              <a:dgm id="{BD0F521C-4321-48C3-AB51-37E9B4A28482}"/>
                                            </p:graphicEl>
                                          </p:spTgt>
                                        </p:tgtEl>
                                        <p:attrNameLst>
                                          <p:attrName>ppt_w</p:attrName>
                                        </p:attrNameLst>
                                      </p:cBhvr>
                                      <p:tavLst>
                                        <p:tav tm="0">
                                          <p:val>
                                            <p:fltVal val="0"/>
                                          </p:val>
                                        </p:tav>
                                        <p:tav tm="100000">
                                          <p:val>
                                            <p:strVal val="#ppt_w"/>
                                          </p:val>
                                        </p:tav>
                                      </p:tavLst>
                                    </p:anim>
                                    <p:anim calcmode="lin" valueType="num">
                                      <p:cBhvr>
                                        <p:cTn id="76" dur="2000" fill="hold"/>
                                        <p:tgtEl>
                                          <p:spTgt spid="8">
                                            <p:graphicEl>
                                              <a:dgm id="{BD0F521C-4321-48C3-AB51-37E9B4A28482}"/>
                                            </p:graphicEl>
                                          </p:spTgt>
                                        </p:tgtEl>
                                        <p:attrNameLst>
                                          <p:attrName>ppt_h</p:attrName>
                                        </p:attrNameLst>
                                      </p:cBhvr>
                                      <p:tavLst>
                                        <p:tav tm="0">
                                          <p:val>
                                            <p:fltVal val="0"/>
                                          </p:val>
                                        </p:tav>
                                        <p:tav tm="100000">
                                          <p:val>
                                            <p:strVal val="#ppt_h"/>
                                          </p:val>
                                        </p:tav>
                                      </p:tavLst>
                                    </p:anim>
                                    <p:animEffect transition="in" filter="fade">
                                      <p:cBhvr>
                                        <p:cTn id="77" dur="2000"/>
                                        <p:tgtEl>
                                          <p:spTgt spid="8">
                                            <p:graphicEl>
                                              <a:dgm id="{BD0F521C-4321-48C3-AB51-37E9B4A28482}"/>
                                            </p:graphicEl>
                                          </p:spTgt>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8">
                                            <p:graphicEl>
                                              <a:dgm id="{77AAC0B1-E115-43F7-8E0B-C65091EAA81F}"/>
                                            </p:graphicEl>
                                          </p:spTgt>
                                        </p:tgtEl>
                                        <p:attrNameLst>
                                          <p:attrName>style.visibility</p:attrName>
                                        </p:attrNameLst>
                                      </p:cBhvr>
                                      <p:to>
                                        <p:strVal val="visible"/>
                                      </p:to>
                                    </p:set>
                                    <p:anim calcmode="lin" valueType="num">
                                      <p:cBhvr>
                                        <p:cTn id="80" dur="2000" fill="hold"/>
                                        <p:tgtEl>
                                          <p:spTgt spid="8">
                                            <p:graphicEl>
                                              <a:dgm id="{77AAC0B1-E115-43F7-8E0B-C65091EAA81F}"/>
                                            </p:graphicEl>
                                          </p:spTgt>
                                        </p:tgtEl>
                                        <p:attrNameLst>
                                          <p:attrName>ppt_w</p:attrName>
                                        </p:attrNameLst>
                                      </p:cBhvr>
                                      <p:tavLst>
                                        <p:tav tm="0">
                                          <p:val>
                                            <p:fltVal val="0"/>
                                          </p:val>
                                        </p:tav>
                                        <p:tav tm="100000">
                                          <p:val>
                                            <p:strVal val="#ppt_w"/>
                                          </p:val>
                                        </p:tav>
                                      </p:tavLst>
                                    </p:anim>
                                    <p:anim calcmode="lin" valueType="num">
                                      <p:cBhvr>
                                        <p:cTn id="81" dur="2000" fill="hold"/>
                                        <p:tgtEl>
                                          <p:spTgt spid="8">
                                            <p:graphicEl>
                                              <a:dgm id="{77AAC0B1-E115-43F7-8E0B-C65091EAA81F}"/>
                                            </p:graphicEl>
                                          </p:spTgt>
                                        </p:tgtEl>
                                        <p:attrNameLst>
                                          <p:attrName>ppt_h</p:attrName>
                                        </p:attrNameLst>
                                      </p:cBhvr>
                                      <p:tavLst>
                                        <p:tav tm="0">
                                          <p:val>
                                            <p:fltVal val="0"/>
                                          </p:val>
                                        </p:tav>
                                        <p:tav tm="100000">
                                          <p:val>
                                            <p:strVal val="#ppt_h"/>
                                          </p:val>
                                        </p:tav>
                                      </p:tavLst>
                                    </p:anim>
                                    <p:animEffect transition="in" filter="fade">
                                      <p:cBhvr>
                                        <p:cTn id="82" dur="2000"/>
                                        <p:tgtEl>
                                          <p:spTgt spid="8">
                                            <p:graphicEl>
                                              <a:dgm id="{77AAC0B1-E115-43F7-8E0B-C65091EAA81F}"/>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8">
                                            <p:graphicEl>
                                              <a:dgm id="{3A3A20E4-5C89-497E-A4B5-3CC681BDDA56}"/>
                                            </p:graphicEl>
                                          </p:spTgt>
                                        </p:tgtEl>
                                        <p:attrNameLst>
                                          <p:attrName>style.visibility</p:attrName>
                                        </p:attrNameLst>
                                      </p:cBhvr>
                                      <p:to>
                                        <p:strVal val="visible"/>
                                      </p:to>
                                    </p:set>
                                    <p:anim calcmode="lin" valueType="num">
                                      <p:cBhvr>
                                        <p:cTn id="87" dur="2000" fill="hold"/>
                                        <p:tgtEl>
                                          <p:spTgt spid="8">
                                            <p:graphicEl>
                                              <a:dgm id="{3A3A20E4-5C89-497E-A4B5-3CC681BDDA56}"/>
                                            </p:graphicEl>
                                          </p:spTgt>
                                        </p:tgtEl>
                                        <p:attrNameLst>
                                          <p:attrName>ppt_w</p:attrName>
                                        </p:attrNameLst>
                                      </p:cBhvr>
                                      <p:tavLst>
                                        <p:tav tm="0">
                                          <p:val>
                                            <p:fltVal val="0"/>
                                          </p:val>
                                        </p:tav>
                                        <p:tav tm="100000">
                                          <p:val>
                                            <p:strVal val="#ppt_w"/>
                                          </p:val>
                                        </p:tav>
                                      </p:tavLst>
                                    </p:anim>
                                    <p:anim calcmode="lin" valueType="num">
                                      <p:cBhvr>
                                        <p:cTn id="88" dur="2000" fill="hold"/>
                                        <p:tgtEl>
                                          <p:spTgt spid="8">
                                            <p:graphicEl>
                                              <a:dgm id="{3A3A20E4-5C89-497E-A4B5-3CC681BDDA56}"/>
                                            </p:graphicEl>
                                          </p:spTgt>
                                        </p:tgtEl>
                                        <p:attrNameLst>
                                          <p:attrName>ppt_h</p:attrName>
                                        </p:attrNameLst>
                                      </p:cBhvr>
                                      <p:tavLst>
                                        <p:tav tm="0">
                                          <p:val>
                                            <p:fltVal val="0"/>
                                          </p:val>
                                        </p:tav>
                                        <p:tav tm="100000">
                                          <p:val>
                                            <p:strVal val="#ppt_h"/>
                                          </p:val>
                                        </p:tav>
                                      </p:tavLst>
                                    </p:anim>
                                    <p:animEffect transition="in" filter="fade">
                                      <p:cBhvr>
                                        <p:cTn id="89" dur="2000"/>
                                        <p:tgtEl>
                                          <p:spTgt spid="8">
                                            <p:graphicEl>
                                              <a:dgm id="{3A3A20E4-5C89-497E-A4B5-3CC681BDDA56}"/>
                                            </p:graphicEl>
                                          </p:spTgt>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8">
                                            <p:graphicEl>
                                              <a:dgm id="{3EF5B409-57C2-4113-B00B-17F058F05D30}"/>
                                            </p:graphicEl>
                                          </p:spTgt>
                                        </p:tgtEl>
                                        <p:attrNameLst>
                                          <p:attrName>style.visibility</p:attrName>
                                        </p:attrNameLst>
                                      </p:cBhvr>
                                      <p:to>
                                        <p:strVal val="visible"/>
                                      </p:to>
                                    </p:set>
                                    <p:anim calcmode="lin" valueType="num">
                                      <p:cBhvr>
                                        <p:cTn id="92" dur="2000" fill="hold"/>
                                        <p:tgtEl>
                                          <p:spTgt spid="8">
                                            <p:graphicEl>
                                              <a:dgm id="{3EF5B409-57C2-4113-B00B-17F058F05D30}"/>
                                            </p:graphicEl>
                                          </p:spTgt>
                                        </p:tgtEl>
                                        <p:attrNameLst>
                                          <p:attrName>ppt_w</p:attrName>
                                        </p:attrNameLst>
                                      </p:cBhvr>
                                      <p:tavLst>
                                        <p:tav tm="0">
                                          <p:val>
                                            <p:fltVal val="0"/>
                                          </p:val>
                                        </p:tav>
                                        <p:tav tm="100000">
                                          <p:val>
                                            <p:strVal val="#ppt_w"/>
                                          </p:val>
                                        </p:tav>
                                      </p:tavLst>
                                    </p:anim>
                                    <p:anim calcmode="lin" valueType="num">
                                      <p:cBhvr>
                                        <p:cTn id="93" dur="2000" fill="hold"/>
                                        <p:tgtEl>
                                          <p:spTgt spid="8">
                                            <p:graphicEl>
                                              <a:dgm id="{3EF5B409-57C2-4113-B00B-17F058F05D30}"/>
                                            </p:graphicEl>
                                          </p:spTgt>
                                        </p:tgtEl>
                                        <p:attrNameLst>
                                          <p:attrName>ppt_h</p:attrName>
                                        </p:attrNameLst>
                                      </p:cBhvr>
                                      <p:tavLst>
                                        <p:tav tm="0">
                                          <p:val>
                                            <p:fltVal val="0"/>
                                          </p:val>
                                        </p:tav>
                                        <p:tav tm="100000">
                                          <p:val>
                                            <p:strVal val="#ppt_h"/>
                                          </p:val>
                                        </p:tav>
                                      </p:tavLst>
                                    </p:anim>
                                    <p:animEffect transition="in" filter="fade">
                                      <p:cBhvr>
                                        <p:cTn id="94" dur="2000"/>
                                        <p:tgtEl>
                                          <p:spTgt spid="8">
                                            <p:graphicEl>
                                              <a:dgm id="{3EF5B409-57C2-4113-B00B-17F058F05D30}"/>
                                            </p:graphicEl>
                                          </p:spTgt>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8">
                                            <p:graphicEl>
                                              <a:dgm id="{0ECF8CC5-1C47-4436-AD5A-9B46CCBEE116}"/>
                                            </p:graphicEl>
                                          </p:spTgt>
                                        </p:tgtEl>
                                        <p:attrNameLst>
                                          <p:attrName>style.visibility</p:attrName>
                                        </p:attrNameLst>
                                      </p:cBhvr>
                                      <p:to>
                                        <p:strVal val="visible"/>
                                      </p:to>
                                    </p:set>
                                    <p:anim calcmode="lin" valueType="num">
                                      <p:cBhvr>
                                        <p:cTn id="97" dur="2000" fill="hold"/>
                                        <p:tgtEl>
                                          <p:spTgt spid="8">
                                            <p:graphicEl>
                                              <a:dgm id="{0ECF8CC5-1C47-4436-AD5A-9B46CCBEE116}"/>
                                            </p:graphicEl>
                                          </p:spTgt>
                                        </p:tgtEl>
                                        <p:attrNameLst>
                                          <p:attrName>ppt_w</p:attrName>
                                        </p:attrNameLst>
                                      </p:cBhvr>
                                      <p:tavLst>
                                        <p:tav tm="0">
                                          <p:val>
                                            <p:fltVal val="0"/>
                                          </p:val>
                                        </p:tav>
                                        <p:tav tm="100000">
                                          <p:val>
                                            <p:strVal val="#ppt_w"/>
                                          </p:val>
                                        </p:tav>
                                      </p:tavLst>
                                    </p:anim>
                                    <p:anim calcmode="lin" valueType="num">
                                      <p:cBhvr>
                                        <p:cTn id="98" dur="2000" fill="hold"/>
                                        <p:tgtEl>
                                          <p:spTgt spid="8">
                                            <p:graphicEl>
                                              <a:dgm id="{0ECF8CC5-1C47-4436-AD5A-9B46CCBEE116}"/>
                                            </p:graphicEl>
                                          </p:spTgt>
                                        </p:tgtEl>
                                        <p:attrNameLst>
                                          <p:attrName>ppt_h</p:attrName>
                                        </p:attrNameLst>
                                      </p:cBhvr>
                                      <p:tavLst>
                                        <p:tav tm="0">
                                          <p:val>
                                            <p:fltVal val="0"/>
                                          </p:val>
                                        </p:tav>
                                        <p:tav tm="100000">
                                          <p:val>
                                            <p:strVal val="#ppt_h"/>
                                          </p:val>
                                        </p:tav>
                                      </p:tavLst>
                                    </p:anim>
                                    <p:animEffect transition="in" filter="fade">
                                      <p:cBhvr>
                                        <p:cTn id="99" dur="2000"/>
                                        <p:tgtEl>
                                          <p:spTgt spid="8">
                                            <p:graphicEl>
                                              <a:dgm id="{0ECF8CC5-1C47-4436-AD5A-9B46CCBEE116}"/>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grpId="0" nodeType="clickEffect">
                                  <p:stCondLst>
                                    <p:cond delay="0"/>
                                  </p:stCondLst>
                                  <p:childTnLst>
                                    <p:set>
                                      <p:cBhvr>
                                        <p:cTn id="103" dur="1" fill="hold">
                                          <p:stCondLst>
                                            <p:cond delay="0"/>
                                          </p:stCondLst>
                                        </p:cTn>
                                        <p:tgtEl>
                                          <p:spTgt spid="8">
                                            <p:graphicEl>
                                              <a:dgm id="{3625840F-DD6C-4FA9-AFDE-37439F6FCF00}"/>
                                            </p:graphicEl>
                                          </p:spTgt>
                                        </p:tgtEl>
                                        <p:attrNameLst>
                                          <p:attrName>style.visibility</p:attrName>
                                        </p:attrNameLst>
                                      </p:cBhvr>
                                      <p:to>
                                        <p:strVal val="visible"/>
                                      </p:to>
                                    </p:set>
                                    <p:anim calcmode="lin" valueType="num">
                                      <p:cBhvr>
                                        <p:cTn id="104" dur="2000" fill="hold"/>
                                        <p:tgtEl>
                                          <p:spTgt spid="8">
                                            <p:graphicEl>
                                              <a:dgm id="{3625840F-DD6C-4FA9-AFDE-37439F6FCF00}"/>
                                            </p:graphicEl>
                                          </p:spTgt>
                                        </p:tgtEl>
                                        <p:attrNameLst>
                                          <p:attrName>ppt_w</p:attrName>
                                        </p:attrNameLst>
                                      </p:cBhvr>
                                      <p:tavLst>
                                        <p:tav tm="0">
                                          <p:val>
                                            <p:fltVal val="0"/>
                                          </p:val>
                                        </p:tav>
                                        <p:tav tm="100000">
                                          <p:val>
                                            <p:strVal val="#ppt_w"/>
                                          </p:val>
                                        </p:tav>
                                      </p:tavLst>
                                    </p:anim>
                                    <p:anim calcmode="lin" valueType="num">
                                      <p:cBhvr>
                                        <p:cTn id="105" dur="2000" fill="hold"/>
                                        <p:tgtEl>
                                          <p:spTgt spid="8">
                                            <p:graphicEl>
                                              <a:dgm id="{3625840F-DD6C-4FA9-AFDE-37439F6FCF00}"/>
                                            </p:graphicEl>
                                          </p:spTgt>
                                        </p:tgtEl>
                                        <p:attrNameLst>
                                          <p:attrName>ppt_h</p:attrName>
                                        </p:attrNameLst>
                                      </p:cBhvr>
                                      <p:tavLst>
                                        <p:tav tm="0">
                                          <p:val>
                                            <p:fltVal val="0"/>
                                          </p:val>
                                        </p:tav>
                                        <p:tav tm="100000">
                                          <p:val>
                                            <p:strVal val="#ppt_h"/>
                                          </p:val>
                                        </p:tav>
                                      </p:tavLst>
                                    </p:anim>
                                    <p:animEffect transition="in" filter="fade">
                                      <p:cBhvr>
                                        <p:cTn id="106" dur="2000"/>
                                        <p:tgtEl>
                                          <p:spTgt spid="8">
                                            <p:graphicEl>
                                              <a:dgm id="{3625840F-DD6C-4FA9-AFDE-37439F6FCF00}"/>
                                            </p:graphicEl>
                                          </p:spTgt>
                                        </p:tgtEl>
                                      </p:cBhvr>
                                    </p:animEffect>
                                  </p:childTnLst>
                                </p:cTn>
                              </p:par>
                              <p:par>
                                <p:cTn id="107" presetID="53" presetClass="entr" presetSubtype="0" fill="hold" grpId="0" nodeType="withEffect">
                                  <p:stCondLst>
                                    <p:cond delay="0"/>
                                  </p:stCondLst>
                                  <p:childTnLst>
                                    <p:set>
                                      <p:cBhvr>
                                        <p:cTn id="108" dur="1" fill="hold">
                                          <p:stCondLst>
                                            <p:cond delay="0"/>
                                          </p:stCondLst>
                                        </p:cTn>
                                        <p:tgtEl>
                                          <p:spTgt spid="8">
                                            <p:graphicEl>
                                              <a:dgm id="{5CBE139D-3771-402B-92C0-0439BAC75F33}"/>
                                            </p:graphicEl>
                                          </p:spTgt>
                                        </p:tgtEl>
                                        <p:attrNameLst>
                                          <p:attrName>style.visibility</p:attrName>
                                        </p:attrNameLst>
                                      </p:cBhvr>
                                      <p:to>
                                        <p:strVal val="visible"/>
                                      </p:to>
                                    </p:set>
                                    <p:anim calcmode="lin" valueType="num">
                                      <p:cBhvr>
                                        <p:cTn id="109" dur="2000" fill="hold"/>
                                        <p:tgtEl>
                                          <p:spTgt spid="8">
                                            <p:graphicEl>
                                              <a:dgm id="{5CBE139D-3771-402B-92C0-0439BAC75F33}"/>
                                            </p:graphicEl>
                                          </p:spTgt>
                                        </p:tgtEl>
                                        <p:attrNameLst>
                                          <p:attrName>ppt_w</p:attrName>
                                        </p:attrNameLst>
                                      </p:cBhvr>
                                      <p:tavLst>
                                        <p:tav tm="0">
                                          <p:val>
                                            <p:fltVal val="0"/>
                                          </p:val>
                                        </p:tav>
                                        <p:tav tm="100000">
                                          <p:val>
                                            <p:strVal val="#ppt_w"/>
                                          </p:val>
                                        </p:tav>
                                      </p:tavLst>
                                    </p:anim>
                                    <p:anim calcmode="lin" valueType="num">
                                      <p:cBhvr>
                                        <p:cTn id="110" dur="2000" fill="hold"/>
                                        <p:tgtEl>
                                          <p:spTgt spid="8">
                                            <p:graphicEl>
                                              <a:dgm id="{5CBE139D-3771-402B-92C0-0439BAC75F33}"/>
                                            </p:graphicEl>
                                          </p:spTgt>
                                        </p:tgtEl>
                                        <p:attrNameLst>
                                          <p:attrName>ppt_h</p:attrName>
                                        </p:attrNameLst>
                                      </p:cBhvr>
                                      <p:tavLst>
                                        <p:tav tm="0">
                                          <p:val>
                                            <p:fltVal val="0"/>
                                          </p:val>
                                        </p:tav>
                                        <p:tav tm="100000">
                                          <p:val>
                                            <p:strVal val="#ppt_h"/>
                                          </p:val>
                                        </p:tav>
                                      </p:tavLst>
                                    </p:anim>
                                    <p:animEffect transition="in" filter="fade">
                                      <p:cBhvr>
                                        <p:cTn id="111" dur="2000"/>
                                        <p:tgtEl>
                                          <p:spTgt spid="8">
                                            <p:graphicEl>
                                              <a:dgm id="{5CBE139D-3771-402B-92C0-0439BAC75F33}"/>
                                            </p:graphicEl>
                                          </p:spTgt>
                                        </p:tgtEl>
                                      </p:cBhvr>
                                    </p:animEffect>
                                  </p:childTnLst>
                                </p:cTn>
                              </p:par>
                              <p:par>
                                <p:cTn id="112" presetID="53" presetClass="entr" presetSubtype="0" fill="hold" grpId="0" nodeType="withEffect">
                                  <p:stCondLst>
                                    <p:cond delay="0"/>
                                  </p:stCondLst>
                                  <p:childTnLst>
                                    <p:set>
                                      <p:cBhvr>
                                        <p:cTn id="113" dur="1" fill="hold">
                                          <p:stCondLst>
                                            <p:cond delay="0"/>
                                          </p:stCondLst>
                                        </p:cTn>
                                        <p:tgtEl>
                                          <p:spTgt spid="8">
                                            <p:graphicEl>
                                              <a:dgm id="{16E0F7ED-093C-449B-B361-66FC4C8DA8EC}"/>
                                            </p:graphicEl>
                                          </p:spTgt>
                                        </p:tgtEl>
                                        <p:attrNameLst>
                                          <p:attrName>style.visibility</p:attrName>
                                        </p:attrNameLst>
                                      </p:cBhvr>
                                      <p:to>
                                        <p:strVal val="visible"/>
                                      </p:to>
                                    </p:set>
                                    <p:anim calcmode="lin" valueType="num">
                                      <p:cBhvr>
                                        <p:cTn id="114" dur="2000" fill="hold"/>
                                        <p:tgtEl>
                                          <p:spTgt spid="8">
                                            <p:graphicEl>
                                              <a:dgm id="{16E0F7ED-093C-449B-B361-66FC4C8DA8EC}"/>
                                            </p:graphicEl>
                                          </p:spTgt>
                                        </p:tgtEl>
                                        <p:attrNameLst>
                                          <p:attrName>ppt_w</p:attrName>
                                        </p:attrNameLst>
                                      </p:cBhvr>
                                      <p:tavLst>
                                        <p:tav tm="0">
                                          <p:val>
                                            <p:fltVal val="0"/>
                                          </p:val>
                                        </p:tav>
                                        <p:tav tm="100000">
                                          <p:val>
                                            <p:strVal val="#ppt_w"/>
                                          </p:val>
                                        </p:tav>
                                      </p:tavLst>
                                    </p:anim>
                                    <p:anim calcmode="lin" valueType="num">
                                      <p:cBhvr>
                                        <p:cTn id="115" dur="2000" fill="hold"/>
                                        <p:tgtEl>
                                          <p:spTgt spid="8">
                                            <p:graphicEl>
                                              <a:dgm id="{16E0F7ED-093C-449B-B361-66FC4C8DA8EC}"/>
                                            </p:graphicEl>
                                          </p:spTgt>
                                        </p:tgtEl>
                                        <p:attrNameLst>
                                          <p:attrName>ppt_h</p:attrName>
                                        </p:attrNameLst>
                                      </p:cBhvr>
                                      <p:tavLst>
                                        <p:tav tm="0">
                                          <p:val>
                                            <p:fltVal val="0"/>
                                          </p:val>
                                        </p:tav>
                                        <p:tav tm="100000">
                                          <p:val>
                                            <p:strVal val="#ppt_h"/>
                                          </p:val>
                                        </p:tav>
                                      </p:tavLst>
                                    </p:anim>
                                    <p:animEffect transition="in" filter="fade">
                                      <p:cBhvr>
                                        <p:cTn id="116" dur="2000"/>
                                        <p:tgtEl>
                                          <p:spTgt spid="8">
                                            <p:graphicEl>
                                              <a:dgm id="{16E0F7ED-093C-449B-B361-66FC4C8DA8EC}"/>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0" fill="hold" grpId="0" nodeType="clickEffect">
                                  <p:stCondLst>
                                    <p:cond delay="0"/>
                                  </p:stCondLst>
                                  <p:childTnLst>
                                    <p:set>
                                      <p:cBhvr>
                                        <p:cTn id="120" dur="1" fill="hold">
                                          <p:stCondLst>
                                            <p:cond delay="0"/>
                                          </p:stCondLst>
                                        </p:cTn>
                                        <p:tgtEl>
                                          <p:spTgt spid="8">
                                            <p:graphicEl>
                                              <a:dgm id="{9EF691F1-BF7F-44E3-B8C4-9FDA57B5CD42}"/>
                                            </p:graphicEl>
                                          </p:spTgt>
                                        </p:tgtEl>
                                        <p:attrNameLst>
                                          <p:attrName>style.visibility</p:attrName>
                                        </p:attrNameLst>
                                      </p:cBhvr>
                                      <p:to>
                                        <p:strVal val="visible"/>
                                      </p:to>
                                    </p:set>
                                    <p:anim calcmode="lin" valueType="num">
                                      <p:cBhvr>
                                        <p:cTn id="121" dur="2000" fill="hold"/>
                                        <p:tgtEl>
                                          <p:spTgt spid="8">
                                            <p:graphicEl>
                                              <a:dgm id="{9EF691F1-BF7F-44E3-B8C4-9FDA57B5CD42}"/>
                                            </p:graphicEl>
                                          </p:spTgt>
                                        </p:tgtEl>
                                        <p:attrNameLst>
                                          <p:attrName>ppt_w</p:attrName>
                                        </p:attrNameLst>
                                      </p:cBhvr>
                                      <p:tavLst>
                                        <p:tav tm="0">
                                          <p:val>
                                            <p:fltVal val="0"/>
                                          </p:val>
                                        </p:tav>
                                        <p:tav tm="100000">
                                          <p:val>
                                            <p:strVal val="#ppt_w"/>
                                          </p:val>
                                        </p:tav>
                                      </p:tavLst>
                                    </p:anim>
                                    <p:anim calcmode="lin" valueType="num">
                                      <p:cBhvr>
                                        <p:cTn id="122" dur="2000" fill="hold"/>
                                        <p:tgtEl>
                                          <p:spTgt spid="8">
                                            <p:graphicEl>
                                              <a:dgm id="{9EF691F1-BF7F-44E3-B8C4-9FDA57B5CD42}"/>
                                            </p:graphicEl>
                                          </p:spTgt>
                                        </p:tgtEl>
                                        <p:attrNameLst>
                                          <p:attrName>ppt_h</p:attrName>
                                        </p:attrNameLst>
                                      </p:cBhvr>
                                      <p:tavLst>
                                        <p:tav tm="0">
                                          <p:val>
                                            <p:fltVal val="0"/>
                                          </p:val>
                                        </p:tav>
                                        <p:tav tm="100000">
                                          <p:val>
                                            <p:strVal val="#ppt_h"/>
                                          </p:val>
                                        </p:tav>
                                      </p:tavLst>
                                    </p:anim>
                                    <p:animEffect transition="in" filter="fade">
                                      <p:cBhvr>
                                        <p:cTn id="123" dur="2000"/>
                                        <p:tgtEl>
                                          <p:spTgt spid="8">
                                            <p:graphicEl>
                                              <a:dgm id="{9EF691F1-BF7F-44E3-B8C4-9FDA57B5CD42}"/>
                                            </p:graphicEl>
                                          </p:spTgt>
                                        </p:tgtEl>
                                      </p:cBhvr>
                                    </p:animEffect>
                                  </p:childTnLst>
                                </p:cTn>
                              </p:par>
                              <p:par>
                                <p:cTn id="124" presetID="53" presetClass="entr" presetSubtype="0" fill="hold" grpId="0" nodeType="withEffect">
                                  <p:stCondLst>
                                    <p:cond delay="0"/>
                                  </p:stCondLst>
                                  <p:childTnLst>
                                    <p:set>
                                      <p:cBhvr>
                                        <p:cTn id="125" dur="1" fill="hold">
                                          <p:stCondLst>
                                            <p:cond delay="0"/>
                                          </p:stCondLst>
                                        </p:cTn>
                                        <p:tgtEl>
                                          <p:spTgt spid="8">
                                            <p:graphicEl>
                                              <a:dgm id="{DEEDB360-B9B1-43A1-BE33-716C5D0FFC97}"/>
                                            </p:graphicEl>
                                          </p:spTgt>
                                        </p:tgtEl>
                                        <p:attrNameLst>
                                          <p:attrName>style.visibility</p:attrName>
                                        </p:attrNameLst>
                                      </p:cBhvr>
                                      <p:to>
                                        <p:strVal val="visible"/>
                                      </p:to>
                                    </p:set>
                                    <p:anim calcmode="lin" valueType="num">
                                      <p:cBhvr>
                                        <p:cTn id="126" dur="2000" fill="hold"/>
                                        <p:tgtEl>
                                          <p:spTgt spid="8">
                                            <p:graphicEl>
                                              <a:dgm id="{DEEDB360-B9B1-43A1-BE33-716C5D0FFC97}"/>
                                            </p:graphicEl>
                                          </p:spTgt>
                                        </p:tgtEl>
                                        <p:attrNameLst>
                                          <p:attrName>ppt_w</p:attrName>
                                        </p:attrNameLst>
                                      </p:cBhvr>
                                      <p:tavLst>
                                        <p:tav tm="0">
                                          <p:val>
                                            <p:fltVal val="0"/>
                                          </p:val>
                                        </p:tav>
                                        <p:tav tm="100000">
                                          <p:val>
                                            <p:strVal val="#ppt_w"/>
                                          </p:val>
                                        </p:tav>
                                      </p:tavLst>
                                    </p:anim>
                                    <p:anim calcmode="lin" valueType="num">
                                      <p:cBhvr>
                                        <p:cTn id="127" dur="2000" fill="hold"/>
                                        <p:tgtEl>
                                          <p:spTgt spid="8">
                                            <p:graphicEl>
                                              <a:dgm id="{DEEDB360-B9B1-43A1-BE33-716C5D0FFC97}"/>
                                            </p:graphicEl>
                                          </p:spTgt>
                                        </p:tgtEl>
                                        <p:attrNameLst>
                                          <p:attrName>ppt_h</p:attrName>
                                        </p:attrNameLst>
                                      </p:cBhvr>
                                      <p:tavLst>
                                        <p:tav tm="0">
                                          <p:val>
                                            <p:fltVal val="0"/>
                                          </p:val>
                                        </p:tav>
                                        <p:tav tm="100000">
                                          <p:val>
                                            <p:strVal val="#ppt_h"/>
                                          </p:val>
                                        </p:tav>
                                      </p:tavLst>
                                    </p:anim>
                                    <p:animEffect transition="in" filter="fade">
                                      <p:cBhvr>
                                        <p:cTn id="128" dur="2000"/>
                                        <p:tgtEl>
                                          <p:spTgt spid="8">
                                            <p:graphicEl>
                                              <a:dgm id="{DEEDB360-B9B1-43A1-BE33-716C5D0FFC97}"/>
                                            </p:graphicEl>
                                          </p:spTgt>
                                        </p:tgtEl>
                                      </p:cBhvr>
                                    </p:animEffect>
                                  </p:childTnLst>
                                </p:cTn>
                              </p:par>
                              <p:par>
                                <p:cTn id="129" presetID="53" presetClass="entr" presetSubtype="0" fill="hold" grpId="0" nodeType="withEffect">
                                  <p:stCondLst>
                                    <p:cond delay="0"/>
                                  </p:stCondLst>
                                  <p:childTnLst>
                                    <p:set>
                                      <p:cBhvr>
                                        <p:cTn id="130" dur="1" fill="hold">
                                          <p:stCondLst>
                                            <p:cond delay="0"/>
                                          </p:stCondLst>
                                        </p:cTn>
                                        <p:tgtEl>
                                          <p:spTgt spid="8">
                                            <p:graphicEl>
                                              <a:dgm id="{CCAE9BC7-D886-4FA1-BA37-0534960668F8}"/>
                                            </p:graphicEl>
                                          </p:spTgt>
                                        </p:tgtEl>
                                        <p:attrNameLst>
                                          <p:attrName>style.visibility</p:attrName>
                                        </p:attrNameLst>
                                      </p:cBhvr>
                                      <p:to>
                                        <p:strVal val="visible"/>
                                      </p:to>
                                    </p:set>
                                    <p:anim calcmode="lin" valueType="num">
                                      <p:cBhvr>
                                        <p:cTn id="131" dur="2000" fill="hold"/>
                                        <p:tgtEl>
                                          <p:spTgt spid="8">
                                            <p:graphicEl>
                                              <a:dgm id="{CCAE9BC7-D886-4FA1-BA37-0534960668F8}"/>
                                            </p:graphicEl>
                                          </p:spTgt>
                                        </p:tgtEl>
                                        <p:attrNameLst>
                                          <p:attrName>ppt_w</p:attrName>
                                        </p:attrNameLst>
                                      </p:cBhvr>
                                      <p:tavLst>
                                        <p:tav tm="0">
                                          <p:val>
                                            <p:fltVal val="0"/>
                                          </p:val>
                                        </p:tav>
                                        <p:tav tm="100000">
                                          <p:val>
                                            <p:strVal val="#ppt_w"/>
                                          </p:val>
                                        </p:tav>
                                      </p:tavLst>
                                    </p:anim>
                                    <p:anim calcmode="lin" valueType="num">
                                      <p:cBhvr>
                                        <p:cTn id="132" dur="2000" fill="hold"/>
                                        <p:tgtEl>
                                          <p:spTgt spid="8">
                                            <p:graphicEl>
                                              <a:dgm id="{CCAE9BC7-D886-4FA1-BA37-0534960668F8}"/>
                                            </p:graphicEl>
                                          </p:spTgt>
                                        </p:tgtEl>
                                        <p:attrNameLst>
                                          <p:attrName>ppt_h</p:attrName>
                                        </p:attrNameLst>
                                      </p:cBhvr>
                                      <p:tavLst>
                                        <p:tav tm="0">
                                          <p:val>
                                            <p:fltVal val="0"/>
                                          </p:val>
                                        </p:tav>
                                        <p:tav tm="100000">
                                          <p:val>
                                            <p:strVal val="#ppt_h"/>
                                          </p:val>
                                        </p:tav>
                                      </p:tavLst>
                                    </p:anim>
                                    <p:animEffect transition="in" filter="fade">
                                      <p:cBhvr>
                                        <p:cTn id="133" dur="2000"/>
                                        <p:tgtEl>
                                          <p:spTgt spid="8">
                                            <p:graphicEl>
                                              <a:dgm id="{CCAE9BC7-D886-4FA1-BA37-0534960668F8}"/>
                                            </p:graphicEl>
                                          </p:spTgt>
                                        </p:tgtEl>
                                      </p:cBhvr>
                                    </p:animEffect>
                                  </p:childTnLst>
                                </p:cTn>
                              </p:par>
                              <p:par>
                                <p:cTn id="134" presetID="53" presetClass="exit" presetSubtype="0" fill="hold" grpId="1" nodeType="withEffect">
                                  <p:stCondLst>
                                    <p:cond delay="0"/>
                                  </p:stCondLst>
                                  <p:childTnLst>
                                    <p:anim calcmode="lin" valueType="num">
                                      <p:cBhvr>
                                        <p:cTn id="135" dur="2000"/>
                                        <p:tgtEl>
                                          <p:spTgt spid="8">
                                            <p:graphicEl>
                                              <a:dgm id="{654EA599-E5E1-4214-A4D1-622B114556D3}"/>
                                            </p:graphicEl>
                                          </p:spTgt>
                                        </p:tgtEl>
                                        <p:attrNameLst>
                                          <p:attrName>ppt_w</p:attrName>
                                        </p:attrNameLst>
                                      </p:cBhvr>
                                      <p:tavLst>
                                        <p:tav tm="0">
                                          <p:val>
                                            <p:strVal val="ppt_w"/>
                                          </p:val>
                                        </p:tav>
                                        <p:tav tm="100000">
                                          <p:val>
                                            <p:fltVal val="0"/>
                                          </p:val>
                                        </p:tav>
                                      </p:tavLst>
                                    </p:anim>
                                    <p:anim calcmode="lin" valueType="num">
                                      <p:cBhvr>
                                        <p:cTn id="136" dur="2000"/>
                                        <p:tgtEl>
                                          <p:spTgt spid="8">
                                            <p:graphicEl>
                                              <a:dgm id="{654EA599-E5E1-4214-A4D1-622B114556D3}"/>
                                            </p:graphicEl>
                                          </p:spTgt>
                                        </p:tgtEl>
                                        <p:attrNameLst>
                                          <p:attrName>ppt_h</p:attrName>
                                        </p:attrNameLst>
                                      </p:cBhvr>
                                      <p:tavLst>
                                        <p:tav tm="0">
                                          <p:val>
                                            <p:strVal val="ppt_h"/>
                                          </p:val>
                                        </p:tav>
                                        <p:tav tm="100000">
                                          <p:val>
                                            <p:fltVal val="0"/>
                                          </p:val>
                                        </p:tav>
                                      </p:tavLst>
                                    </p:anim>
                                    <p:animEffect transition="out" filter="fade">
                                      <p:cBhvr>
                                        <p:cTn id="137" dur="2000"/>
                                        <p:tgtEl>
                                          <p:spTgt spid="8">
                                            <p:graphicEl>
                                              <a:dgm id="{654EA599-E5E1-4214-A4D1-622B114556D3}"/>
                                            </p:graphicEl>
                                          </p:spTgt>
                                        </p:tgtEl>
                                      </p:cBhvr>
                                    </p:animEffect>
                                    <p:set>
                                      <p:cBhvr>
                                        <p:cTn id="138" dur="1" fill="hold">
                                          <p:stCondLst>
                                            <p:cond delay="1999"/>
                                          </p:stCondLst>
                                        </p:cTn>
                                        <p:tgtEl>
                                          <p:spTgt spid="8">
                                            <p:graphicEl>
                                              <a:dgm id="{654EA599-E5E1-4214-A4D1-622B114556D3}"/>
                                            </p:graphicEl>
                                          </p:spTgt>
                                        </p:tgtEl>
                                        <p:attrNameLst>
                                          <p:attrName>style.visibility</p:attrName>
                                        </p:attrNameLst>
                                      </p:cBhvr>
                                      <p:to>
                                        <p:strVal val="hidden"/>
                                      </p:to>
                                    </p:set>
                                  </p:childTnLst>
                                </p:cTn>
                              </p:par>
                              <p:par>
                                <p:cTn id="139" presetID="53" presetClass="exit" presetSubtype="0" fill="hold" grpId="1" nodeType="withEffect">
                                  <p:stCondLst>
                                    <p:cond delay="0"/>
                                  </p:stCondLst>
                                  <p:childTnLst>
                                    <p:anim calcmode="lin" valueType="num">
                                      <p:cBhvr>
                                        <p:cTn id="140" dur="2000"/>
                                        <p:tgtEl>
                                          <p:spTgt spid="8">
                                            <p:graphicEl>
                                              <a:dgm id="{E40E2EC4-9E19-45A7-94A8-053A85363F43}"/>
                                            </p:graphicEl>
                                          </p:spTgt>
                                        </p:tgtEl>
                                        <p:attrNameLst>
                                          <p:attrName>ppt_w</p:attrName>
                                        </p:attrNameLst>
                                      </p:cBhvr>
                                      <p:tavLst>
                                        <p:tav tm="0">
                                          <p:val>
                                            <p:strVal val="ppt_w"/>
                                          </p:val>
                                        </p:tav>
                                        <p:tav tm="100000">
                                          <p:val>
                                            <p:fltVal val="0"/>
                                          </p:val>
                                        </p:tav>
                                      </p:tavLst>
                                    </p:anim>
                                    <p:anim calcmode="lin" valueType="num">
                                      <p:cBhvr>
                                        <p:cTn id="141" dur="2000"/>
                                        <p:tgtEl>
                                          <p:spTgt spid="8">
                                            <p:graphicEl>
                                              <a:dgm id="{E40E2EC4-9E19-45A7-94A8-053A85363F43}"/>
                                            </p:graphicEl>
                                          </p:spTgt>
                                        </p:tgtEl>
                                        <p:attrNameLst>
                                          <p:attrName>ppt_h</p:attrName>
                                        </p:attrNameLst>
                                      </p:cBhvr>
                                      <p:tavLst>
                                        <p:tav tm="0">
                                          <p:val>
                                            <p:strVal val="ppt_h"/>
                                          </p:val>
                                        </p:tav>
                                        <p:tav tm="100000">
                                          <p:val>
                                            <p:fltVal val="0"/>
                                          </p:val>
                                        </p:tav>
                                      </p:tavLst>
                                    </p:anim>
                                    <p:animEffect transition="out" filter="fade">
                                      <p:cBhvr>
                                        <p:cTn id="142" dur="2000"/>
                                        <p:tgtEl>
                                          <p:spTgt spid="8">
                                            <p:graphicEl>
                                              <a:dgm id="{E40E2EC4-9E19-45A7-94A8-053A85363F43}"/>
                                            </p:graphicEl>
                                          </p:spTgt>
                                        </p:tgtEl>
                                      </p:cBhvr>
                                    </p:animEffect>
                                    <p:set>
                                      <p:cBhvr>
                                        <p:cTn id="143" dur="1" fill="hold">
                                          <p:stCondLst>
                                            <p:cond delay="1999"/>
                                          </p:stCondLst>
                                        </p:cTn>
                                        <p:tgtEl>
                                          <p:spTgt spid="8">
                                            <p:graphicEl>
                                              <a:dgm id="{E40E2EC4-9E19-45A7-94A8-053A85363F43}"/>
                                            </p:graphicEl>
                                          </p:spTgt>
                                        </p:tgtEl>
                                        <p:attrNameLst>
                                          <p:attrName>style.visibility</p:attrName>
                                        </p:attrNameLst>
                                      </p:cBhvr>
                                      <p:to>
                                        <p:strVal val="hidden"/>
                                      </p:to>
                                    </p:set>
                                  </p:childTnLst>
                                </p:cTn>
                              </p:par>
                              <p:par>
                                <p:cTn id="144" presetID="53" presetClass="exit" presetSubtype="0" fill="hold" grpId="1" nodeType="withEffect">
                                  <p:stCondLst>
                                    <p:cond delay="0"/>
                                  </p:stCondLst>
                                  <p:childTnLst>
                                    <p:anim calcmode="lin" valueType="num">
                                      <p:cBhvr>
                                        <p:cTn id="145" dur="2000"/>
                                        <p:tgtEl>
                                          <p:spTgt spid="8">
                                            <p:graphicEl>
                                              <a:dgm id="{66C06626-5516-4A51-89DC-036CEF5083A3}"/>
                                            </p:graphicEl>
                                          </p:spTgt>
                                        </p:tgtEl>
                                        <p:attrNameLst>
                                          <p:attrName>ppt_w</p:attrName>
                                        </p:attrNameLst>
                                      </p:cBhvr>
                                      <p:tavLst>
                                        <p:tav tm="0">
                                          <p:val>
                                            <p:strVal val="ppt_w"/>
                                          </p:val>
                                        </p:tav>
                                        <p:tav tm="100000">
                                          <p:val>
                                            <p:fltVal val="0"/>
                                          </p:val>
                                        </p:tav>
                                      </p:tavLst>
                                    </p:anim>
                                    <p:anim calcmode="lin" valueType="num">
                                      <p:cBhvr>
                                        <p:cTn id="146" dur="2000"/>
                                        <p:tgtEl>
                                          <p:spTgt spid="8">
                                            <p:graphicEl>
                                              <a:dgm id="{66C06626-5516-4A51-89DC-036CEF5083A3}"/>
                                            </p:graphicEl>
                                          </p:spTgt>
                                        </p:tgtEl>
                                        <p:attrNameLst>
                                          <p:attrName>ppt_h</p:attrName>
                                        </p:attrNameLst>
                                      </p:cBhvr>
                                      <p:tavLst>
                                        <p:tav tm="0">
                                          <p:val>
                                            <p:strVal val="ppt_h"/>
                                          </p:val>
                                        </p:tav>
                                        <p:tav tm="100000">
                                          <p:val>
                                            <p:fltVal val="0"/>
                                          </p:val>
                                        </p:tav>
                                      </p:tavLst>
                                    </p:anim>
                                    <p:animEffect transition="out" filter="fade">
                                      <p:cBhvr>
                                        <p:cTn id="147" dur="2000"/>
                                        <p:tgtEl>
                                          <p:spTgt spid="8">
                                            <p:graphicEl>
                                              <a:dgm id="{66C06626-5516-4A51-89DC-036CEF5083A3}"/>
                                            </p:graphicEl>
                                          </p:spTgt>
                                        </p:tgtEl>
                                      </p:cBhvr>
                                    </p:animEffect>
                                    <p:set>
                                      <p:cBhvr>
                                        <p:cTn id="148" dur="1" fill="hold">
                                          <p:stCondLst>
                                            <p:cond delay="1999"/>
                                          </p:stCondLst>
                                        </p:cTn>
                                        <p:tgtEl>
                                          <p:spTgt spid="8">
                                            <p:graphicEl>
                                              <a:dgm id="{66C06626-5516-4A51-89DC-036CEF5083A3}"/>
                                            </p:graphicEl>
                                          </p:spTgt>
                                        </p:tgtEl>
                                        <p:attrNameLst>
                                          <p:attrName>style.visibility</p:attrName>
                                        </p:attrNameLst>
                                      </p:cBhvr>
                                      <p:to>
                                        <p:strVal val="hidden"/>
                                      </p:to>
                                    </p:set>
                                  </p:childTnLst>
                                </p:cTn>
                              </p:par>
                              <p:par>
                                <p:cTn id="149" presetID="53" presetClass="exit" presetSubtype="0" fill="hold" grpId="1" nodeType="withEffect">
                                  <p:stCondLst>
                                    <p:cond delay="0"/>
                                  </p:stCondLst>
                                  <p:childTnLst>
                                    <p:anim calcmode="lin" valueType="num">
                                      <p:cBhvr>
                                        <p:cTn id="150" dur="2000"/>
                                        <p:tgtEl>
                                          <p:spTgt spid="8">
                                            <p:graphicEl>
                                              <a:dgm id="{8BB1C834-7FC3-4C83-9EB6-7312B1CA5C8F}"/>
                                            </p:graphicEl>
                                          </p:spTgt>
                                        </p:tgtEl>
                                        <p:attrNameLst>
                                          <p:attrName>ppt_w</p:attrName>
                                        </p:attrNameLst>
                                      </p:cBhvr>
                                      <p:tavLst>
                                        <p:tav tm="0">
                                          <p:val>
                                            <p:strVal val="ppt_w"/>
                                          </p:val>
                                        </p:tav>
                                        <p:tav tm="100000">
                                          <p:val>
                                            <p:fltVal val="0"/>
                                          </p:val>
                                        </p:tav>
                                      </p:tavLst>
                                    </p:anim>
                                    <p:anim calcmode="lin" valueType="num">
                                      <p:cBhvr>
                                        <p:cTn id="151" dur="2000"/>
                                        <p:tgtEl>
                                          <p:spTgt spid="8">
                                            <p:graphicEl>
                                              <a:dgm id="{8BB1C834-7FC3-4C83-9EB6-7312B1CA5C8F}"/>
                                            </p:graphicEl>
                                          </p:spTgt>
                                        </p:tgtEl>
                                        <p:attrNameLst>
                                          <p:attrName>ppt_h</p:attrName>
                                        </p:attrNameLst>
                                      </p:cBhvr>
                                      <p:tavLst>
                                        <p:tav tm="0">
                                          <p:val>
                                            <p:strVal val="ppt_h"/>
                                          </p:val>
                                        </p:tav>
                                        <p:tav tm="100000">
                                          <p:val>
                                            <p:fltVal val="0"/>
                                          </p:val>
                                        </p:tav>
                                      </p:tavLst>
                                    </p:anim>
                                    <p:animEffect transition="out" filter="fade">
                                      <p:cBhvr>
                                        <p:cTn id="152" dur="2000"/>
                                        <p:tgtEl>
                                          <p:spTgt spid="8">
                                            <p:graphicEl>
                                              <a:dgm id="{8BB1C834-7FC3-4C83-9EB6-7312B1CA5C8F}"/>
                                            </p:graphicEl>
                                          </p:spTgt>
                                        </p:tgtEl>
                                      </p:cBhvr>
                                    </p:animEffect>
                                    <p:set>
                                      <p:cBhvr>
                                        <p:cTn id="153" dur="1" fill="hold">
                                          <p:stCondLst>
                                            <p:cond delay="1999"/>
                                          </p:stCondLst>
                                        </p:cTn>
                                        <p:tgtEl>
                                          <p:spTgt spid="8">
                                            <p:graphicEl>
                                              <a:dgm id="{8BB1C834-7FC3-4C83-9EB6-7312B1CA5C8F}"/>
                                            </p:graphicEl>
                                          </p:spTgt>
                                        </p:tgtEl>
                                        <p:attrNameLst>
                                          <p:attrName>style.visibility</p:attrName>
                                        </p:attrNameLst>
                                      </p:cBhvr>
                                      <p:to>
                                        <p:strVal val="hidden"/>
                                      </p:to>
                                    </p:set>
                                  </p:childTnLst>
                                </p:cTn>
                              </p:par>
                              <p:par>
                                <p:cTn id="154" presetID="53" presetClass="exit" presetSubtype="0" fill="hold" grpId="1" nodeType="withEffect">
                                  <p:stCondLst>
                                    <p:cond delay="0"/>
                                  </p:stCondLst>
                                  <p:childTnLst>
                                    <p:anim calcmode="lin" valueType="num">
                                      <p:cBhvr>
                                        <p:cTn id="155" dur="2000"/>
                                        <p:tgtEl>
                                          <p:spTgt spid="8">
                                            <p:graphicEl>
                                              <a:dgm id="{46CAF49E-705C-4CDB-AF8A-D5D9637EBCC7}"/>
                                            </p:graphicEl>
                                          </p:spTgt>
                                        </p:tgtEl>
                                        <p:attrNameLst>
                                          <p:attrName>ppt_w</p:attrName>
                                        </p:attrNameLst>
                                      </p:cBhvr>
                                      <p:tavLst>
                                        <p:tav tm="0">
                                          <p:val>
                                            <p:strVal val="ppt_w"/>
                                          </p:val>
                                        </p:tav>
                                        <p:tav tm="100000">
                                          <p:val>
                                            <p:fltVal val="0"/>
                                          </p:val>
                                        </p:tav>
                                      </p:tavLst>
                                    </p:anim>
                                    <p:anim calcmode="lin" valueType="num">
                                      <p:cBhvr>
                                        <p:cTn id="156" dur="2000"/>
                                        <p:tgtEl>
                                          <p:spTgt spid="8">
                                            <p:graphicEl>
                                              <a:dgm id="{46CAF49E-705C-4CDB-AF8A-D5D9637EBCC7}"/>
                                            </p:graphicEl>
                                          </p:spTgt>
                                        </p:tgtEl>
                                        <p:attrNameLst>
                                          <p:attrName>ppt_h</p:attrName>
                                        </p:attrNameLst>
                                      </p:cBhvr>
                                      <p:tavLst>
                                        <p:tav tm="0">
                                          <p:val>
                                            <p:strVal val="ppt_h"/>
                                          </p:val>
                                        </p:tav>
                                        <p:tav tm="100000">
                                          <p:val>
                                            <p:fltVal val="0"/>
                                          </p:val>
                                        </p:tav>
                                      </p:tavLst>
                                    </p:anim>
                                    <p:animEffect transition="out" filter="fade">
                                      <p:cBhvr>
                                        <p:cTn id="157" dur="2000"/>
                                        <p:tgtEl>
                                          <p:spTgt spid="8">
                                            <p:graphicEl>
                                              <a:dgm id="{46CAF49E-705C-4CDB-AF8A-D5D9637EBCC7}"/>
                                            </p:graphicEl>
                                          </p:spTgt>
                                        </p:tgtEl>
                                      </p:cBhvr>
                                    </p:animEffect>
                                    <p:set>
                                      <p:cBhvr>
                                        <p:cTn id="158" dur="1" fill="hold">
                                          <p:stCondLst>
                                            <p:cond delay="1999"/>
                                          </p:stCondLst>
                                        </p:cTn>
                                        <p:tgtEl>
                                          <p:spTgt spid="8">
                                            <p:graphicEl>
                                              <a:dgm id="{46CAF49E-705C-4CDB-AF8A-D5D9637EBCC7}"/>
                                            </p:graphicEl>
                                          </p:spTgt>
                                        </p:tgtEl>
                                        <p:attrNameLst>
                                          <p:attrName>style.visibility</p:attrName>
                                        </p:attrNameLst>
                                      </p:cBhvr>
                                      <p:to>
                                        <p:strVal val="hidden"/>
                                      </p:to>
                                    </p:set>
                                  </p:childTnLst>
                                </p:cTn>
                              </p:par>
                              <p:par>
                                <p:cTn id="159" presetID="53" presetClass="exit" presetSubtype="0" fill="hold" grpId="1" nodeType="withEffect">
                                  <p:stCondLst>
                                    <p:cond delay="0"/>
                                  </p:stCondLst>
                                  <p:childTnLst>
                                    <p:anim calcmode="lin" valueType="num">
                                      <p:cBhvr>
                                        <p:cTn id="160" dur="2000"/>
                                        <p:tgtEl>
                                          <p:spTgt spid="8">
                                            <p:graphicEl>
                                              <a:dgm id="{475A8997-E303-4820-9BAB-D9D8CBBB6F5B}"/>
                                            </p:graphicEl>
                                          </p:spTgt>
                                        </p:tgtEl>
                                        <p:attrNameLst>
                                          <p:attrName>ppt_w</p:attrName>
                                        </p:attrNameLst>
                                      </p:cBhvr>
                                      <p:tavLst>
                                        <p:tav tm="0">
                                          <p:val>
                                            <p:strVal val="ppt_w"/>
                                          </p:val>
                                        </p:tav>
                                        <p:tav tm="100000">
                                          <p:val>
                                            <p:fltVal val="0"/>
                                          </p:val>
                                        </p:tav>
                                      </p:tavLst>
                                    </p:anim>
                                    <p:anim calcmode="lin" valueType="num">
                                      <p:cBhvr>
                                        <p:cTn id="161" dur="2000"/>
                                        <p:tgtEl>
                                          <p:spTgt spid="8">
                                            <p:graphicEl>
                                              <a:dgm id="{475A8997-E303-4820-9BAB-D9D8CBBB6F5B}"/>
                                            </p:graphicEl>
                                          </p:spTgt>
                                        </p:tgtEl>
                                        <p:attrNameLst>
                                          <p:attrName>ppt_h</p:attrName>
                                        </p:attrNameLst>
                                      </p:cBhvr>
                                      <p:tavLst>
                                        <p:tav tm="0">
                                          <p:val>
                                            <p:strVal val="ppt_h"/>
                                          </p:val>
                                        </p:tav>
                                        <p:tav tm="100000">
                                          <p:val>
                                            <p:fltVal val="0"/>
                                          </p:val>
                                        </p:tav>
                                      </p:tavLst>
                                    </p:anim>
                                    <p:animEffect transition="out" filter="fade">
                                      <p:cBhvr>
                                        <p:cTn id="162" dur="2000"/>
                                        <p:tgtEl>
                                          <p:spTgt spid="8">
                                            <p:graphicEl>
                                              <a:dgm id="{475A8997-E303-4820-9BAB-D9D8CBBB6F5B}"/>
                                            </p:graphicEl>
                                          </p:spTgt>
                                        </p:tgtEl>
                                      </p:cBhvr>
                                    </p:animEffect>
                                    <p:set>
                                      <p:cBhvr>
                                        <p:cTn id="163" dur="1" fill="hold">
                                          <p:stCondLst>
                                            <p:cond delay="1999"/>
                                          </p:stCondLst>
                                        </p:cTn>
                                        <p:tgtEl>
                                          <p:spTgt spid="8">
                                            <p:graphicEl>
                                              <a:dgm id="{475A8997-E303-4820-9BAB-D9D8CBBB6F5B}"/>
                                            </p:graphicEl>
                                          </p:spTgt>
                                        </p:tgtEl>
                                        <p:attrNameLst>
                                          <p:attrName>style.visibility</p:attrName>
                                        </p:attrNameLst>
                                      </p:cBhvr>
                                      <p:to>
                                        <p:strVal val="hidden"/>
                                      </p:to>
                                    </p:set>
                                  </p:childTnLst>
                                </p:cTn>
                              </p:par>
                              <p:par>
                                <p:cTn id="164" presetID="53" presetClass="exit" presetSubtype="0" fill="hold" grpId="1" nodeType="withEffect">
                                  <p:stCondLst>
                                    <p:cond delay="0"/>
                                  </p:stCondLst>
                                  <p:childTnLst>
                                    <p:anim calcmode="lin" valueType="num">
                                      <p:cBhvr>
                                        <p:cTn id="165" dur="2000"/>
                                        <p:tgtEl>
                                          <p:spTgt spid="8">
                                            <p:graphicEl>
                                              <a:dgm id="{B0DDE1C3-E782-49DA-9C77-E4F2FC9FF5BD}"/>
                                            </p:graphicEl>
                                          </p:spTgt>
                                        </p:tgtEl>
                                        <p:attrNameLst>
                                          <p:attrName>ppt_w</p:attrName>
                                        </p:attrNameLst>
                                      </p:cBhvr>
                                      <p:tavLst>
                                        <p:tav tm="0">
                                          <p:val>
                                            <p:strVal val="ppt_w"/>
                                          </p:val>
                                        </p:tav>
                                        <p:tav tm="100000">
                                          <p:val>
                                            <p:fltVal val="0"/>
                                          </p:val>
                                        </p:tav>
                                      </p:tavLst>
                                    </p:anim>
                                    <p:anim calcmode="lin" valueType="num">
                                      <p:cBhvr>
                                        <p:cTn id="166" dur="2000"/>
                                        <p:tgtEl>
                                          <p:spTgt spid="8">
                                            <p:graphicEl>
                                              <a:dgm id="{B0DDE1C3-E782-49DA-9C77-E4F2FC9FF5BD}"/>
                                            </p:graphicEl>
                                          </p:spTgt>
                                        </p:tgtEl>
                                        <p:attrNameLst>
                                          <p:attrName>ppt_h</p:attrName>
                                        </p:attrNameLst>
                                      </p:cBhvr>
                                      <p:tavLst>
                                        <p:tav tm="0">
                                          <p:val>
                                            <p:strVal val="ppt_h"/>
                                          </p:val>
                                        </p:tav>
                                        <p:tav tm="100000">
                                          <p:val>
                                            <p:fltVal val="0"/>
                                          </p:val>
                                        </p:tav>
                                      </p:tavLst>
                                    </p:anim>
                                    <p:animEffect transition="out" filter="fade">
                                      <p:cBhvr>
                                        <p:cTn id="167" dur="2000"/>
                                        <p:tgtEl>
                                          <p:spTgt spid="8">
                                            <p:graphicEl>
                                              <a:dgm id="{B0DDE1C3-E782-49DA-9C77-E4F2FC9FF5BD}"/>
                                            </p:graphicEl>
                                          </p:spTgt>
                                        </p:tgtEl>
                                      </p:cBhvr>
                                    </p:animEffect>
                                    <p:set>
                                      <p:cBhvr>
                                        <p:cTn id="168" dur="1" fill="hold">
                                          <p:stCondLst>
                                            <p:cond delay="1999"/>
                                          </p:stCondLst>
                                        </p:cTn>
                                        <p:tgtEl>
                                          <p:spTgt spid="8">
                                            <p:graphicEl>
                                              <a:dgm id="{B0DDE1C3-E782-49DA-9C77-E4F2FC9FF5BD}"/>
                                            </p:graphicEl>
                                          </p:spTgt>
                                        </p:tgtEl>
                                        <p:attrNameLst>
                                          <p:attrName>style.visibility</p:attrName>
                                        </p:attrNameLst>
                                      </p:cBhvr>
                                      <p:to>
                                        <p:strVal val="hidden"/>
                                      </p:to>
                                    </p:set>
                                  </p:childTnLst>
                                </p:cTn>
                              </p:par>
                              <p:par>
                                <p:cTn id="169" presetID="53" presetClass="exit" presetSubtype="0" fill="hold" grpId="1" nodeType="withEffect">
                                  <p:stCondLst>
                                    <p:cond delay="0"/>
                                  </p:stCondLst>
                                  <p:childTnLst>
                                    <p:anim calcmode="lin" valueType="num">
                                      <p:cBhvr>
                                        <p:cTn id="170" dur="2000"/>
                                        <p:tgtEl>
                                          <p:spTgt spid="8">
                                            <p:graphicEl>
                                              <a:dgm id="{EA590A80-7818-46F5-A882-0646B8118BFB}"/>
                                            </p:graphicEl>
                                          </p:spTgt>
                                        </p:tgtEl>
                                        <p:attrNameLst>
                                          <p:attrName>ppt_w</p:attrName>
                                        </p:attrNameLst>
                                      </p:cBhvr>
                                      <p:tavLst>
                                        <p:tav tm="0">
                                          <p:val>
                                            <p:strVal val="ppt_w"/>
                                          </p:val>
                                        </p:tav>
                                        <p:tav tm="100000">
                                          <p:val>
                                            <p:fltVal val="0"/>
                                          </p:val>
                                        </p:tav>
                                      </p:tavLst>
                                    </p:anim>
                                    <p:anim calcmode="lin" valueType="num">
                                      <p:cBhvr>
                                        <p:cTn id="171" dur="2000"/>
                                        <p:tgtEl>
                                          <p:spTgt spid="8">
                                            <p:graphicEl>
                                              <a:dgm id="{EA590A80-7818-46F5-A882-0646B8118BFB}"/>
                                            </p:graphicEl>
                                          </p:spTgt>
                                        </p:tgtEl>
                                        <p:attrNameLst>
                                          <p:attrName>ppt_h</p:attrName>
                                        </p:attrNameLst>
                                      </p:cBhvr>
                                      <p:tavLst>
                                        <p:tav tm="0">
                                          <p:val>
                                            <p:strVal val="ppt_h"/>
                                          </p:val>
                                        </p:tav>
                                        <p:tav tm="100000">
                                          <p:val>
                                            <p:fltVal val="0"/>
                                          </p:val>
                                        </p:tav>
                                      </p:tavLst>
                                    </p:anim>
                                    <p:animEffect transition="out" filter="fade">
                                      <p:cBhvr>
                                        <p:cTn id="172" dur="2000"/>
                                        <p:tgtEl>
                                          <p:spTgt spid="8">
                                            <p:graphicEl>
                                              <a:dgm id="{EA590A80-7818-46F5-A882-0646B8118BFB}"/>
                                            </p:graphicEl>
                                          </p:spTgt>
                                        </p:tgtEl>
                                      </p:cBhvr>
                                    </p:animEffect>
                                    <p:set>
                                      <p:cBhvr>
                                        <p:cTn id="173" dur="1" fill="hold">
                                          <p:stCondLst>
                                            <p:cond delay="1999"/>
                                          </p:stCondLst>
                                        </p:cTn>
                                        <p:tgtEl>
                                          <p:spTgt spid="8">
                                            <p:graphicEl>
                                              <a:dgm id="{EA590A80-7818-46F5-A882-0646B8118BFB}"/>
                                            </p:graphicEl>
                                          </p:spTgt>
                                        </p:tgtEl>
                                        <p:attrNameLst>
                                          <p:attrName>style.visibility</p:attrName>
                                        </p:attrNameLst>
                                      </p:cBhvr>
                                      <p:to>
                                        <p:strVal val="hidden"/>
                                      </p:to>
                                    </p:set>
                                  </p:childTnLst>
                                </p:cTn>
                              </p:par>
                              <p:par>
                                <p:cTn id="174" presetID="53" presetClass="exit" presetSubtype="0" fill="hold" grpId="1" nodeType="withEffect">
                                  <p:stCondLst>
                                    <p:cond delay="0"/>
                                  </p:stCondLst>
                                  <p:childTnLst>
                                    <p:anim calcmode="lin" valueType="num">
                                      <p:cBhvr>
                                        <p:cTn id="175" dur="2000"/>
                                        <p:tgtEl>
                                          <p:spTgt spid="8">
                                            <p:graphicEl>
                                              <a:dgm id="{E4F5DBFA-6833-4D50-A92B-0319DA0F1C60}"/>
                                            </p:graphicEl>
                                          </p:spTgt>
                                        </p:tgtEl>
                                        <p:attrNameLst>
                                          <p:attrName>ppt_w</p:attrName>
                                        </p:attrNameLst>
                                      </p:cBhvr>
                                      <p:tavLst>
                                        <p:tav tm="0">
                                          <p:val>
                                            <p:strVal val="ppt_w"/>
                                          </p:val>
                                        </p:tav>
                                        <p:tav tm="100000">
                                          <p:val>
                                            <p:fltVal val="0"/>
                                          </p:val>
                                        </p:tav>
                                      </p:tavLst>
                                    </p:anim>
                                    <p:anim calcmode="lin" valueType="num">
                                      <p:cBhvr>
                                        <p:cTn id="176" dur="2000"/>
                                        <p:tgtEl>
                                          <p:spTgt spid="8">
                                            <p:graphicEl>
                                              <a:dgm id="{E4F5DBFA-6833-4D50-A92B-0319DA0F1C60}"/>
                                            </p:graphicEl>
                                          </p:spTgt>
                                        </p:tgtEl>
                                        <p:attrNameLst>
                                          <p:attrName>ppt_h</p:attrName>
                                        </p:attrNameLst>
                                      </p:cBhvr>
                                      <p:tavLst>
                                        <p:tav tm="0">
                                          <p:val>
                                            <p:strVal val="ppt_h"/>
                                          </p:val>
                                        </p:tav>
                                        <p:tav tm="100000">
                                          <p:val>
                                            <p:fltVal val="0"/>
                                          </p:val>
                                        </p:tav>
                                      </p:tavLst>
                                    </p:anim>
                                    <p:animEffect transition="out" filter="fade">
                                      <p:cBhvr>
                                        <p:cTn id="177" dur="2000"/>
                                        <p:tgtEl>
                                          <p:spTgt spid="8">
                                            <p:graphicEl>
                                              <a:dgm id="{E4F5DBFA-6833-4D50-A92B-0319DA0F1C60}"/>
                                            </p:graphicEl>
                                          </p:spTgt>
                                        </p:tgtEl>
                                      </p:cBhvr>
                                    </p:animEffect>
                                    <p:set>
                                      <p:cBhvr>
                                        <p:cTn id="178" dur="1" fill="hold">
                                          <p:stCondLst>
                                            <p:cond delay="1999"/>
                                          </p:stCondLst>
                                        </p:cTn>
                                        <p:tgtEl>
                                          <p:spTgt spid="8">
                                            <p:graphicEl>
                                              <a:dgm id="{E4F5DBFA-6833-4D50-A92B-0319DA0F1C60}"/>
                                            </p:graphicEl>
                                          </p:spTgt>
                                        </p:tgtEl>
                                        <p:attrNameLst>
                                          <p:attrName>style.visibility</p:attrName>
                                        </p:attrNameLst>
                                      </p:cBhvr>
                                      <p:to>
                                        <p:strVal val="hidden"/>
                                      </p:to>
                                    </p:set>
                                  </p:childTnLst>
                                </p:cTn>
                              </p:par>
                              <p:par>
                                <p:cTn id="179" presetID="53" presetClass="exit" presetSubtype="0" fill="hold" grpId="1" nodeType="withEffect">
                                  <p:stCondLst>
                                    <p:cond delay="0"/>
                                  </p:stCondLst>
                                  <p:childTnLst>
                                    <p:anim calcmode="lin" valueType="num">
                                      <p:cBhvr>
                                        <p:cTn id="180" dur="2000"/>
                                        <p:tgtEl>
                                          <p:spTgt spid="8">
                                            <p:graphicEl>
                                              <a:dgm id="{340B0981-D92A-406B-8158-61A2DF4DD440}"/>
                                            </p:graphicEl>
                                          </p:spTgt>
                                        </p:tgtEl>
                                        <p:attrNameLst>
                                          <p:attrName>ppt_w</p:attrName>
                                        </p:attrNameLst>
                                      </p:cBhvr>
                                      <p:tavLst>
                                        <p:tav tm="0">
                                          <p:val>
                                            <p:strVal val="ppt_w"/>
                                          </p:val>
                                        </p:tav>
                                        <p:tav tm="100000">
                                          <p:val>
                                            <p:fltVal val="0"/>
                                          </p:val>
                                        </p:tav>
                                      </p:tavLst>
                                    </p:anim>
                                    <p:anim calcmode="lin" valueType="num">
                                      <p:cBhvr>
                                        <p:cTn id="181" dur="2000"/>
                                        <p:tgtEl>
                                          <p:spTgt spid="8">
                                            <p:graphicEl>
                                              <a:dgm id="{340B0981-D92A-406B-8158-61A2DF4DD440}"/>
                                            </p:graphicEl>
                                          </p:spTgt>
                                        </p:tgtEl>
                                        <p:attrNameLst>
                                          <p:attrName>ppt_h</p:attrName>
                                        </p:attrNameLst>
                                      </p:cBhvr>
                                      <p:tavLst>
                                        <p:tav tm="0">
                                          <p:val>
                                            <p:strVal val="ppt_h"/>
                                          </p:val>
                                        </p:tav>
                                        <p:tav tm="100000">
                                          <p:val>
                                            <p:fltVal val="0"/>
                                          </p:val>
                                        </p:tav>
                                      </p:tavLst>
                                    </p:anim>
                                    <p:animEffect transition="out" filter="fade">
                                      <p:cBhvr>
                                        <p:cTn id="182" dur="2000"/>
                                        <p:tgtEl>
                                          <p:spTgt spid="8">
                                            <p:graphicEl>
                                              <a:dgm id="{340B0981-D92A-406B-8158-61A2DF4DD440}"/>
                                            </p:graphicEl>
                                          </p:spTgt>
                                        </p:tgtEl>
                                      </p:cBhvr>
                                    </p:animEffect>
                                    <p:set>
                                      <p:cBhvr>
                                        <p:cTn id="183" dur="1" fill="hold">
                                          <p:stCondLst>
                                            <p:cond delay="1999"/>
                                          </p:stCondLst>
                                        </p:cTn>
                                        <p:tgtEl>
                                          <p:spTgt spid="8">
                                            <p:graphicEl>
                                              <a:dgm id="{340B0981-D92A-406B-8158-61A2DF4DD440}"/>
                                            </p:graphicEl>
                                          </p:spTgt>
                                        </p:tgtEl>
                                        <p:attrNameLst>
                                          <p:attrName>style.visibility</p:attrName>
                                        </p:attrNameLst>
                                      </p:cBhvr>
                                      <p:to>
                                        <p:strVal val="hidden"/>
                                      </p:to>
                                    </p:set>
                                  </p:childTnLst>
                                </p:cTn>
                              </p:par>
                              <p:par>
                                <p:cTn id="184" presetID="53" presetClass="exit" presetSubtype="0" fill="hold" grpId="1" nodeType="withEffect">
                                  <p:stCondLst>
                                    <p:cond delay="0"/>
                                  </p:stCondLst>
                                  <p:childTnLst>
                                    <p:anim calcmode="lin" valueType="num">
                                      <p:cBhvr>
                                        <p:cTn id="185" dur="2000"/>
                                        <p:tgtEl>
                                          <p:spTgt spid="8">
                                            <p:graphicEl>
                                              <a:dgm id="{51BE94A9-4D93-4BA5-A6AE-E10C1A35EF89}"/>
                                            </p:graphicEl>
                                          </p:spTgt>
                                        </p:tgtEl>
                                        <p:attrNameLst>
                                          <p:attrName>ppt_w</p:attrName>
                                        </p:attrNameLst>
                                      </p:cBhvr>
                                      <p:tavLst>
                                        <p:tav tm="0">
                                          <p:val>
                                            <p:strVal val="ppt_w"/>
                                          </p:val>
                                        </p:tav>
                                        <p:tav tm="100000">
                                          <p:val>
                                            <p:fltVal val="0"/>
                                          </p:val>
                                        </p:tav>
                                      </p:tavLst>
                                    </p:anim>
                                    <p:anim calcmode="lin" valueType="num">
                                      <p:cBhvr>
                                        <p:cTn id="186" dur="2000"/>
                                        <p:tgtEl>
                                          <p:spTgt spid="8">
                                            <p:graphicEl>
                                              <a:dgm id="{51BE94A9-4D93-4BA5-A6AE-E10C1A35EF89}"/>
                                            </p:graphicEl>
                                          </p:spTgt>
                                        </p:tgtEl>
                                        <p:attrNameLst>
                                          <p:attrName>ppt_h</p:attrName>
                                        </p:attrNameLst>
                                      </p:cBhvr>
                                      <p:tavLst>
                                        <p:tav tm="0">
                                          <p:val>
                                            <p:strVal val="ppt_h"/>
                                          </p:val>
                                        </p:tav>
                                        <p:tav tm="100000">
                                          <p:val>
                                            <p:fltVal val="0"/>
                                          </p:val>
                                        </p:tav>
                                      </p:tavLst>
                                    </p:anim>
                                    <p:animEffect transition="out" filter="fade">
                                      <p:cBhvr>
                                        <p:cTn id="187" dur="2000"/>
                                        <p:tgtEl>
                                          <p:spTgt spid="8">
                                            <p:graphicEl>
                                              <a:dgm id="{51BE94A9-4D93-4BA5-A6AE-E10C1A35EF89}"/>
                                            </p:graphicEl>
                                          </p:spTgt>
                                        </p:tgtEl>
                                      </p:cBhvr>
                                    </p:animEffect>
                                    <p:set>
                                      <p:cBhvr>
                                        <p:cTn id="188" dur="1" fill="hold">
                                          <p:stCondLst>
                                            <p:cond delay="1999"/>
                                          </p:stCondLst>
                                        </p:cTn>
                                        <p:tgtEl>
                                          <p:spTgt spid="8">
                                            <p:graphicEl>
                                              <a:dgm id="{51BE94A9-4D93-4BA5-A6AE-E10C1A35EF89}"/>
                                            </p:graphicEl>
                                          </p:spTgt>
                                        </p:tgtEl>
                                        <p:attrNameLst>
                                          <p:attrName>style.visibility</p:attrName>
                                        </p:attrNameLst>
                                      </p:cBhvr>
                                      <p:to>
                                        <p:strVal val="hidden"/>
                                      </p:to>
                                    </p:set>
                                  </p:childTnLst>
                                </p:cTn>
                              </p:par>
                              <p:par>
                                <p:cTn id="189" presetID="53" presetClass="exit" presetSubtype="0" fill="hold" grpId="1" nodeType="withEffect">
                                  <p:stCondLst>
                                    <p:cond delay="0"/>
                                  </p:stCondLst>
                                  <p:childTnLst>
                                    <p:anim calcmode="lin" valueType="num">
                                      <p:cBhvr>
                                        <p:cTn id="190" dur="2000"/>
                                        <p:tgtEl>
                                          <p:spTgt spid="8">
                                            <p:graphicEl>
                                              <a:dgm id="{58571E1D-4C82-4EEF-A959-2247B800BCE6}"/>
                                            </p:graphicEl>
                                          </p:spTgt>
                                        </p:tgtEl>
                                        <p:attrNameLst>
                                          <p:attrName>ppt_w</p:attrName>
                                        </p:attrNameLst>
                                      </p:cBhvr>
                                      <p:tavLst>
                                        <p:tav tm="0">
                                          <p:val>
                                            <p:strVal val="ppt_w"/>
                                          </p:val>
                                        </p:tav>
                                        <p:tav tm="100000">
                                          <p:val>
                                            <p:fltVal val="0"/>
                                          </p:val>
                                        </p:tav>
                                      </p:tavLst>
                                    </p:anim>
                                    <p:anim calcmode="lin" valueType="num">
                                      <p:cBhvr>
                                        <p:cTn id="191" dur="2000"/>
                                        <p:tgtEl>
                                          <p:spTgt spid="8">
                                            <p:graphicEl>
                                              <a:dgm id="{58571E1D-4C82-4EEF-A959-2247B800BCE6}"/>
                                            </p:graphicEl>
                                          </p:spTgt>
                                        </p:tgtEl>
                                        <p:attrNameLst>
                                          <p:attrName>ppt_h</p:attrName>
                                        </p:attrNameLst>
                                      </p:cBhvr>
                                      <p:tavLst>
                                        <p:tav tm="0">
                                          <p:val>
                                            <p:strVal val="ppt_h"/>
                                          </p:val>
                                        </p:tav>
                                        <p:tav tm="100000">
                                          <p:val>
                                            <p:fltVal val="0"/>
                                          </p:val>
                                        </p:tav>
                                      </p:tavLst>
                                    </p:anim>
                                    <p:animEffect transition="out" filter="fade">
                                      <p:cBhvr>
                                        <p:cTn id="192" dur="2000"/>
                                        <p:tgtEl>
                                          <p:spTgt spid="8">
                                            <p:graphicEl>
                                              <a:dgm id="{58571E1D-4C82-4EEF-A959-2247B800BCE6}"/>
                                            </p:graphicEl>
                                          </p:spTgt>
                                        </p:tgtEl>
                                      </p:cBhvr>
                                    </p:animEffect>
                                    <p:set>
                                      <p:cBhvr>
                                        <p:cTn id="193" dur="1" fill="hold">
                                          <p:stCondLst>
                                            <p:cond delay="1999"/>
                                          </p:stCondLst>
                                        </p:cTn>
                                        <p:tgtEl>
                                          <p:spTgt spid="8">
                                            <p:graphicEl>
                                              <a:dgm id="{58571E1D-4C82-4EEF-A959-2247B800BCE6}"/>
                                            </p:graphicEl>
                                          </p:spTgt>
                                        </p:tgtEl>
                                        <p:attrNameLst>
                                          <p:attrName>style.visibility</p:attrName>
                                        </p:attrNameLst>
                                      </p:cBhvr>
                                      <p:to>
                                        <p:strVal val="hidden"/>
                                      </p:to>
                                    </p:set>
                                  </p:childTnLst>
                                </p:cTn>
                              </p:par>
                              <p:par>
                                <p:cTn id="194" presetID="53" presetClass="exit" presetSubtype="0" fill="hold" grpId="1" nodeType="withEffect">
                                  <p:stCondLst>
                                    <p:cond delay="0"/>
                                  </p:stCondLst>
                                  <p:childTnLst>
                                    <p:anim calcmode="lin" valueType="num">
                                      <p:cBhvr>
                                        <p:cTn id="195" dur="2000"/>
                                        <p:tgtEl>
                                          <p:spTgt spid="8">
                                            <p:graphicEl>
                                              <a:dgm id="{BD0F521C-4321-48C3-AB51-37E9B4A28482}"/>
                                            </p:graphicEl>
                                          </p:spTgt>
                                        </p:tgtEl>
                                        <p:attrNameLst>
                                          <p:attrName>ppt_w</p:attrName>
                                        </p:attrNameLst>
                                      </p:cBhvr>
                                      <p:tavLst>
                                        <p:tav tm="0">
                                          <p:val>
                                            <p:strVal val="ppt_w"/>
                                          </p:val>
                                        </p:tav>
                                        <p:tav tm="100000">
                                          <p:val>
                                            <p:fltVal val="0"/>
                                          </p:val>
                                        </p:tav>
                                      </p:tavLst>
                                    </p:anim>
                                    <p:anim calcmode="lin" valueType="num">
                                      <p:cBhvr>
                                        <p:cTn id="196" dur="2000"/>
                                        <p:tgtEl>
                                          <p:spTgt spid="8">
                                            <p:graphicEl>
                                              <a:dgm id="{BD0F521C-4321-48C3-AB51-37E9B4A28482}"/>
                                            </p:graphicEl>
                                          </p:spTgt>
                                        </p:tgtEl>
                                        <p:attrNameLst>
                                          <p:attrName>ppt_h</p:attrName>
                                        </p:attrNameLst>
                                      </p:cBhvr>
                                      <p:tavLst>
                                        <p:tav tm="0">
                                          <p:val>
                                            <p:strVal val="ppt_h"/>
                                          </p:val>
                                        </p:tav>
                                        <p:tav tm="100000">
                                          <p:val>
                                            <p:fltVal val="0"/>
                                          </p:val>
                                        </p:tav>
                                      </p:tavLst>
                                    </p:anim>
                                    <p:animEffect transition="out" filter="fade">
                                      <p:cBhvr>
                                        <p:cTn id="197" dur="2000"/>
                                        <p:tgtEl>
                                          <p:spTgt spid="8">
                                            <p:graphicEl>
                                              <a:dgm id="{BD0F521C-4321-48C3-AB51-37E9B4A28482}"/>
                                            </p:graphicEl>
                                          </p:spTgt>
                                        </p:tgtEl>
                                      </p:cBhvr>
                                    </p:animEffect>
                                    <p:set>
                                      <p:cBhvr>
                                        <p:cTn id="198" dur="1" fill="hold">
                                          <p:stCondLst>
                                            <p:cond delay="1999"/>
                                          </p:stCondLst>
                                        </p:cTn>
                                        <p:tgtEl>
                                          <p:spTgt spid="8">
                                            <p:graphicEl>
                                              <a:dgm id="{BD0F521C-4321-48C3-AB51-37E9B4A28482}"/>
                                            </p:graphicEl>
                                          </p:spTgt>
                                        </p:tgtEl>
                                        <p:attrNameLst>
                                          <p:attrName>style.visibility</p:attrName>
                                        </p:attrNameLst>
                                      </p:cBhvr>
                                      <p:to>
                                        <p:strVal val="hidden"/>
                                      </p:to>
                                    </p:set>
                                  </p:childTnLst>
                                </p:cTn>
                              </p:par>
                              <p:par>
                                <p:cTn id="199" presetID="53" presetClass="exit" presetSubtype="0" fill="hold" grpId="1" nodeType="withEffect">
                                  <p:stCondLst>
                                    <p:cond delay="0"/>
                                  </p:stCondLst>
                                  <p:childTnLst>
                                    <p:anim calcmode="lin" valueType="num">
                                      <p:cBhvr>
                                        <p:cTn id="200" dur="2000"/>
                                        <p:tgtEl>
                                          <p:spTgt spid="8">
                                            <p:graphicEl>
                                              <a:dgm id="{77AAC0B1-E115-43F7-8E0B-C65091EAA81F}"/>
                                            </p:graphicEl>
                                          </p:spTgt>
                                        </p:tgtEl>
                                        <p:attrNameLst>
                                          <p:attrName>ppt_w</p:attrName>
                                        </p:attrNameLst>
                                      </p:cBhvr>
                                      <p:tavLst>
                                        <p:tav tm="0">
                                          <p:val>
                                            <p:strVal val="ppt_w"/>
                                          </p:val>
                                        </p:tav>
                                        <p:tav tm="100000">
                                          <p:val>
                                            <p:fltVal val="0"/>
                                          </p:val>
                                        </p:tav>
                                      </p:tavLst>
                                    </p:anim>
                                    <p:anim calcmode="lin" valueType="num">
                                      <p:cBhvr>
                                        <p:cTn id="201" dur="2000"/>
                                        <p:tgtEl>
                                          <p:spTgt spid="8">
                                            <p:graphicEl>
                                              <a:dgm id="{77AAC0B1-E115-43F7-8E0B-C65091EAA81F}"/>
                                            </p:graphicEl>
                                          </p:spTgt>
                                        </p:tgtEl>
                                        <p:attrNameLst>
                                          <p:attrName>ppt_h</p:attrName>
                                        </p:attrNameLst>
                                      </p:cBhvr>
                                      <p:tavLst>
                                        <p:tav tm="0">
                                          <p:val>
                                            <p:strVal val="ppt_h"/>
                                          </p:val>
                                        </p:tav>
                                        <p:tav tm="100000">
                                          <p:val>
                                            <p:fltVal val="0"/>
                                          </p:val>
                                        </p:tav>
                                      </p:tavLst>
                                    </p:anim>
                                    <p:animEffect transition="out" filter="fade">
                                      <p:cBhvr>
                                        <p:cTn id="202" dur="2000"/>
                                        <p:tgtEl>
                                          <p:spTgt spid="8">
                                            <p:graphicEl>
                                              <a:dgm id="{77AAC0B1-E115-43F7-8E0B-C65091EAA81F}"/>
                                            </p:graphicEl>
                                          </p:spTgt>
                                        </p:tgtEl>
                                      </p:cBhvr>
                                    </p:animEffect>
                                    <p:set>
                                      <p:cBhvr>
                                        <p:cTn id="203" dur="1" fill="hold">
                                          <p:stCondLst>
                                            <p:cond delay="1999"/>
                                          </p:stCondLst>
                                        </p:cTn>
                                        <p:tgtEl>
                                          <p:spTgt spid="8">
                                            <p:graphicEl>
                                              <a:dgm id="{77AAC0B1-E115-43F7-8E0B-C65091EAA81F}"/>
                                            </p:graphicEl>
                                          </p:spTgt>
                                        </p:tgtEl>
                                        <p:attrNameLst>
                                          <p:attrName>style.visibility</p:attrName>
                                        </p:attrNameLst>
                                      </p:cBhvr>
                                      <p:to>
                                        <p:strVal val="hidden"/>
                                      </p:to>
                                    </p:set>
                                  </p:childTnLst>
                                </p:cTn>
                              </p:par>
                              <p:par>
                                <p:cTn id="204" presetID="53" presetClass="exit" presetSubtype="0" fill="hold" grpId="1" nodeType="withEffect">
                                  <p:stCondLst>
                                    <p:cond delay="0"/>
                                  </p:stCondLst>
                                  <p:childTnLst>
                                    <p:anim calcmode="lin" valueType="num">
                                      <p:cBhvr>
                                        <p:cTn id="205" dur="2000"/>
                                        <p:tgtEl>
                                          <p:spTgt spid="8">
                                            <p:graphicEl>
                                              <a:dgm id="{3A3A20E4-5C89-497E-A4B5-3CC681BDDA56}"/>
                                            </p:graphicEl>
                                          </p:spTgt>
                                        </p:tgtEl>
                                        <p:attrNameLst>
                                          <p:attrName>ppt_w</p:attrName>
                                        </p:attrNameLst>
                                      </p:cBhvr>
                                      <p:tavLst>
                                        <p:tav tm="0">
                                          <p:val>
                                            <p:strVal val="ppt_w"/>
                                          </p:val>
                                        </p:tav>
                                        <p:tav tm="100000">
                                          <p:val>
                                            <p:fltVal val="0"/>
                                          </p:val>
                                        </p:tav>
                                      </p:tavLst>
                                    </p:anim>
                                    <p:anim calcmode="lin" valueType="num">
                                      <p:cBhvr>
                                        <p:cTn id="206" dur="2000"/>
                                        <p:tgtEl>
                                          <p:spTgt spid="8">
                                            <p:graphicEl>
                                              <a:dgm id="{3A3A20E4-5C89-497E-A4B5-3CC681BDDA56}"/>
                                            </p:graphicEl>
                                          </p:spTgt>
                                        </p:tgtEl>
                                        <p:attrNameLst>
                                          <p:attrName>ppt_h</p:attrName>
                                        </p:attrNameLst>
                                      </p:cBhvr>
                                      <p:tavLst>
                                        <p:tav tm="0">
                                          <p:val>
                                            <p:strVal val="ppt_h"/>
                                          </p:val>
                                        </p:tav>
                                        <p:tav tm="100000">
                                          <p:val>
                                            <p:fltVal val="0"/>
                                          </p:val>
                                        </p:tav>
                                      </p:tavLst>
                                    </p:anim>
                                    <p:animEffect transition="out" filter="fade">
                                      <p:cBhvr>
                                        <p:cTn id="207" dur="2000"/>
                                        <p:tgtEl>
                                          <p:spTgt spid="8">
                                            <p:graphicEl>
                                              <a:dgm id="{3A3A20E4-5C89-497E-A4B5-3CC681BDDA56}"/>
                                            </p:graphicEl>
                                          </p:spTgt>
                                        </p:tgtEl>
                                      </p:cBhvr>
                                    </p:animEffect>
                                    <p:set>
                                      <p:cBhvr>
                                        <p:cTn id="208" dur="1" fill="hold">
                                          <p:stCondLst>
                                            <p:cond delay="1999"/>
                                          </p:stCondLst>
                                        </p:cTn>
                                        <p:tgtEl>
                                          <p:spTgt spid="8">
                                            <p:graphicEl>
                                              <a:dgm id="{3A3A20E4-5C89-497E-A4B5-3CC681BDDA56}"/>
                                            </p:graphicEl>
                                          </p:spTgt>
                                        </p:tgtEl>
                                        <p:attrNameLst>
                                          <p:attrName>style.visibility</p:attrName>
                                        </p:attrNameLst>
                                      </p:cBhvr>
                                      <p:to>
                                        <p:strVal val="hidden"/>
                                      </p:to>
                                    </p:set>
                                  </p:childTnLst>
                                </p:cTn>
                              </p:par>
                              <p:par>
                                <p:cTn id="209" presetID="53" presetClass="exit" presetSubtype="0" fill="hold" grpId="1" nodeType="withEffect">
                                  <p:stCondLst>
                                    <p:cond delay="0"/>
                                  </p:stCondLst>
                                  <p:childTnLst>
                                    <p:anim calcmode="lin" valueType="num">
                                      <p:cBhvr>
                                        <p:cTn id="210" dur="2000"/>
                                        <p:tgtEl>
                                          <p:spTgt spid="8">
                                            <p:graphicEl>
                                              <a:dgm id="{3EF5B409-57C2-4113-B00B-17F058F05D30}"/>
                                            </p:graphicEl>
                                          </p:spTgt>
                                        </p:tgtEl>
                                        <p:attrNameLst>
                                          <p:attrName>ppt_w</p:attrName>
                                        </p:attrNameLst>
                                      </p:cBhvr>
                                      <p:tavLst>
                                        <p:tav tm="0">
                                          <p:val>
                                            <p:strVal val="ppt_w"/>
                                          </p:val>
                                        </p:tav>
                                        <p:tav tm="100000">
                                          <p:val>
                                            <p:fltVal val="0"/>
                                          </p:val>
                                        </p:tav>
                                      </p:tavLst>
                                    </p:anim>
                                    <p:anim calcmode="lin" valueType="num">
                                      <p:cBhvr>
                                        <p:cTn id="211" dur="2000"/>
                                        <p:tgtEl>
                                          <p:spTgt spid="8">
                                            <p:graphicEl>
                                              <a:dgm id="{3EF5B409-57C2-4113-B00B-17F058F05D30}"/>
                                            </p:graphicEl>
                                          </p:spTgt>
                                        </p:tgtEl>
                                        <p:attrNameLst>
                                          <p:attrName>ppt_h</p:attrName>
                                        </p:attrNameLst>
                                      </p:cBhvr>
                                      <p:tavLst>
                                        <p:tav tm="0">
                                          <p:val>
                                            <p:strVal val="ppt_h"/>
                                          </p:val>
                                        </p:tav>
                                        <p:tav tm="100000">
                                          <p:val>
                                            <p:fltVal val="0"/>
                                          </p:val>
                                        </p:tav>
                                      </p:tavLst>
                                    </p:anim>
                                    <p:animEffect transition="out" filter="fade">
                                      <p:cBhvr>
                                        <p:cTn id="212" dur="2000"/>
                                        <p:tgtEl>
                                          <p:spTgt spid="8">
                                            <p:graphicEl>
                                              <a:dgm id="{3EF5B409-57C2-4113-B00B-17F058F05D30}"/>
                                            </p:graphicEl>
                                          </p:spTgt>
                                        </p:tgtEl>
                                      </p:cBhvr>
                                    </p:animEffect>
                                    <p:set>
                                      <p:cBhvr>
                                        <p:cTn id="213" dur="1" fill="hold">
                                          <p:stCondLst>
                                            <p:cond delay="1999"/>
                                          </p:stCondLst>
                                        </p:cTn>
                                        <p:tgtEl>
                                          <p:spTgt spid="8">
                                            <p:graphicEl>
                                              <a:dgm id="{3EF5B409-57C2-4113-B00B-17F058F05D30}"/>
                                            </p:graphicEl>
                                          </p:spTgt>
                                        </p:tgtEl>
                                        <p:attrNameLst>
                                          <p:attrName>style.visibility</p:attrName>
                                        </p:attrNameLst>
                                      </p:cBhvr>
                                      <p:to>
                                        <p:strVal val="hidden"/>
                                      </p:to>
                                    </p:set>
                                  </p:childTnLst>
                                </p:cTn>
                              </p:par>
                              <p:par>
                                <p:cTn id="214" presetID="53" presetClass="exit" presetSubtype="0" fill="hold" grpId="1" nodeType="withEffect">
                                  <p:stCondLst>
                                    <p:cond delay="0"/>
                                  </p:stCondLst>
                                  <p:childTnLst>
                                    <p:anim calcmode="lin" valueType="num">
                                      <p:cBhvr>
                                        <p:cTn id="215" dur="2000"/>
                                        <p:tgtEl>
                                          <p:spTgt spid="8">
                                            <p:graphicEl>
                                              <a:dgm id="{0ECF8CC5-1C47-4436-AD5A-9B46CCBEE116}"/>
                                            </p:graphicEl>
                                          </p:spTgt>
                                        </p:tgtEl>
                                        <p:attrNameLst>
                                          <p:attrName>ppt_w</p:attrName>
                                        </p:attrNameLst>
                                      </p:cBhvr>
                                      <p:tavLst>
                                        <p:tav tm="0">
                                          <p:val>
                                            <p:strVal val="ppt_w"/>
                                          </p:val>
                                        </p:tav>
                                        <p:tav tm="100000">
                                          <p:val>
                                            <p:fltVal val="0"/>
                                          </p:val>
                                        </p:tav>
                                      </p:tavLst>
                                    </p:anim>
                                    <p:anim calcmode="lin" valueType="num">
                                      <p:cBhvr>
                                        <p:cTn id="216" dur="2000"/>
                                        <p:tgtEl>
                                          <p:spTgt spid="8">
                                            <p:graphicEl>
                                              <a:dgm id="{0ECF8CC5-1C47-4436-AD5A-9B46CCBEE116}"/>
                                            </p:graphicEl>
                                          </p:spTgt>
                                        </p:tgtEl>
                                        <p:attrNameLst>
                                          <p:attrName>ppt_h</p:attrName>
                                        </p:attrNameLst>
                                      </p:cBhvr>
                                      <p:tavLst>
                                        <p:tav tm="0">
                                          <p:val>
                                            <p:strVal val="ppt_h"/>
                                          </p:val>
                                        </p:tav>
                                        <p:tav tm="100000">
                                          <p:val>
                                            <p:fltVal val="0"/>
                                          </p:val>
                                        </p:tav>
                                      </p:tavLst>
                                    </p:anim>
                                    <p:animEffect transition="out" filter="fade">
                                      <p:cBhvr>
                                        <p:cTn id="217" dur="2000"/>
                                        <p:tgtEl>
                                          <p:spTgt spid="8">
                                            <p:graphicEl>
                                              <a:dgm id="{0ECF8CC5-1C47-4436-AD5A-9B46CCBEE116}"/>
                                            </p:graphicEl>
                                          </p:spTgt>
                                        </p:tgtEl>
                                      </p:cBhvr>
                                    </p:animEffect>
                                    <p:set>
                                      <p:cBhvr>
                                        <p:cTn id="218" dur="1" fill="hold">
                                          <p:stCondLst>
                                            <p:cond delay="1999"/>
                                          </p:stCondLst>
                                        </p:cTn>
                                        <p:tgtEl>
                                          <p:spTgt spid="8">
                                            <p:graphicEl>
                                              <a:dgm id="{0ECF8CC5-1C47-4436-AD5A-9B46CCBEE116}"/>
                                            </p:graphicEl>
                                          </p:spTgt>
                                        </p:tgtEl>
                                        <p:attrNameLst>
                                          <p:attrName>style.visibility</p:attrName>
                                        </p:attrNameLst>
                                      </p:cBhvr>
                                      <p:to>
                                        <p:strVal val="hidden"/>
                                      </p:to>
                                    </p:set>
                                  </p:childTnLst>
                                </p:cTn>
                              </p:par>
                              <p:par>
                                <p:cTn id="219" presetID="53" presetClass="exit" presetSubtype="0" fill="hold" grpId="1" nodeType="withEffect">
                                  <p:stCondLst>
                                    <p:cond delay="0"/>
                                  </p:stCondLst>
                                  <p:childTnLst>
                                    <p:anim calcmode="lin" valueType="num">
                                      <p:cBhvr>
                                        <p:cTn id="220" dur="2000"/>
                                        <p:tgtEl>
                                          <p:spTgt spid="8">
                                            <p:graphicEl>
                                              <a:dgm id="{3625840F-DD6C-4FA9-AFDE-37439F6FCF00}"/>
                                            </p:graphicEl>
                                          </p:spTgt>
                                        </p:tgtEl>
                                        <p:attrNameLst>
                                          <p:attrName>ppt_w</p:attrName>
                                        </p:attrNameLst>
                                      </p:cBhvr>
                                      <p:tavLst>
                                        <p:tav tm="0">
                                          <p:val>
                                            <p:strVal val="ppt_w"/>
                                          </p:val>
                                        </p:tav>
                                        <p:tav tm="100000">
                                          <p:val>
                                            <p:fltVal val="0"/>
                                          </p:val>
                                        </p:tav>
                                      </p:tavLst>
                                    </p:anim>
                                    <p:anim calcmode="lin" valueType="num">
                                      <p:cBhvr>
                                        <p:cTn id="221" dur="2000"/>
                                        <p:tgtEl>
                                          <p:spTgt spid="8">
                                            <p:graphicEl>
                                              <a:dgm id="{3625840F-DD6C-4FA9-AFDE-37439F6FCF00}"/>
                                            </p:graphicEl>
                                          </p:spTgt>
                                        </p:tgtEl>
                                        <p:attrNameLst>
                                          <p:attrName>ppt_h</p:attrName>
                                        </p:attrNameLst>
                                      </p:cBhvr>
                                      <p:tavLst>
                                        <p:tav tm="0">
                                          <p:val>
                                            <p:strVal val="ppt_h"/>
                                          </p:val>
                                        </p:tav>
                                        <p:tav tm="100000">
                                          <p:val>
                                            <p:fltVal val="0"/>
                                          </p:val>
                                        </p:tav>
                                      </p:tavLst>
                                    </p:anim>
                                    <p:animEffect transition="out" filter="fade">
                                      <p:cBhvr>
                                        <p:cTn id="222" dur="2000"/>
                                        <p:tgtEl>
                                          <p:spTgt spid="8">
                                            <p:graphicEl>
                                              <a:dgm id="{3625840F-DD6C-4FA9-AFDE-37439F6FCF00}"/>
                                            </p:graphicEl>
                                          </p:spTgt>
                                        </p:tgtEl>
                                      </p:cBhvr>
                                    </p:animEffect>
                                    <p:set>
                                      <p:cBhvr>
                                        <p:cTn id="223" dur="1" fill="hold">
                                          <p:stCondLst>
                                            <p:cond delay="1999"/>
                                          </p:stCondLst>
                                        </p:cTn>
                                        <p:tgtEl>
                                          <p:spTgt spid="8">
                                            <p:graphicEl>
                                              <a:dgm id="{3625840F-DD6C-4FA9-AFDE-37439F6FCF00}"/>
                                            </p:graphicEl>
                                          </p:spTgt>
                                        </p:tgtEl>
                                        <p:attrNameLst>
                                          <p:attrName>style.visibility</p:attrName>
                                        </p:attrNameLst>
                                      </p:cBhvr>
                                      <p:to>
                                        <p:strVal val="hidden"/>
                                      </p:to>
                                    </p:set>
                                  </p:childTnLst>
                                </p:cTn>
                              </p:par>
                              <p:par>
                                <p:cTn id="224" presetID="53" presetClass="exit" presetSubtype="0" fill="hold" grpId="1" nodeType="withEffect">
                                  <p:stCondLst>
                                    <p:cond delay="0"/>
                                  </p:stCondLst>
                                  <p:childTnLst>
                                    <p:anim calcmode="lin" valueType="num">
                                      <p:cBhvr>
                                        <p:cTn id="225" dur="2000"/>
                                        <p:tgtEl>
                                          <p:spTgt spid="8">
                                            <p:graphicEl>
                                              <a:dgm id="{5CBE139D-3771-402B-92C0-0439BAC75F33}"/>
                                            </p:graphicEl>
                                          </p:spTgt>
                                        </p:tgtEl>
                                        <p:attrNameLst>
                                          <p:attrName>ppt_w</p:attrName>
                                        </p:attrNameLst>
                                      </p:cBhvr>
                                      <p:tavLst>
                                        <p:tav tm="0">
                                          <p:val>
                                            <p:strVal val="ppt_w"/>
                                          </p:val>
                                        </p:tav>
                                        <p:tav tm="100000">
                                          <p:val>
                                            <p:fltVal val="0"/>
                                          </p:val>
                                        </p:tav>
                                      </p:tavLst>
                                    </p:anim>
                                    <p:anim calcmode="lin" valueType="num">
                                      <p:cBhvr>
                                        <p:cTn id="226" dur="2000"/>
                                        <p:tgtEl>
                                          <p:spTgt spid="8">
                                            <p:graphicEl>
                                              <a:dgm id="{5CBE139D-3771-402B-92C0-0439BAC75F33}"/>
                                            </p:graphicEl>
                                          </p:spTgt>
                                        </p:tgtEl>
                                        <p:attrNameLst>
                                          <p:attrName>ppt_h</p:attrName>
                                        </p:attrNameLst>
                                      </p:cBhvr>
                                      <p:tavLst>
                                        <p:tav tm="0">
                                          <p:val>
                                            <p:strVal val="ppt_h"/>
                                          </p:val>
                                        </p:tav>
                                        <p:tav tm="100000">
                                          <p:val>
                                            <p:fltVal val="0"/>
                                          </p:val>
                                        </p:tav>
                                      </p:tavLst>
                                    </p:anim>
                                    <p:animEffect transition="out" filter="fade">
                                      <p:cBhvr>
                                        <p:cTn id="227" dur="2000"/>
                                        <p:tgtEl>
                                          <p:spTgt spid="8">
                                            <p:graphicEl>
                                              <a:dgm id="{5CBE139D-3771-402B-92C0-0439BAC75F33}"/>
                                            </p:graphicEl>
                                          </p:spTgt>
                                        </p:tgtEl>
                                      </p:cBhvr>
                                    </p:animEffect>
                                    <p:set>
                                      <p:cBhvr>
                                        <p:cTn id="228" dur="1" fill="hold">
                                          <p:stCondLst>
                                            <p:cond delay="1999"/>
                                          </p:stCondLst>
                                        </p:cTn>
                                        <p:tgtEl>
                                          <p:spTgt spid="8">
                                            <p:graphicEl>
                                              <a:dgm id="{5CBE139D-3771-402B-92C0-0439BAC75F33}"/>
                                            </p:graphicEl>
                                          </p:spTgt>
                                        </p:tgtEl>
                                        <p:attrNameLst>
                                          <p:attrName>style.visibility</p:attrName>
                                        </p:attrNameLst>
                                      </p:cBhvr>
                                      <p:to>
                                        <p:strVal val="hidden"/>
                                      </p:to>
                                    </p:set>
                                  </p:childTnLst>
                                </p:cTn>
                              </p:par>
                              <p:par>
                                <p:cTn id="229" presetID="53" presetClass="exit" presetSubtype="0" fill="hold" grpId="1" nodeType="withEffect">
                                  <p:stCondLst>
                                    <p:cond delay="0"/>
                                  </p:stCondLst>
                                  <p:childTnLst>
                                    <p:anim calcmode="lin" valueType="num">
                                      <p:cBhvr>
                                        <p:cTn id="230" dur="2000"/>
                                        <p:tgtEl>
                                          <p:spTgt spid="8">
                                            <p:graphicEl>
                                              <a:dgm id="{16E0F7ED-093C-449B-B361-66FC4C8DA8EC}"/>
                                            </p:graphicEl>
                                          </p:spTgt>
                                        </p:tgtEl>
                                        <p:attrNameLst>
                                          <p:attrName>ppt_w</p:attrName>
                                        </p:attrNameLst>
                                      </p:cBhvr>
                                      <p:tavLst>
                                        <p:tav tm="0">
                                          <p:val>
                                            <p:strVal val="ppt_w"/>
                                          </p:val>
                                        </p:tav>
                                        <p:tav tm="100000">
                                          <p:val>
                                            <p:fltVal val="0"/>
                                          </p:val>
                                        </p:tav>
                                      </p:tavLst>
                                    </p:anim>
                                    <p:anim calcmode="lin" valueType="num">
                                      <p:cBhvr>
                                        <p:cTn id="231" dur="2000"/>
                                        <p:tgtEl>
                                          <p:spTgt spid="8">
                                            <p:graphicEl>
                                              <a:dgm id="{16E0F7ED-093C-449B-B361-66FC4C8DA8EC}"/>
                                            </p:graphicEl>
                                          </p:spTgt>
                                        </p:tgtEl>
                                        <p:attrNameLst>
                                          <p:attrName>ppt_h</p:attrName>
                                        </p:attrNameLst>
                                      </p:cBhvr>
                                      <p:tavLst>
                                        <p:tav tm="0">
                                          <p:val>
                                            <p:strVal val="ppt_h"/>
                                          </p:val>
                                        </p:tav>
                                        <p:tav tm="100000">
                                          <p:val>
                                            <p:fltVal val="0"/>
                                          </p:val>
                                        </p:tav>
                                      </p:tavLst>
                                    </p:anim>
                                    <p:animEffect transition="out" filter="fade">
                                      <p:cBhvr>
                                        <p:cTn id="232" dur="2000"/>
                                        <p:tgtEl>
                                          <p:spTgt spid="8">
                                            <p:graphicEl>
                                              <a:dgm id="{16E0F7ED-093C-449B-B361-66FC4C8DA8EC}"/>
                                            </p:graphicEl>
                                          </p:spTgt>
                                        </p:tgtEl>
                                      </p:cBhvr>
                                    </p:animEffect>
                                    <p:set>
                                      <p:cBhvr>
                                        <p:cTn id="233" dur="1" fill="hold">
                                          <p:stCondLst>
                                            <p:cond delay="1999"/>
                                          </p:stCondLst>
                                        </p:cTn>
                                        <p:tgtEl>
                                          <p:spTgt spid="8">
                                            <p:graphicEl>
                                              <a:dgm id="{16E0F7ED-093C-449B-B361-66FC4C8DA8EC}"/>
                                            </p:graphicEl>
                                          </p:spTgt>
                                        </p:tgtEl>
                                        <p:attrNameLst>
                                          <p:attrName>style.visibility</p:attrName>
                                        </p:attrNameLst>
                                      </p:cBhvr>
                                      <p:to>
                                        <p:strVal val="hidden"/>
                                      </p:to>
                                    </p:set>
                                  </p:childTnLst>
                                </p:cTn>
                              </p:par>
                              <p:par>
                                <p:cTn id="234" presetID="53" presetClass="exit" presetSubtype="0" fill="hold" grpId="1" nodeType="withEffect">
                                  <p:stCondLst>
                                    <p:cond delay="0"/>
                                  </p:stCondLst>
                                  <p:childTnLst>
                                    <p:anim calcmode="lin" valueType="num">
                                      <p:cBhvr>
                                        <p:cTn id="235" dur="2000"/>
                                        <p:tgtEl>
                                          <p:spTgt spid="8">
                                            <p:graphicEl>
                                              <a:dgm id="{9EF691F1-BF7F-44E3-B8C4-9FDA57B5CD42}"/>
                                            </p:graphicEl>
                                          </p:spTgt>
                                        </p:tgtEl>
                                        <p:attrNameLst>
                                          <p:attrName>ppt_w</p:attrName>
                                        </p:attrNameLst>
                                      </p:cBhvr>
                                      <p:tavLst>
                                        <p:tav tm="0">
                                          <p:val>
                                            <p:strVal val="ppt_w"/>
                                          </p:val>
                                        </p:tav>
                                        <p:tav tm="100000">
                                          <p:val>
                                            <p:fltVal val="0"/>
                                          </p:val>
                                        </p:tav>
                                      </p:tavLst>
                                    </p:anim>
                                    <p:anim calcmode="lin" valueType="num">
                                      <p:cBhvr>
                                        <p:cTn id="236" dur="2000"/>
                                        <p:tgtEl>
                                          <p:spTgt spid="8">
                                            <p:graphicEl>
                                              <a:dgm id="{9EF691F1-BF7F-44E3-B8C4-9FDA57B5CD42}"/>
                                            </p:graphicEl>
                                          </p:spTgt>
                                        </p:tgtEl>
                                        <p:attrNameLst>
                                          <p:attrName>ppt_h</p:attrName>
                                        </p:attrNameLst>
                                      </p:cBhvr>
                                      <p:tavLst>
                                        <p:tav tm="0">
                                          <p:val>
                                            <p:strVal val="ppt_h"/>
                                          </p:val>
                                        </p:tav>
                                        <p:tav tm="100000">
                                          <p:val>
                                            <p:fltVal val="0"/>
                                          </p:val>
                                        </p:tav>
                                      </p:tavLst>
                                    </p:anim>
                                    <p:animEffect transition="out" filter="fade">
                                      <p:cBhvr>
                                        <p:cTn id="237" dur="2000"/>
                                        <p:tgtEl>
                                          <p:spTgt spid="8">
                                            <p:graphicEl>
                                              <a:dgm id="{9EF691F1-BF7F-44E3-B8C4-9FDA57B5CD42}"/>
                                            </p:graphicEl>
                                          </p:spTgt>
                                        </p:tgtEl>
                                      </p:cBhvr>
                                    </p:animEffect>
                                    <p:set>
                                      <p:cBhvr>
                                        <p:cTn id="238" dur="1" fill="hold">
                                          <p:stCondLst>
                                            <p:cond delay="1999"/>
                                          </p:stCondLst>
                                        </p:cTn>
                                        <p:tgtEl>
                                          <p:spTgt spid="8">
                                            <p:graphicEl>
                                              <a:dgm id="{9EF691F1-BF7F-44E3-B8C4-9FDA57B5CD42}"/>
                                            </p:graphicEl>
                                          </p:spTgt>
                                        </p:tgtEl>
                                        <p:attrNameLst>
                                          <p:attrName>style.visibility</p:attrName>
                                        </p:attrNameLst>
                                      </p:cBhvr>
                                      <p:to>
                                        <p:strVal val="hidden"/>
                                      </p:to>
                                    </p:set>
                                  </p:childTnLst>
                                </p:cTn>
                              </p:par>
                              <p:par>
                                <p:cTn id="239" presetID="53" presetClass="exit" presetSubtype="0" fill="hold" grpId="1" nodeType="withEffect">
                                  <p:stCondLst>
                                    <p:cond delay="0"/>
                                  </p:stCondLst>
                                  <p:childTnLst>
                                    <p:anim calcmode="lin" valueType="num">
                                      <p:cBhvr>
                                        <p:cTn id="240" dur="2000"/>
                                        <p:tgtEl>
                                          <p:spTgt spid="8">
                                            <p:graphicEl>
                                              <a:dgm id="{DEEDB360-B9B1-43A1-BE33-716C5D0FFC97}"/>
                                            </p:graphicEl>
                                          </p:spTgt>
                                        </p:tgtEl>
                                        <p:attrNameLst>
                                          <p:attrName>ppt_w</p:attrName>
                                        </p:attrNameLst>
                                      </p:cBhvr>
                                      <p:tavLst>
                                        <p:tav tm="0">
                                          <p:val>
                                            <p:strVal val="ppt_w"/>
                                          </p:val>
                                        </p:tav>
                                        <p:tav tm="100000">
                                          <p:val>
                                            <p:fltVal val="0"/>
                                          </p:val>
                                        </p:tav>
                                      </p:tavLst>
                                    </p:anim>
                                    <p:anim calcmode="lin" valueType="num">
                                      <p:cBhvr>
                                        <p:cTn id="241" dur="2000"/>
                                        <p:tgtEl>
                                          <p:spTgt spid="8">
                                            <p:graphicEl>
                                              <a:dgm id="{DEEDB360-B9B1-43A1-BE33-716C5D0FFC97}"/>
                                            </p:graphicEl>
                                          </p:spTgt>
                                        </p:tgtEl>
                                        <p:attrNameLst>
                                          <p:attrName>ppt_h</p:attrName>
                                        </p:attrNameLst>
                                      </p:cBhvr>
                                      <p:tavLst>
                                        <p:tav tm="0">
                                          <p:val>
                                            <p:strVal val="ppt_h"/>
                                          </p:val>
                                        </p:tav>
                                        <p:tav tm="100000">
                                          <p:val>
                                            <p:fltVal val="0"/>
                                          </p:val>
                                        </p:tav>
                                      </p:tavLst>
                                    </p:anim>
                                    <p:animEffect transition="out" filter="fade">
                                      <p:cBhvr>
                                        <p:cTn id="242" dur="2000"/>
                                        <p:tgtEl>
                                          <p:spTgt spid="8">
                                            <p:graphicEl>
                                              <a:dgm id="{DEEDB360-B9B1-43A1-BE33-716C5D0FFC97}"/>
                                            </p:graphicEl>
                                          </p:spTgt>
                                        </p:tgtEl>
                                      </p:cBhvr>
                                    </p:animEffect>
                                    <p:set>
                                      <p:cBhvr>
                                        <p:cTn id="243" dur="1" fill="hold">
                                          <p:stCondLst>
                                            <p:cond delay="1999"/>
                                          </p:stCondLst>
                                        </p:cTn>
                                        <p:tgtEl>
                                          <p:spTgt spid="8">
                                            <p:graphicEl>
                                              <a:dgm id="{DEEDB360-B9B1-43A1-BE33-716C5D0FFC97}"/>
                                            </p:graphicEl>
                                          </p:spTgt>
                                        </p:tgtEl>
                                        <p:attrNameLst>
                                          <p:attrName>style.visibility</p:attrName>
                                        </p:attrNameLst>
                                      </p:cBhvr>
                                      <p:to>
                                        <p:strVal val="hidden"/>
                                      </p:to>
                                    </p:set>
                                  </p:childTnLst>
                                </p:cTn>
                              </p:par>
                              <p:par>
                                <p:cTn id="244" presetID="53" presetClass="exit" presetSubtype="0" fill="hold" grpId="1" nodeType="withEffect">
                                  <p:stCondLst>
                                    <p:cond delay="0"/>
                                  </p:stCondLst>
                                  <p:childTnLst>
                                    <p:anim calcmode="lin" valueType="num">
                                      <p:cBhvr>
                                        <p:cTn id="245" dur="2000"/>
                                        <p:tgtEl>
                                          <p:spTgt spid="8">
                                            <p:graphicEl>
                                              <a:dgm id="{CCAE9BC7-D886-4FA1-BA37-0534960668F8}"/>
                                            </p:graphicEl>
                                          </p:spTgt>
                                        </p:tgtEl>
                                        <p:attrNameLst>
                                          <p:attrName>ppt_w</p:attrName>
                                        </p:attrNameLst>
                                      </p:cBhvr>
                                      <p:tavLst>
                                        <p:tav tm="0">
                                          <p:val>
                                            <p:strVal val="ppt_w"/>
                                          </p:val>
                                        </p:tav>
                                        <p:tav tm="100000">
                                          <p:val>
                                            <p:fltVal val="0"/>
                                          </p:val>
                                        </p:tav>
                                      </p:tavLst>
                                    </p:anim>
                                    <p:anim calcmode="lin" valueType="num">
                                      <p:cBhvr>
                                        <p:cTn id="246" dur="2000"/>
                                        <p:tgtEl>
                                          <p:spTgt spid="8">
                                            <p:graphicEl>
                                              <a:dgm id="{CCAE9BC7-D886-4FA1-BA37-0534960668F8}"/>
                                            </p:graphicEl>
                                          </p:spTgt>
                                        </p:tgtEl>
                                        <p:attrNameLst>
                                          <p:attrName>ppt_h</p:attrName>
                                        </p:attrNameLst>
                                      </p:cBhvr>
                                      <p:tavLst>
                                        <p:tav tm="0">
                                          <p:val>
                                            <p:strVal val="ppt_h"/>
                                          </p:val>
                                        </p:tav>
                                        <p:tav tm="100000">
                                          <p:val>
                                            <p:fltVal val="0"/>
                                          </p:val>
                                        </p:tav>
                                      </p:tavLst>
                                    </p:anim>
                                    <p:animEffect transition="out" filter="fade">
                                      <p:cBhvr>
                                        <p:cTn id="247" dur="2000"/>
                                        <p:tgtEl>
                                          <p:spTgt spid="8">
                                            <p:graphicEl>
                                              <a:dgm id="{CCAE9BC7-D886-4FA1-BA37-0534960668F8}"/>
                                            </p:graphicEl>
                                          </p:spTgt>
                                        </p:tgtEl>
                                      </p:cBhvr>
                                    </p:animEffect>
                                    <p:set>
                                      <p:cBhvr>
                                        <p:cTn id="248" dur="1" fill="hold">
                                          <p:stCondLst>
                                            <p:cond delay="1999"/>
                                          </p:stCondLst>
                                        </p:cTn>
                                        <p:tgtEl>
                                          <p:spTgt spid="8">
                                            <p:graphicEl>
                                              <a:dgm id="{CCAE9BC7-D886-4FA1-BA37-0534960668F8}"/>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9000" b="-9000"/>
          </a:stretch>
        </a:blipFill>
        <a:effectLst/>
      </p:bgPr>
    </p:bg>
    <p:spTree>
      <p:nvGrpSpPr>
        <p:cNvPr id="1" name=""/>
        <p:cNvGrpSpPr/>
        <p:nvPr/>
      </p:nvGrpSpPr>
      <p:grpSpPr>
        <a:xfrm>
          <a:off x="0" y="0"/>
          <a:ext cx="0" cy="0"/>
          <a:chOff x="0" y="0"/>
          <a:chExt cx="0" cy="0"/>
        </a:xfrm>
      </p:grpSpPr>
      <p:sp>
        <p:nvSpPr>
          <p:cNvPr id="14" name="Rectangle 13"/>
          <p:cNvSpPr/>
          <p:nvPr/>
        </p:nvSpPr>
        <p:spPr>
          <a:xfrm>
            <a:off x="3200400" y="548640"/>
            <a:ext cx="5334000" cy="461665"/>
          </a:xfrm>
          <a:prstGeom prst="rect">
            <a:avLst/>
          </a:prstGeom>
          <a:solidFill>
            <a:srgbClr val="FFC000"/>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txBody>
          <a:bodyPr wrap="square">
            <a:spAutoFit/>
          </a:bodyPr>
          <a:lstStyle/>
          <a:p>
            <a:pPr lvl="0" algn="ctr"/>
            <a:r>
              <a:rPr lang="fa-IR" sz="2400" dirty="0" smtClean="0">
                <a:solidFill>
                  <a:srgbClr val="0070C0"/>
                </a:solidFill>
                <a:cs typeface="B Titr" panose="00000700000000000000" pitchFamily="2" charset="-78"/>
              </a:rPr>
              <a:t> وظایف منتظران و زمینه سازی برای ظهور </a:t>
            </a:r>
            <a:endParaRPr lang="en-US" sz="2400" dirty="0">
              <a:solidFill>
                <a:srgbClr val="4BACC6">
                  <a:lumMod val="75000"/>
                </a:srgbClr>
              </a:solidFill>
              <a:latin typeface="Times New Roman"/>
              <a:ea typeface="Times New Roman"/>
              <a:cs typeface="Titr"/>
            </a:endParaRPr>
          </a:p>
        </p:txBody>
      </p:sp>
      <p:sp>
        <p:nvSpPr>
          <p:cNvPr id="17" name="Rectangle 16"/>
          <p:cNvSpPr/>
          <p:nvPr/>
        </p:nvSpPr>
        <p:spPr>
          <a:xfrm rot="19535959">
            <a:off x="6009289" y="2673847"/>
            <a:ext cx="5689578" cy="2823850"/>
          </a:xfrm>
          <a:prstGeom prst="rect">
            <a:avLst/>
          </a:prstGeom>
        </p:spPr>
        <p:txBody>
          <a:bodyPr wrap="square">
            <a:spAutoFit/>
          </a:bodyPr>
          <a:lstStyle/>
          <a:p>
            <a:pPr algn="ctr" rtl="1">
              <a:lnSpc>
                <a:spcPct val="150000"/>
              </a:lnSpc>
            </a:pPr>
            <a:r>
              <a:rPr lang="fa-IR" sz="2000" dirty="0" smtClean="0">
                <a:solidFill>
                  <a:srgbClr val="0070C0"/>
                </a:solidFill>
                <a:cs typeface="B Yekan" pitchFamily="2" charset="-78"/>
              </a:rPr>
              <a:t>منتظران عام</a:t>
            </a:r>
          </a:p>
          <a:p>
            <a:pPr algn="r" rtl="1">
              <a:lnSpc>
                <a:spcPct val="150000"/>
              </a:lnSpc>
            </a:pPr>
            <a:endParaRPr lang="fa-IR" sz="2000" dirty="0" smtClean="0">
              <a:solidFill>
                <a:srgbClr val="0070C0"/>
              </a:solidFill>
              <a:cs typeface="B Yekan" pitchFamily="2" charset="-78"/>
            </a:endParaRPr>
          </a:p>
          <a:p>
            <a:pPr lvl="0">
              <a:lnSpc>
                <a:spcPct val="150000"/>
              </a:lnSpc>
            </a:pPr>
            <a:r>
              <a:rPr lang="fa-IR" sz="2000" dirty="0" smtClean="0">
                <a:solidFill>
                  <a:srgbClr val="0070C0"/>
                </a:solidFill>
                <a:cs typeface="B Yekan" pitchFamily="2" charset="-78"/>
              </a:rPr>
              <a:t>۱) </a:t>
            </a:r>
            <a:r>
              <a:rPr lang="ar-SA" sz="2000" dirty="0" smtClean="0">
                <a:solidFill>
                  <a:srgbClr val="0070C0"/>
                </a:solidFill>
                <a:cs typeface="B Yekan" pitchFamily="2" charset="-78"/>
              </a:rPr>
              <a:t>منتظران باید وظایف دینی و شرعی خود را انجام دهند</a:t>
            </a:r>
            <a:r>
              <a:rPr lang="fa-IR" sz="2000" dirty="0" smtClean="0">
                <a:solidFill>
                  <a:srgbClr val="0070C0"/>
                </a:solidFill>
                <a:cs typeface="B Yekan" pitchFamily="2" charset="-78"/>
              </a:rPr>
              <a:t>.</a:t>
            </a:r>
            <a:r>
              <a:rPr lang="ar-SA" sz="2000" dirty="0" smtClean="0">
                <a:solidFill>
                  <a:srgbClr val="0070C0"/>
                </a:solidFill>
                <a:cs typeface="B Yekan" pitchFamily="2" charset="-78"/>
              </a:rPr>
              <a:t> </a:t>
            </a:r>
            <a:br>
              <a:rPr lang="ar-SA" sz="2000" dirty="0" smtClean="0">
                <a:solidFill>
                  <a:srgbClr val="0070C0"/>
                </a:solidFill>
                <a:cs typeface="B Yekan" pitchFamily="2" charset="-78"/>
              </a:rPr>
            </a:br>
            <a:r>
              <a:rPr lang="fa-IR" sz="2000" dirty="0" smtClean="0">
                <a:solidFill>
                  <a:srgbClr val="0070C0"/>
                </a:solidFill>
                <a:cs typeface="B Yekan" pitchFamily="2" charset="-78"/>
              </a:rPr>
              <a:t>۲) </a:t>
            </a:r>
            <a:r>
              <a:rPr lang="ar-SA" sz="2000" dirty="0" smtClean="0">
                <a:solidFill>
                  <a:srgbClr val="0070C0"/>
                </a:solidFill>
                <a:cs typeface="B Yekan" pitchFamily="2" charset="-78"/>
              </a:rPr>
              <a:t>در عرصه های اقتصادی و اجتماعی تلاش کنند </a:t>
            </a:r>
            <a:br>
              <a:rPr lang="ar-SA" sz="2000" dirty="0" smtClean="0">
                <a:solidFill>
                  <a:srgbClr val="0070C0"/>
                </a:solidFill>
                <a:cs typeface="B Yekan" pitchFamily="2" charset="-78"/>
              </a:rPr>
            </a:br>
            <a:r>
              <a:rPr lang="fa-IR" sz="2000" dirty="0" smtClean="0">
                <a:solidFill>
                  <a:srgbClr val="0070C0"/>
                </a:solidFill>
                <a:cs typeface="B Yekan" pitchFamily="2" charset="-78"/>
              </a:rPr>
              <a:t>۳) </a:t>
            </a:r>
            <a:r>
              <a:rPr lang="ar-SA" sz="2000" dirty="0" smtClean="0">
                <a:solidFill>
                  <a:srgbClr val="0070C0"/>
                </a:solidFill>
                <a:cs typeface="B Yekan" pitchFamily="2" charset="-78"/>
              </a:rPr>
              <a:t>به دنبال پی ریزی تمدنی اسلامی باشند تا به برقراری عدالت و از بین بردن ظلم یاری رسانند.</a:t>
            </a:r>
          </a:p>
        </p:txBody>
      </p:sp>
      <p:sp>
        <p:nvSpPr>
          <p:cNvPr id="18" name="Rectangle 17"/>
          <p:cNvSpPr/>
          <p:nvPr/>
        </p:nvSpPr>
        <p:spPr>
          <a:xfrm rot="19898666">
            <a:off x="-713841" y="2376738"/>
            <a:ext cx="7863208" cy="3323987"/>
          </a:xfrm>
          <a:prstGeom prst="rect">
            <a:avLst/>
          </a:prstGeom>
        </p:spPr>
        <p:txBody>
          <a:bodyPr wrap="square">
            <a:spAutoFit/>
          </a:bodyPr>
          <a:lstStyle/>
          <a:p>
            <a:pPr lvl="0" algn="ctr" rtl="1">
              <a:lnSpc>
                <a:spcPct val="150000"/>
              </a:lnSpc>
            </a:pPr>
            <a:r>
              <a:rPr lang="fa-IR" sz="2000" dirty="0" smtClean="0">
                <a:solidFill>
                  <a:srgbClr val="3466B6"/>
                </a:solidFill>
                <a:cs typeface="B Yekan" pitchFamily="2" charset="-78"/>
              </a:rPr>
              <a:t>منتظران خاص</a:t>
            </a:r>
          </a:p>
          <a:p>
            <a:pPr>
              <a:lnSpc>
                <a:spcPct val="150000"/>
              </a:lnSpc>
            </a:pPr>
            <a:r>
              <a:rPr lang="fa-IR" sz="2000" dirty="0" smtClean="0">
                <a:solidFill>
                  <a:srgbClr val="3466B6"/>
                </a:solidFill>
                <a:cs typeface="B Yekan" pitchFamily="2" charset="-78"/>
              </a:rPr>
              <a:t>1) </a:t>
            </a:r>
            <a:r>
              <a:rPr lang="ar-SA" sz="2000" dirty="0" smtClean="0">
                <a:solidFill>
                  <a:srgbClr val="3466B6"/>
                </a:solidFill>
                <a:cs typeface="B Yekan" pitchFamily="2" charset="-78"/>
              </a:rPr>
              <a:t>شیعه اثنی عشری باید با حضرت حجت ارتباط قلبی برقرار کند.</a:t>
            </a:r>
            <a:r>
              <a:rPr lang="ar-SA" sz="2000" dirty="0">
                <a:solidFill>
                  <a:srgbClr val="3466B6"/>
                </a:solidFill>
                <a:cs typeface="B Yekan" pitchFamily="2" charset="-78"/>
              </a:rPr>
              <a:t/>
            </a:r>
            <a:br>
              <a:rPr lang="ar-SA" sz="2000" dirty="0">
                <a:solidFill>
                  <a:srgbClr val="3466B6"/>
                </a:solidFill>
                <a:cs typeface="B Yekan" pitchFamily="2" charset="-78"/>
              </a:rPr>
            </a:br>
            <a:r>
              <a:rPr lang="fa-IR" sz="2000" dirty="0" smtClean="0">
                <a:solidFill>
                  <a:srgbClr val="3466B6"/>
                </a:solidFill>
                <a:cs typeface="B Yekan" pitchFamily="2" charset="-78"/>
              </a:rPr>
              <a:t>2) </a:t>
            </a:r>
            <a:r>
              <a:rPr lang="ar-SA" sz="2000" dirty="0" smtClean="0">
                <a:solidFill>
                  <a:srgbClr val="3466B6"/>
                </a:solidFill>
                <a:cs typeface="B Yekan" pitchFamily="2" charset="-78"/>
              </a:rPr>
              <a:t>نباید تنها به دعای زبانی برای تعجیل در ظهور بسنده کند. </a:t>
            </a:r>
            <a:br>
              <a:rPr lang="ar-SA" sz="2000" dirty="0" smtClean="0">
                <a:solidFill>
                  <a:srgbClr val="3466B6"/>
                </a:solidFill>
                <a:cs typeface="B Yekan" pitchFamily="2" charset="-78"/>
              </a:rPr>
            </a:br>
            <a:r>
              <a:rPr lang="fa-IR" sz="2000" dirty="0" smtClean="0">
                <a:solidFill>
                  <a:srgbClr val="3466B6"/>
                </a:solidFill>
                <a:cs typeface="B Yekan" pitchFamily="2" charset="-78"/>
              </a:rPr>
              <a:t>3) </a:t>
            </a:r>
            <a:r>
              <a:rPr lang="ar-SA" sz="2000" dirty="0" smtClean="0">
                <a:solidFill>
                  <a:srgbClr val="3466B6"/>
                </a:solidFill>
                <a:cs typeface="B Yekan" pitchFamily="2" charset="-78"/>
              </a:rPr>
              <a:t>در ابعاد فردی باید متخلق به آموزه‌های اخلاقی اسلام باشد</a:t>
            </a:r>
            <a:r>
              <a:rPr lang="fa-IR" sz="2000" dirty="0" smtClean="0">
                <a:solidFill>
                  <a:srgbClr val="3466B6"/>
                </a:solidFill>
                <a:cs typeface="B Yekan" pitchFamily="2" charset="-78"/>
              </a:rPr>
              <a:t>.</a:t>
            </a:r>
          </a:p>
          <a:p>
            <a:pPr>
              <a:lnSpc>
                <a:spcPct val="150000"/>
              </a:lnSpc>
            </a:pPr>
            <a:r>
              <a:rPr lang="fa-IR" sz="2000" dirty="0" smtClean="0">
                <a:solidFill>
                  <a:srgbClr val="3466B6"/>
                </a:solidFill>
                <a:cs typeface="B Yekan" pitchFamily="2" charset="-78"/>
              </a:rPr>
              <a:t>4) در ابعاد اجتماعی باید به همنوع خود کمک و یا مشکلات مردم را حل کند. </a:t>
            </a:r>
          </a:p>
          <a:p>
            <a:pPr>
              <a:lnSpc>
                <a:spcPct val="150000"/>
              </a:lnSpc>
            </a:pPr>
            <a:r>
              <a:rPr lang="fa-IR" sz="2000" dirty="0" smtClean="0">
                <a:solidFill>
                  <a:srgbClr val="3466B6"/>
                </a:solidFill>
                <a:cs typeface="B Yekan" pitchFamily="2" charset="-78"/>
              </a:rPr>
              <a:t>5) باید هم خودسازی و هم به قدر توان دگرسازی و جامعه‌پردازی کند. </a:t>
            </a:r>
          </a:p>
          <a:p>
            <a:pPr lvl="0">
              <a:lnSpc>
                <a:spcPct val="150000"/>
              </a:lnSpc>
            </a:pPr>
            <a:r>
              <a:rPr lang="fa-IR" sz="2000" dirty="0" smtClean="0">
                <a:solidFill>
                  <a:srgbClr val="3466B6"/>
                </a:solidFill>
                <a:cs typeface="B Yekan" pitchFamily="2" charset="-78"/>
              </a:rPr>
              <a:t>6) مهمترین وظیفه منتظران در عصر غیبت، زمینه سازی ظهور است </a:t>
            </a:r>
            <a:r>
              <a:rPr lang="fa-IR" sz="2000" dirty="0">
                <a:solidFill>
                  <a:srgbClr val="3466B6"/>
                </a:solidFill>
                <a:cs typeface="B Yekan" pitchFamily="2" charset="-78"/>
              </a:rPr>
              <a:t>.</a:t>
            </a:r>
            <a:endParaRPr lang="fa-IR" sz="2000" dirty="0" smtClean="0">
              <a:solidFill>
                <a:srgbClr val="3466B6"/>
              </a:solidFill>
              <a:cs typeface="B Yekan" pitchFamily="2" charset="-78"/>
            </a:endParaRPr>
          </a:p>
        </p:txBody>
      </p:sp>
    </p:spTree>
    <p:extLst>
      <p:ext uri="{BB962C8B-B14F-4D97-AF65-F5344CB8AC3E}">
        <p14:creationId xmlns:p14="http://schemas.microsoft.com/office/powerpoint/2010/main" val="8654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0" fill="hold"/>
                                        <p:tgtEl>
                                          <p:spTgt spid="14"/>
                                        </p:tgtEl>
                                        <p:attrNameLst>
                                          <p:attrName>ppt_w</p:attrName>
                                        </p:attrNameLst>
                                      </p:cBhvr>
                                      <p:tavLst>
                                        <p:tav tm="0">
                                          <p:val>
                                            <p:fltVal val="0"/>
                                          </p:val>
                                        </p:tav>
                                        <p:tav tm="100000">
                                          <p:val>
                                            <p:strVal val="#ppt_w"/>
                                          </p:val>
                                        </p:tav>
                                      </p:tavLst>
                                    </p:anim>
                                    <p:anim calcmode="lin" valueType="num">
                                      <p:cBhvr>
                                        <p:cTn id="8" dur="2000" fill="hold"/>
                                        <p:tgtEl>
                                          <p:spTgt spid="14"/>
                                        </p:tgtEl>
                                        <p:attrNameLst>
                                          <p:attrName>ppt_h</p:attrName>
                                        </p:attrNameLst>
                                      </p:cBhvr>
                                      <p:tavLst>
                                        <p:tav tm="0">
                                          <p:val>
                                            <p:fltVal val="0"/>
                                          </p:val>
                                        </p:tav>
                                        <p:tav tm="100000">
                                          <p:val>
                                            <p:strVal val="#ppt_h"/>
                                          </p:val>
                                        </p:tav>
                                      </p:tavLst>
                                    </p:anim>
                                    <p:animEffect transition="in" filter="fade">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2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 calcmode="lin" valueType="num">
                                      <p:cBhvr>
                                        <p:cTn id="21" dur="2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1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 calcmode="lin" valueType="num">
                                      <p:cBhvr>
                                        <p:cTn id="28" dur="2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9" dur="20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30" dur="2000"/>
                                        <p:tgtEl>
                                          <p:spTgt spid="18">
                                            <p:txEl>
                                              <p:pRg st="0" end="0"/>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 calcmode="lin" valueType="num">
                                      <p:cBhvr>
                                        <p:cTn id="33" dur="20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4" dur="20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35" dur="2000"/>
                                        <p:tgtEl>
                                          <p:spTgt spid="18">
                                            <p:txEl>
                                              <p:pRg st="1" end="1"/>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8">
                                            <p:txEl>
                                              <p:pRg st="2" end="2"/>
                                            </p:txEl>
                                          </p:spTgt>
                                        </p:tgtEl>
                                        <p:attrNameLst>
                                          <p:attrName>style.visibility</p:attrName>
                                        </p:attrNameLst>
                                      </p:cBhvr>
                                      <p:to>
                                        <p:strVal val="visible"/>
                                      </p:to>
                                    </p:set>
                                    <p:anim calcmode="lin" valueType="num">
                                      <p:cBhvr>
                                        <p:cTn id="38" dur="20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39" dur="20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40" dur="2000"/>
                                        <p:tgtEl>
                                          <p:spTgt spid="18">
                                            <p:txEl>
                                              <p:pRg st="2" end="2"/>
                                            </p:tx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anim calcmode="lin" valueType="num">
                                      <p:cBhvr>
                                        <p:cTn id="43" dur="20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44" dur="2000" fill="hold"/>
                                        <p:tgtEl>
                                          <p:spTgt spid="18">
                                            <p:txEl>
                                              <p:pRg st="3" end="3"/>
                                            </p:txEl>
                                          </p:spTgt>
                                        </p:tgtEl>
                                        <p:attrNameLst>
                                          <p:attrName>ppt_h</p:attrName>
                                        </p:attrNameLst>
                                      </p:cBhvr>
                                      <p:tavLst>
                                        <p:tav tm="0">
                                          <p:val>
                                            <p:fltVal val="0"/>
                                          </p:val>
                                        </p:tav>
                                        <p:tav tm="100000">
                                          <p:val>
                                            <p:strVal val="#ppt_h"/>
                                          </p:val>
                                        </p:tav>
                                      </p:tavLst>
                                    </p:anim>
                                    <p:animEffect transition="in" filter="fade">
                                      <p:cBhvr>
                                        <p:cTn id="45" dur="2000"/>
                                        <p:tgtEl>
                                          <p:spTgt spid="18">
                                            <p:txEl>
                                              <p:pRg st="3" end="3"/>
                                            </p:tx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8">
                                            <p:txEl>
                                              <p:pRg st="4" end="4"/>
                                            </p:txEl>
                                          </p:spTgt>
                                        </p:tgtEl>
                                        <p:attrNameLst>
                                          <p:attrName>style.visibility</p:attrName>
                                        </p:attrNameLst>
                                      </p:cBhvr>
                                      <p:to>
                                        <p:strVal val="visible"/>
                                      </p:to>
                                    </p:set>
                                    <p:anim calcmode="lin" valueType="num">
                                      <p:cBhvr>
                                        <p:cTn id="48" dur="20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49" dur="2000" fill="hold"/>
                                        <p:tgtEl>
                                          <p:spTgt spid="18">
                                            <p:txEl>
                                              <p:pRg st="4" end="4"/>
                                            </p:txEl>
                                          </p:spTgt>
                                        </p:tgtEl>
                                        <p:attrNameLst>
                                          <p:attrName>ppt_h</p:attrName>
                                        </p:attrNameLst>
                                      </p:cBhvr>
                                      <p:tavLst>
                                        <p:tav tm="0">
                                          <p:val>
                                            <p:fltVal val="0"/>
                                          </p:val>
                                        </p:tav>
                                        <p:tav tm="100000">
                                          <p:val>
                                            <p:strVal val="#ppt_h"/>
                                          </p:val>
                                        </p:tav>
                                      </p:tavLst>
                                    </p:anim>
                                    <p:animEffect transition="in" filter="fade">
                                      <p:cBhvr>
                                        <p:cTn id="50" dur="20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uiExpand="1" build="p"/>
      <p:bldP spid="18"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0" y="777240"/>
            <a:ext cx="12192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274638" algn="justLow" fontAlgn="base">
              <a:spcBef>
                <a:spcPct val="0"/>
              </a:spcBef>
              <a:spcAft>
                <a:spcPct val="0"/>
              </a:spcAft>
            </a:pPr>
            <a:r>
              <a:rPr lang="fa-IR" sz="3200" b="1" dirty="0" smtClean="0">
                <a:solidFill>
                  <a:srgbClr val="C00000"/>
                </a:solidFill>
                <a:latin typeface="Arial" pitchFamily="34" charset="0"/>
                <a:ea typeface="Times New Roman" pitchFamily="18" charset="0"/>
                <a:cs typeface="B Zar" pitchFamily="2" charset="-78"/>
              </a:rPr>
              <a:t>نتیجه گیری</a:t>
            </a:r>
          </a:p>
          <a:p>
            <a:pPr lvl="0" indent="274638" algn="justLow" fontAlgn="base">
              <a:spcBef>
                <a:spcPct val="0"/>
              </a:spcBef>
              <a:spcAft>
                <a:spcPct val="0"/>
              </a:spcAft>
            </a:pPr>
            <a:endParaRPr lang="fa-IR" sz="2400" b="1" dirty="0" smtClean="0">
              <a:solidFill>
                <a:srgbClr val="002060"/>
              </a:solidFill>
              <a:latin typeface="Arial" pitchFamily="34" charset="0"/>
              <a:ea typeface="Times New Roman" pitchFamily="18" charset="0"/>
              <a:cs typeface="B Zar" pitchFamily="2" charset="-78"/>
            </a:endParaRPr>
          </a:p>
          <a:p>
            <a:pPr lvl="0" indent="274638" algn="justLow" fontAlgn="base">
              <a:spcBef>
                <a:spcPct val="0"/>
              </a:spcBef>
              <a:spcAft>
                <a:spcPct val="0"/>
              </a:spcAft>
            </a:pPr>
            <a:endParaRPr lang="fa-IR" sz="2400" b="1" dirty="0" smtClean="0">
              <a:solidFill>
                <a:srgbClr val="002060"/>
              </a:solidFill>
              <a:latin typeface="Arial" pitchFamily="34" charset="0"/>
              <a:ea typeface="Times New Roman" pitchFamily="18" charset="0"/>
              <a:cs typeface="B Zar" pitchFamily="2" charset="-78"/>
            </a:endParaRPr>
          </a:p>
          <a:p>
            <a:pPr lvl="0" indent="274638" algn="ctr" fontAlgn="base">
              <a:spcBef>
                <a:spcPct val="0"/>
              </a:spcBef>
              <a:spcAft>
                <a:spcPct val="0"/>
              </a:spcAft>
            </a:pPr>
            <a:r>
              <a:rPr lang="fa-IR" sz="2400" b="1" dirty="0" smtClean="0">
                <a:solidFill>
                  <a:srgbClr val="002060"/>
                </a:solidFill>
                <a:latin typeface="Arial" pitchFamily="34" charset="0"/>
                <a:ea typeface="Times New Roman" pitchFamily="18" charset="0"/>
                <a:cs typeface="B Zar" pitchFamily="2" charset="-78"/>
              </a:rPr>
              <a:t>حقیقتاً کرونا شمه‌ای از آخر دنیا بود و فرد مبتلا به آن با تمام وجود مظاهر قیامت را مشاهده می‌کرد، همه از یکدیگر فرار می‌کنند، دیگر خبری از صله رحم، دید و بازدید و حتی عیادت نزدیک ترین و دلبندترین اقوام نیست!</a:t>
            </a:r>
          </a:p>
          <a:p>
            <a:pPr lvl="0" indent="274638" algn="ctr" fontAlgn="base">
              <a:spcBef>
                <a:spcPct val="0"/>
              </a:spcBef>
              <a:spcAft>
                <a:spcPct val="0"/>
              </a:spcAft>
            </a:pPr>
            <a:endParaRPr lang="fa-IR" sz="2400" b="1" dirty="0" smtClean="0">
              <a:solidFill>
                <a:srgbClr val="002060"/>
              </a:solidFill>
              <a:latin typeface="Arial" pitchFamily="34" charset="0"/>
              <a:ea typeface="Times New Roman" pitchFamily="18" charset="0"/>
              <a:cs typeface="B Zar" pitchFamily="2" charset="-78"/>
            </a:endParaRPr>
          </a:p>
          <a:p>
            <a:pPr lvl="0" indent="274638" algn="ctr" fontAlgn="base">
              <a:spcBef>
                <a:spcPct val="0"/>
              </a:spcBef>
              <a:spcAft>
                <a:spcPct val="0"/>
              </a:spcAft>
            </a:pPr>
            <a:r>
              <a:rPr lang="fa-IR" sz="2400" b="1" dirty="0" smtClean="0">
                <a:solidFill>
                  <a:srgbClr val="002060"/>
                </a:solidFill>
                <a:latin typeface="Arial" pitchFamily="34" charset="0"/>
                <a:ea typeface="Times New Roman" pitchFamily="18" charset="0"/>
                <a:cs typeface="B Zar" pitchFamily="2" charset="-78"/>
              </a:rPr>
              <a:t>مگر در قرآن نفرمود: "يَوْمَ يَفِرُّ الْمَرْءُ مِنْ أَخِيهِ وَ أُمِّهِ وَ أَبِيهِ وَ صاحِبَتِهِ وَ بَنِيهِ لِكُلِّ امْرِئٍ مِنْهُمْ يَوْمَئِذٍ شَأْنٌ يُغْنِيهِ" قیامت روزی است که شخص از برادر خود فرار می‌کند از مادرش فرار می‌کند از پدرش فرار می‌کند. از رفیقش فرار می‌کند حتی از فرزندش فرار می‌کند. آن روز هرکس گرفتار خودش است و رایحه‌ای از آن روز را ما امروز در شیوع کرونا ویروس دیدیم. واقعا می‌توان در پرتو این آموزه‌های نورانی به یاد قیامت افتاد و از ورای عینک ماده‌گرایی صرفی که بر چشم داریم، نگاهی نافذ و بصیرانه به موضوعات انداخت و درس‌ها و عبرت‌ها گرفت. با چنین منظری، این ویروس هم وسیله تنبه و بیداری خواهد شد.</a:t>
            </a:r>
          </a:p>
          <a:p>
            <a:pPr lvl="0" indent="274638" algn="justLow" fontAlgn="base">
              <a:spcBef>
                <a:spcPct val="0"/>
              </a:spcBef>
              <a:spcAft>
                <a:spcPct val="0"/>
              </a:spcAft>
            </a:pPr>
            <a:endParaRPr lang="fa-IR" sz="2400" b="1" dirty="0" smtClean="0">
              <a:solidFill>
                <a:srgbClr val="002060"/>
              </a:solidFill>
              <a:latin typeface="Arial" pitchFamily="34" charset="0"/>
              <a:ea typeface="Times New Roman" pitchFamily="18" charset="0"/>
              <a:cs typeface="B Zar" pitchFamily="2" charset="-78"/>
            </a:endParaRPr>
          </a:p>
          <a:p>
            <a:pPr lvl="0" indent="274638" algn="justLow" fontAlgn="base">
              <a:spcBef>
                <a:spcPct val="0"/>
              </a:spcBef>
              <a:spcAft>
                <a:spcPct val="0"/>
              </a:spcAft>
            </a:pPr>
            <a:endParaRPr lang="fa-IR" sz="2400" b="1" dirty="0" smtClean="0">
              <a:solidFill>
                <a:srgbClr val="002060"/>
              </a:solidFill>
              <a:latin typeface="Arial" pitchFamily="34" charset="0"/>
              <a:ea typeface="Times New Roman" pitchFamily="18" charset="0"/>
              <a:cs typeface="B Zar" pitchFamily="2" charset="-78"/>
            </a:endParaRPr>
          </a:p>
          <a:p>
            <a:pPr lvl="0" indent="274638" algn="l" fontAlgn="base">
              <a:spcBef>
                <a:spcPct val="0"/>
              </a:spcBef>
              <a:spcAft>
                <a:spcPct val="0"/>
              </a:spcAft>
            </a:pPr>
            <a:r>
              <a:rPr lang="fa-IR" sz="2400" b="1" dirty="0" smtClean="0">
                <a:solidFill>
                  <a:srgbClr val="002060"/>
                </a:solidFill>
                <a:latin typeface="Arial" pitchFamily="34" charset="0"/>
                <a:ea typeface="Times New Roman" pitchFamily="18" charset="0"/>
                <a:cs typeface="B Zar" pitchFamily="2" charset="-78"/>
              </a:rPr>
              <a:t> عبس/34-37</a:t>
            </a:r>
          </a:p>
        </p:txBody>
      </p:sp>
    </p:spTree>
    <p:extLst>
      <p:ext uri="{BB962C8B-B14F-4D97-AF65-F5344CB8AC3E}">
        <p14:creationId xmlns:p14="http://schemas.microsoft.com/office/powerpoint/2010/main" val="414309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265"/>
                                        </p:tgtEl>
                                        <p:attrNameLst>
                                          <p:attrName>style.visibility</p:attrName>
                                        </p:attrNameLst>
                                      </p:cBhvr>
                                      <p:to>
                                        <p:strVal val="visible"/>
                                      </p:to>
                                    </p:set>
                                    <p:anim calcmode="lin" valueType="num">
                                      <p:cBhvr>
                                        <p:cTn id="7" dur="2000" fill="hold"/>
                                        <p:tgtEl>
                                          <p:spTgt spid="11265"/>
                                        </p:tgtEl>
                                        <p:attrNameLst>
                                          <p:attrName>ppt_w</p:attrName>
                                        </p:attrNameLst>
                                      </p:cBhvr>
                                      <p:tavLst>
                                        <p:tav tm="0">
                                          <p:val>
                                            <p:fltVal val="0"/>
                                          </p:val>
                                        </p:tav>
                                        <p:tav tm="100000">
                                          <p:val>
                                            <p:strVal val="#ppt_w"/>
                                          </p:val>
                                        </p:tav>
                                      </p:tavLst>
                                    </p:anim>
                                    <p:anim calcmode="lin" valueType="num">
                                      <p:cBhvr>
                                        <p:cTn id="8" dur="2000" fill="hold"/>
                                        <p:tgtEl>
                                          <p:spTgt spid="11265"/>
                                        </p:tgtEl>
                                        <p:attrNameLst>
                                          <p:attrName>ppt_h</p:attrName>
                                        </p:attrNameLst>
                                      </p:cBhvr>
                                      <p:tavLst>
                                        <p:tav tm="0">
                                          <p:val>
                                            <p:fltVal val="0"/>
                                          </p:val>
                                        </p:tav>
                                        <p:tav tm="100000">
                                          <p:val>
                                            <p:strVal val="#ppt_h"/>
                                          </p:val>
                                        </p:tav>
                                      </p:tavLst>
                                    </p:anim>
                                    <p:animEffect transition="in" filter="fade">
                                      <p:cBhvr>
                                        <p:cTn id="9" dur="20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2 Subtítulo"/>
          <p:cNvSpPr txBox="1">
            <a:spLocks/>
          </p:cNvSpPr>
          <p:nvPr/>
        </p:nvSpPr>
        <p:spPr bwMode="auto">
          <a:xfrm>
            <a:off x="334434" y="6234118"/>
            <a:ext cx="2690284" cy="4635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endParaRPr lang="es-ES" sz="2000" dirty="0">
              <a:solidFill>
                <a:prstClr val="white">
                  <a:lumMod val="75000"/>
                </a:prstClr>
              </a:solidFill>
            </a:endParaRPr>
          </a:p>
        </p:txBody>
      </p:sp>
      <p:pic>
        <p:nvPicPr>
          <p:cNvPr id="3086" name="Imagen 5" descr="C:\Users\Design\Documents\Edu\Product Launch\sha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0115" y="6019800"/>
            <a:ext cx="101811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5" descr="C:\Users\Design\Documents\Edu\Product Launch\sha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6012565"/>
            <a:ext cx="101811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40523" y="4211122"/>
            <a:ext cx="8153367" cy="2646878"/>
          </a:xfrm>
          <a:prstGeom prst="rect">
            <a:avLst/>
          </a:prstGeom>
          <a:noFill/>
        </p:spPr>
        <p:txBody>
          <a:bodyPr wrap="square" rtlCol="0">
            <a:spAutoFit/>
          </a:bodyPr>
          <a:lstStyle/>
          <a:p>
            <a:r>
              <a:rPr lang="fa-IR" sz="16600" dirty="0">
                <a:solidFill>
                  <a:schemeClr val="accent3">
                    <a:lumMod val="50000"/>
                  </a:schemeClr>
                </a:solidFill>
                <a:latin typeface="Times New Roman"/>
                <a:ea typeface="Times New Roman"/>
                <a:cs typeface="B Koodak"/>
              </a:rPr>
              <a:t>پ</a:t>
            </a:r>
            <a:r>
              <a:rPr lang="fa-IR" sz="16600" dirty="0">
                <a:solidFill>
                  <a:schemeClr val="accent2">
                    <a:lumMod val="60000"/>
                    <a:lumOff val="40000"/>
                  </a:schemeClr>
                </a:solidFill>
                <a:latin typeface="Times New Roman"/>
                <a:ea typeface="Times New Roman"/>
                <a:cs typeface="B Koodak"/>
              </a:rPr>
              <a:t>ا</a:t>
            </a:r>
            <a:r>
              <a:rPr lang="fa-IR" sz="16600" dirty="0">
                <a:solidFill>
                  <a:schemeClr val="accent3">
                    <a:lumMod val="50000"/>
                  </a:schemeClr>
                </a:solidFill>
                <a:latin typeface="Times New Roman"/>
                <a:ea typeface="Times New Roman"/>
                <a:cs typeface="B Koodak"/>
              </a:rPr>
              <a:t>ی</a:t>
            </a:r>
            <a:r>
              <a:rPr lang="fa-IR" sz="16600" dirty="0">
                <a:solidFill>
                  <a:schemeClr val="accent4">
                    <a:lumMod val="75000"/>
                  </a:schemeClr>
                </a:solidFill>
                <a:latin typeface="Times New Roman"/>
                <a:ea typeface="Times New Roman"/>
                <a:cs typeface="B Koodak"/>
              </a:rPr>
              <a:t>ا</a:t>
            </a:r>
            <a:r>
              <a:rPr lang="fa-IR" sz="16600" dirty="0">
                <a:solidFill>
                  <a:srgbClr val="FFC000"/>
                </a:solidFill>
                <a:latin typeface="Times New Roman"/>
                <a:ea typeface="Times New Roman"/>
                <a:cs typeface="B Koodak"/>
              </a:rPr>
              <a:t>ن</a:t>
            </a:r>
            <a:endParaRPr lang="en-US" sz="23900" dirty="0">
              <a:solidFill>
                <a:srgbClr val="FFC000"/>
              </a:solidFill>
              <a:latin typeface="Times New Roman"/>
              <a:ea typeface="Times New Roman"/>
              <a:cs typeface="B Koodak"/>
            </a:endParaRPr>
          </a:p>
        </p:txBody>
      </p:sp>
      <p:pic>
        <p:nvPicPr>
          <p:cNvPr id="10" name="Picture 6" descr="[تصویر:  YaMahd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49596">
            <a:off x="9863892" y="641847"/>
            <a:ext cx="2266925" cy="11288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600" y="1280160"/>
            <a:ext cx="4826000" cy="390144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perspectiveRelaxedModerately"/>
            <a:lightRig rig="balanced" dir="t">
              <a:rot lat="0" lon="0" rev="8700000"/>
            </a:lightRig>
          </a:scene3d>
          <a:sp3d>
            <a:bevelT w="190500" h="38100"/>
          </a:sp3d>
        </p:spPr>
      </p:pic>
    </p:spTree>
    <p:extLst>
      <p:ext uri="{BB962C8B-B14F-4D97-AF65-F5344CB8AC3E}">
        <p14:creationId xmlns:p14="http://schemas.microsoft.com/office/powerpoint/2010/main" val="1934211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par>
                                <p:cTn id="10" presetID="53"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childTnLst>
                          </p:cTn>
                        </p:par>
                        <p:par>
                          <p:cTn id="15" fill="hold">
                            <p:stCondLst>
                              <p:cond delay="2000"/>
                            </p:stCondLst>
                            <p:childTnLst>
                              <p:par>
                                <p:cTn id="16" presetID="53" presetClass="entr" presetSubtype="0" fill="hold" grpId="0" nodeType="afterEffect">
                                  <p:stCondLst>
                                    <p:cond delay="100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fltVal val="0"/>
                                          </p:val>
                                        </p:tav>
                                        <p:tav tm="100000">
                                          <p:val>
                                            <p:strVal val="#ppt_w"/>
                                          </p:val>
                                        </p:tav>
                                      </p:tavLst>
                                    </p:anim>
                                    <p:anim calcmode="lin" valueType="num">
                                      <p:cBhvr>
                                        <p:cTn id="19" dur="2000" fill="hold"/>
                                        <p:tgtEl>
                                          <p:spTgt spid="3"/>
                                        </p:tgtEl>
                                        <p:attrNameLst>
                                          <p:attrName>ppt_h</p:attrName>
                                        </p:attrNameLst>
                                      </p:cBhvr>
                                      <p:tavLst>
                                        <p:tav tm="0">
                                          <p:val>
                                            <p:fltVal val="0"/>
                                          </p:val>
                                        </p:tav>
                                        <p:tav tm="100000">
                                          <p:val>
                                            <p:strVal val="#ppt_h"/>
                                          </p:val>
                                        </p:tav>
                                      </p:tavLst>
                                    </p:anim>
                                    <p:animEffect transition="in" filter="fade">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2268392" y="3350567"/>
            <a:ext cx="7997125" cy="295396"/>
          </a:xfrm>
          <a:prstGeom prst="rect">
            <a:avLst/>
          </a:prstGeom>
        </p:spPr>
      </p:pic>
      <p:pic>
        <p:nvPicPr>
          <p:cNvPr id="5" name="Picture 4"/>
          <p:cNvPicPr>
            <a:picLocks noChangeAspect="1"/>
          </p:cNvPicPr>
          <p:nvPr/>
        </p:nvPicPr>
        <p:blipFill>
          <a:blip r:embed="rId4">
            <a:duotone>
              <a:prstClr val="black"/>
              <a:srgbClr val="2B8FD3">
                <a:tint val="45000"/>
                <a:satMod val="400000"/>
              </a:srgbClr>
            </a:duotone>
            <a:extLst>
              <a:ext uri="{28A0092B-C50C-407E-A947-70E740481C1C}">
                <a14:useLocalDpi xmlns:a14="http://schemas.microsoft.com/office/drawing/2010/main" val="0"/>
              </a:ext>
            </a:extLst>
          </a:blip>
          <a:stretch>
            <a:fillRect/>
          </a:stretch>
        </p:blipFill>
        <p:spPr>
          <a:xfrm>
            <a:off x="1025239" y="-330013"/>
            <a:ext cx="11069782" cy="5544518"/>
          </a:xfrm>
          <a:prstGeom prst="rect">
            <a:avLst/>
          </a:prstGeom>
        </p:spPr>
      </p:pic>
      <p:sp>
        <p:nvSpPr>
          <p:cNvPr id="10" name="TextBox 9"/>
          <p:cNvSpPr txBox="1"/>
          <p:nvPr/>
        </p:nvSpPr>
        <p:spPr>
          <a:xfrm>
            <a:off x="1966685" y="3636820"/>
            <a:ext cx="8519886" cy="1384995"/>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4800" b="1" dirty="0" smtClean="0">
                <a:ln w="11430"/>
                <a:solidFill>
                  <a:srgbClr val="C00000"/>
                </a:solidFill>
                <a:effectLst>
                  <a:outerShdw blurRad="50800" dist="39000" dir="5460000" algn="tl">
                    <a:srgbClr val="000000">
                      <a:alpha val="38000"/>
                    </a:srgbClr>
                  </a:outerShdw>
                </a:effectLst>
                <a:cs typeface="B Titr" pitchFamily="2" charset="-78"/>
              </a:rPr>
              <a:t>بحران کرونا،</a:t>
            </a:r>
          </a:p>
          <a:p>
            <a:pPr algn="ctr"/>
            <a:r>
              <a:rPr lang="fa-IR" sz="3600" b="1" dirty="0" smtClean="0">
                <a:ln w="11430"/>
                <a:solidFill>
                  <a:srgbClr val="C00000"/>
                </a:solidFill>
                <a:effectLst>
                  <a:outerShdw blurRad="50800" dist="39000" dir="5460000" algn="tl">
                    <a:srgbClr val="000000">
                      <a:alpha val="38000"/>
                    </a:srgbClr>
                  </a:outerShdw>
                </a:effectLst>
                <a:cs typeface="B Koodak" panose="00000700000000000000" pitchFamily="2" charset="-78"/>
              </a:rPr>
              <a:t>افزایش گرایشات منجی گرایانه و وظایف مومنان</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2268392" y="5232983"/>
            <a:ext cx="7997125" cy="29539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22" y="3285261"/>
            <a:ext cx="2561082" cy="243912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3869" y="3239543"/>
            <a:ext cx="2551068" cy="2429589"/>
          </a:xfrm>
          <a:prstGeom prst="rect">
            <a:avLst/>
          </a:prstGeom>
        </p:spPr>
      </p:pic>
    </p:spTree>
    <p:extLst>
      <p:ext uri="{BB962C8B-B14F-4D97-AF65-F5344CB8AC3E}">
        <p14:creationId xmlns:p14="http://schemas.microsoft.com/office/powerpoint/2010/main" val="191401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53"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53"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Effect transition="in" filter="fade">
                                      <p:cBhvr>
                                        <p:cTn id="24" dur="1000"/>
                                        <p:tgtEl>
                                          <p:spTgt spid="14"/>
                                        </p:tgtEl>
                                      </p:cBhvr>
                                    </p:animEffect>
                                  </p:childTnLst>
                                </p:cTn>
                              </p:par>
                              <p:par>
                                <p:cTn id="25" presetID="53"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Effect transition="in" filter="fade">
                                      <p:cBhvr>
                                        <p:cTn id="29" dur="1000"/>
                                        <p:tgtEl>
                                          <p:spTgt spid="15"/>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b="-5000"/>
          </a:stretch>
        </a:blip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5196840" y="243840"/>
            <a:ext cx="687324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4638" algn="justLow" defTabSz="914400" eaLnBrk="1" fontAlgn="base" latinLnBrk="0" hangingPunct="1">
              <a:lnSpc>
                <a:spcPct val="100000"/>
              </a:lnSpc>
              <a:spcBef>
                <a:spcPct val="0"/>
              </a:spcBef>
              <a:spcAft>
                <a:spcPct val="0"/>
              </a:spcAft>
              <a:buClrTx/>
              <a:buSzTx/>
              <a:buFontTx/>
              <a:buNone/>
              <a:tabLst/>
            </a:pPr>
            <a:r>
              <a:rPr kumimoji="0" lang="fa-IR" sz="2800" b="1" i="0" u="none" strike="noStrike" normalizeH="0" baseline="0" dirty="0" smtClean="0">
                <a:ln w="12700">
                  <a:solidFill>
                    <a:srgbClr val="C00000"/>
                  </a:solidFill>
                  <a:prstDash val="solid"/>
                </a:ln>
                <a:solidFill>
                  <a:srgbClr val="FFC000"/>
                </a:solidFill>
                <a:latin typeface="Arial" pitchFamily="34" charset="0"/>
                <a:ea typeface="Times New Roman" pitchFamily="18" charset="0"/>
                <a:cs typeface="B Zar" pitchFamily="2" charset="-78"/>
              </a:rPr>
              <a:t>مقام</a:t>
            </a:r>
            <a:r>
              <a:rPr kumimoji="0" lang="ar-SA" sz="2800" b="1" i="0" u="none" strike="noStrike" normalizeH="0" baseline="0" dirty="0" smtClean="0">
                <a:ln w="12700">
                  <a:solidFill>
                    <a:srgbClr val="C00000"/>
                  </a:solidFill>
                  <a:prstDash val="solid"/>
                </a:ln>
                <a:solidFill>
                  <a:srgbClr val="FFC000"/>
                </a:solidFill>
                <a:latin typeface="Arial" pitchFamily="34" charset="0"/>
                <a:ea typeface="Times New Roman" pitchFamily="18" charset="0"/>
                <a:cs typeface="B Zar" pitchFamily="2" charset="-78"/>
              </a:rPr>
              <a:t> معظم </a:t>
            </a:r>
            <a:r>
              <a:rPr kumimoji="0" lang="fa-IR" sz="2800" b="1" i="0" u="none" strike="noStrike" normalizeH="0" baseline="0" dirty="0" smtClean="0">
                <a:ln w="12700">
                  <a:solidFill>
                    <a:srgbClr val="C00000"/>
                  </a:solidFill>
                  <a:prstDash val="solid"/>
                </a:ln>
                <a:solidFill>
                  <a:srgbClr val="FFC000"/>
                </a:solidFill>
                <a:latin typeface="Arial" pitchFamily="34" charset="0"/>
                <a:ea typeface="Times New Roman" pitchFamily="18" charset="0"/>
                <a:cs typeface="B Zar" pitchFamily="2" charset="-78"/>
              </a:rPr>
              <a:t>رهبری</a:t>
            </a:r>
            <a:r>
              <a:rPr kumimoji="0" lang="ar-SA" sz="2800" b="1" i="0" u="none" strike="noStrike" normalizeH="0" baseline="0" dirty="0" smtClean="0">
                <a:ln w="12700">
                  <a:solidFill>
                    <a:srgbClr val="C00000"/>
                  </a:solidFill>
                  <a:prstDash val="solid"/>
                </a:ln>
                <a:solidFill>
                  <a:srgbClr val="FFC000"/>
                </a:solidFill>
                <a:latin typeface="Arial" pitchFamily="34" charset="0"/>
                <a:ea typeface="Times New Roman" pitchFamily="18" charset="0"/>
                <a:cs typeface="B Zar" pitchFamily="2" charset="-78"/>
              </a:rPr>
              <a:t>(مدظله‌العالی):</a:t>
            </a:r>
            <a:endParaRPr kumimoji="0" lang="fa-IR" sz="2800" b="1" i="0" u="none" strike="noStrike" normalizeH="0" baseline="0" dirty="0" smtClean="0">
              <a:ln w="12700">
                <a:solidFill>
                  <a:srgbClr val="C00000"/>
                </a:solidFill>
                <a:prstDash val="solid"/>
              </a:ln>
              <a:solidFill>
                <a:srgbClr val="FFC000"/>
              </a:solidFill>
              <a:latin typeface="Arial" pitchFamily="34" charset="0"/>
              <a:ea typeface="Times New Roman" pitchFamily="18" charset="0"/>
              <a:cs typeface="B Zar" pitchFamily="2" charset="-78"/>
            </a:endParaRPr>
          </a:p>
          <a:p>
            <a:pPr marL="0" marR="0" lvl="0" indent="274638" algn="justLow" defTabSz="914400" eaLnBrk="1" fontAlgn="base" latinLnBrk="0" hangingPunct="1">
              <a:lnSpc>
                <a:spcPct val="100000"/>
              </a:lnSpc>
              <a:spcBef>
                <a:spcPct val="0"/>
              </a:spcBef>
              <a:spcAft>
                <a:spcPct val="0"/>
              </a:spcAft>
              <a:buClrTx/>
              <a:buSzTx/>
              <a:buFontTx/>
              <a:buNone/>
              <a:tabLst/>
            </a:pPr>
            <a:endParaRPr kumimoji="0" lang="fa-IR" sz="2800" b="1" i="0" u="none" strike="noStrike" cap="none" normalizeH="0" baseline="0" dirty="0" smtClean="0">
              <a:ln>
                <a:noFill/>
              </a:ln>
              <a:solidFill>
                <a:srgbClr val="000000"/>
              </a:solidFill>
              <a:effectLst/>
              <a:latin typeface="Arial" pitchFamily="34" charset="0"/>
              <a:ea typeface="Times New Roman" pitchFamily="18" charset="0"/>
              <a:cs typeface="B Zar" pitchFamily="2" charset="-78"/>
            </a:endParaRPr>
          </a:p>
          <a:p>
            <a:pPr marL="0" marR="0" lvl="0" indent="274638" algn="justLow" defTabSz="914400" eaLnBrk="1" fontAlgn="base" latinLnBrk="0" hangingPunct="1">
              <a:lnSpc>
                <a:spcPct val="100000"/>
              </a:lnSpc>
              <a:spcBef>
                <a:spcPct val="0"/>
              </a:spcBef>
              <a:spcAft>
                <a:spcPct val="0"/>
              </a:spcAft>
              <a:buClrTx/>
              <a:buSzTx/>
              <a:buFontTx/>
              <a:buNone/>
              <a:tabLst/>
            </a:pPr>
            <a:r>
              <a:rPr kumimoji="0" lang="ar-SA" sz="2800" i="0" u="none" strike="noStrike" cap="none" normalizeH="0" baseline="0" dirty="0" smtClean="0">
                <a:ln>
                  <a:solidFill>
                    <a:srgbClr val="002060"/>
                  </a:solidFill>
                </a:ln>
                <a:solidFill>
                  <a:srgbClr val="3C71C8"/>
                </a:solidFill>
                <a:effectLst/>
                <a:latin typeface="Arial" pitchFamily="34" charset="0"/>
                <a:ea typeface="Times New Roman" pitchFamily="18" charset="0"/>
                <a:cs typeface="B Zar" pitchFamily="2" charset="-78"/>
              </a:rPr>
              <a:t>« شاید </a:t>
            </a:r>
            <a:r>
              <a:rPr lang="ar-SA" sz="2800" dirty="0" smtClean="0">
                <a:ln>
                  <a:solidFill>
                    <a:srgbClr val="002060"/>
                  </a:solidFill>
                </a:ln>
                <a:solidFill>
                  <a:srgbClr val="3C71C8"/>
                </a:solidFill>
                <a:latin typeface="Arial" pitchFamily="34" charset="0"/>
                <a:ea typeface="Times New Roman" pitchFamily="18" charset="0"/>
                <a:cs typeface="B Zar" pitchFamily="2" charset="-78"/>
              </a:rPr>
              <a:t>در </a:t>
            </a:r>
            <a:r>
              <a:rPr kumimoji="0" lang="ar-SA" sz="2800" i="0" u="none" strike="noStrike" cap="none" normalizeH="0" baseline="0" dirty="0" smtClean="0">
                <a:ln>
                  <a:solidFill>
                    <a:srgbClr val="002060"/>
                  </a:solidFill>
                </a:ln>
                <a:solidFill>
                  <a:srgbClr val="3C71C8"/>
                </a:solidFill>
                <a:effectLst/>
                <a:latin typeface="Arial" pitchFamily="34" charset="0"/>
                <a:ea typeface="Times New Roman" pitchFamily="18" charset="0"/>
                <a:cs typeface="B Zar" pitchFamily="2" charset="-78"/>
              </a:rPr>
              <a:t>تاریخ بشر کمتر دوره‌ای اتّفاق افتاده باشد که آحاد بشری، جامعه‌ی بشری در همه جای عالَم، به قدر امروز احساس نیاز به یک منجی داشته باشند - چه نخبگان که آگاهانه این نیاز را احساس می‌کنند، چه بسیاری از مردم که احساس نیاز می‌کنند ولی در ناخودآگاهِ خودشان- احساس نیاز به یک منجی، احساس نیاز به مهدی، احساس نیاز به یک دست قدرت الهی، احساس نیاز به یک امامت معصوم، احساس نیاز به عصمت، به هدایت الهی؛ در کمتر دوره‌ای از تاریخ، انسان این همه احساس نیاز به این حقیقت والا سراغ دارد.»</a:t>
            </a:r>
            <a:endParaRPr kumimoji="0" lang="en-US" sz="5400" i="0" u="none" strike="noStrike" cap="none" normalizeH="0" baseline="0" dirty="0" smtClean="0">
              <a:ln>
                <a:solidFill>
                  <a:srgbClr val="002060"/>
                </a:solidFill>
              </a:ln>
              <a:solidFill>
                <a:srgbClr val="3C71C8"/>
              </a:solidFill>
              <a:effectLst/>
              <a:latin typeface="Arial" pitchFamily="34" charset="0"/>
              <a:cs typeface="Arial" pitchFamily="34" charset="0"/>
            </a:endParaRPr>
          </a:p>
        </p:txBody>
      </p:sp>
      <p:sp>
        <p:nvSpPr>
          <p:cNvPr id="11267" name="Rectangle 3"/>
          <p:cNvSpPr>
            <a:spLocks noChangeArrowheads="1"/>
          </p:cNvSpPr>
          <p:nvPr/>
        </p:nvSpPr>
        <p:spPr bwMode="auto">
          <a:xfrm>
            <a:off x="0" y="6488668"/>
            <a:ext cx="114486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 </a:t>
            </a:r>
            <a:r>
              <a:rPr kumimoji="0" lang="ar-SA" b="0" i="0" u="none" strike="noStrike" cap="none" normalizeH="0" baseline="0" dirty="0" smtClean="0">
                <a:ln>
                  <a:noFill/>
                </a:ln>
                <a:solidFill>
                  <a:srgbClr val="000000"/>
                </a:solidFill>
                <a:effectLst/>
                <a:latin typeface="Arial" pitchFamily="34" charset="0"/>
                <a:ea typeface="Times New Roman" pitchFamily="18" charset="0"/>
                <a:cs typeface="B Zar" pitchFamily="2" charset="-78"/>
              </a:rPr>
              <a:t>(21/1/1399)</a:t>
            </a:r>
            <a:endParaRPr kumimoji="0" lang="fa-IR" sz="3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4309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265"/>
                                        </p:tgtEl>
                                        <p:attrNameLst>
                                          <p:attrName>style.visibility</p:attrName>
                                        </p:attrNameLst>
                                      </p:cBhvr>
                                      <p:to>
                                        <p:strVal val="visible"/>
                                      </p:to>
                                    </p:set>
                                    <p:anim calcmode="lin" valueType="num">
                                      <p:cBhvr>
                                        <p:cTn id="7" dur="2000" fill="hold"/>
                                        <p:tgtEl>
                                          <p:spTgt spid="11265"/>
                                        </p:tgtEl>
                                        <p:attrNameLst>
                                          <p:attrName>ppt_w</p:attrName>
                                        </p:attrNameLst>
                                      </p:cBhvr>
                                      <p:tavLst>
                                        <p:tav tm="0">
                                          <p:val>
                                            <p:fltVal val="0"/>
                                          </p:val>
                                        </p:tav>
                                        <p:tav tm="100000">
                                          <p:val>
                                            <p:strVal val="#ppt_w"/>
                                          </p:val>
                                        </p:tav>
                                      </p:tavLst>
                                    </p:anim>
                                    <p:anim calcmode="lin" valueType="num">
                                      <p:cBhvr>
                                        <p:cTn id="8" dur="2000" fill="hold"/>
                                        <p:tgtEl>
                                          <p:spTgt spid="11265"/>
                                        </p:tgtEl>
                                        <p:attrNameLst>
                                          <p:attrName>ppt_h</p:attrName>
                                        </p:attrNameLst>
                                      </p:cBhvr>
                                      <p:tavLst>
                                        <p:tav tm="0">
                                          <p:val>
                                            <p:fltVal val="0"/>
                                          </p:val>
                                        </p:tav>
                                        <p:tav tm="100000">
                                          <p:val>
                                            <p:strVal val="#ppt_h"/>
                                          </p:val>
                                        </p:tav>
                                      </p:tavLst>
                                    </p:anim>
                                    <p:animEffect transition="in" filter="fade">
                                      <p:cBhvr>
                                        <p:cTn id="9" dur="20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602" y="1297541"/>
            <a:ext cx="11973127" cy="5560461"/>
          </a:xfrm>
          <a:prstGeom prst="rect">
            <a:avLst/>
          </a:prstGeom>
        </p:spPr>
      </p:pic>
      <p:sp>
        <p:nvSpPr>
          <p:cNvPr id="9" name="TextBox 8"/>
          <p:cNvSpPr txBox="1"/>
          <p:nvPr/>
        </p:nvSpPr>
        <p:spPr>
          <a:xfrm>
            <a:off x="1554481" y="2575559"/>
            <a:ext cx="9098279" cy="3785652"/>
          </a:xfrm>
          <a:prstGeom prst="rect">
            <a:avLst/>
          </a:prstGeom>
          <a:noFill/>
        </p:spPr>
        <p:txBody>
          <a:bodyPr wrap="square" rtlCol="1">
            <a:spAutoFit/>
          </a:bodyPr>
          <a:lstStyle/>
          <a:p>
            <a:pPr algn="justLow"/>
            <a:r>
              <a:rPr lang="fa-IR" sz="2400" dirty="0" smtClean="0">
                <a:ln>
                  <a:solidFill>
                    <a:srgbClr val="C00000"/>
                  </a:solidFill>
                </a:ln>
                <a:solidFill>
                  <a:srgbClr val="0070C0"/>
                </a:solidFill>
                <a:cs typeface="B Nazanin" panose="00000400000000000000" pitchFamily="2" charset="-78"/>
              </a:rPr>
              <a:t>مرور در تاریخ، این نکته را مورد تأکید قرار می‌دهد که عقیده به ظهور یک رهبر مقتدر الهی و آمدن مصلحی در آخرالزمان به نام منجی موعود جهانی به قدری اصیل و ریشه‌دار است که در اعماق دل ملت ها و پیروان همه ادیان و تمام اقوام و ملل جهان جا گرفته، به طوری که در طول تاریخ بشریت، انسانها در فراز و نشیب‌های زندگی، با یادآوری ظهور چنین رهبر مقتدری، پیوسته خود را از یأس و ناامیدی نجات داده و در انتظار آن مصلح موعود جهانی در پایان جهان لحظه ‌شماری می‌کنند. بنابراین در بین ادیان مختلف این مسئله مشترک است که پیش از آمدن موعود تحولاتی در دنیا رخ می‌دهد. لذا در شرایط کنونی نیز که دنیا با شیوع بحران و بیماری عالَم گیر کرونا مواجه شده، به نظر می رسد گرایشات منجی­گرایانه و احساس نیاز به منجی موعود در مردم جهان با ادیان و تفکرات مختلف رشد و رواج بیشتری نسبت به قبل یافته و به این سوال و اندیشه جدی مجال بروز داده است که؛‌ آیا آمدن منجی موعود نزدیک است؟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045"/>
            <a:ext cx="12062012" cy="1674056"/>
          </a:xfrm>
          <a:prstGeom prst="rect">
            <a:avLst/>
          </a:prstGeom>
        </p:spPr>
      </p:pic>
      <p:sp>
        <p:nvSpPr>
          <p:cNvPr id="5" name="TextBox 4"/>
          <p:cNvSpPr txBox="1"/>
          <p:nvPr/>
        </p:nvSpPr>
        <p:spPr>
          <a:xfrm>
            <a:off x="1027357" y="389264"/>
            <a:ext cx="10227212" cy="769441"/>
          </a:xfrm>
          <a:prstGeom prst="rect">
            <a:avLst/>
          </a:prstGeom>
          <a:noFill/>
          <a:scene3d>
            <a:camera prst="orthographicFront"/>
            <a:lightRig rig="threePt" dir="t"/>
          </a:scene3d>
          <a:sp3d>
            <a:bevelT w="139700" prst="cross"/>
          </a:sp3d>
        </p:spPr>
        <p:txBody>
          <a:bodyPr wrap="square" rtlCol="1">
            <a:spAutoFit/>
          </a:bodyPr>
          <a:lstStyle/>
          <a:p>
            <a:pPr algn="ctr"/>
            <a:r>
              <a:rPr lang="fa-IR"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anose="00000700000000000000" pitchFamily="2" charset="-78"/>
              </a:rPr>
              <a:t>مقدمه</a:t>
            </a:r>
            <a:endParaRPr lang="fa-IR"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anose="00000700000000000000" pitchFamily="2" charset="-78"/>
            </a:endParaRPr>
          </a:p>
        </p:txBody>
      </p:sp>
    </p:spTree>
    <p:extLst>
      <p:ext uri="{BB962C8B-B14F-4D97-AF65-F5344CB8AC3E}">
        <p14:creationId xmlns:p14="http://schemas.microsoft.com/office/powerpoint/2010/main" val="16599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2000" fill="hold"/>
                                        <p:tgtEl>
                                          <p:spTgt spid="12"/>
                                        </p:tgtEl>
                                        <p:attrNameLst>
                                          <p:attrName>ppt_w</p:attrName>
                                        </p:attrNameLst>
                                      </p:cBhvr>
                                      <p:tavLst>
                                        <p:tav tm="0">
                                          <p:val>
                                            <p:fltVal val="0"/>
                                          </p:val>
                                        </p:tav>
                                        <p:tav tm="100000">
                                          <p:val>
                                            <p:strVal val="#ppt_w"/>
                                          </p:val>
                                        </p:tav>
                                      </p:tavLst>
                                    </p:anim>
                                    <p:anim calcmode="lin" valueType="num">
                                      <p:cBhvr>
                                        <p:cTn id="14" dur="2000" fill="hold"/>
                                        <p:tgtEl>
                                          <p:spTgt spid="12"/>
                                        </p:tgtEl>
                                        <p:attrNameLst>
                                          <p:attrName>ppt_h</p:attrName>
                                        </p:attrNameLst>
                                      </p:cBhvr>
                                      <p:tavLst>
                                        <p:tav tm="0">
                                          <p:val>
                                            <p:fltVal val="0"/>
                                          </p:val>
                                        </p:tav>
                                        <p:tav tm="100000">
                                          <p:val>
                                            <p:strVal val="#ppt_h"/>
                                          </p:val>
                                        </p:tav>
                                      </p:tavLst>
                                    </p:anim>
                                    <p:animEffect transition="in" filter="fade">
                                      <p:cBhvr>
                                        <p:cTn id="15" dur="2000"/>
                                        <p:tgtEl>
                                          <p:spTgt spid="12"/>
                                        </p:tgtEl>
                                      </p:cBhvr>
                                    </p:animEffect>
                                  </p:childTnLst>
                                </p:cTn>
                              </p:par>
                            </p:childTnLst>
                          </p:cTn>
                        </p:par>
                        <p:par>
                          <p:cTn id="16" fill="hold">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Effect transition="in" filter="fade">
                                      <p:cBhvr>
                                        <p:cTn id="21" dur="2000"/>
                                        <p:tgtEl>
                                          <p:spTgt spid="5"/>
                                        </p:tgtEl>
                                      </p:cBhvr>
                                    </p:animEffect>
                                  </p:childTnLst>
                                </p:cTn>
                              </p:par>
                            </p:childTnLst>
                          </p:cTn>
                        </p:par>
                        <p:par>
                          <p:cTn id="22" fill="hold">
                            <p:stCondLst>
                              <p:cond delay="60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fltVal val="0"/>
                                          </p:val>
                                        </p:tav>
                                        <p:tav tm="100000">
                                          <p:val>
                                            <p:strVal val="#ppt_w"/>
                                          </p:val>
                                        </p:tav>
                                      </p:tavLst>
                                    </p:anim>
                                    <p:anim calcmode="lin" valueType="num">
                                      <p:cBhvr>
                                        <p:cTn id="26" dur="2000" fill="hold"/>
                                        <p:tgtEl>
                                          <p:spTgt spid="9"/>
                                        </p:tgtEl>
                                        <p:attrNameLst>
                                          <p:attrName>ppt_h</p:attrName>
                                        </p:attrNameLst>
                                      </p:cBhvr>
                                      <p:tavLst>
                                        <p:tav tm="0">
                                          <p:val>
                                            <p:fltVal val="0"/>
                                          </p:val>
                                        </p:tav>
                                        <p:tav tm="100000">
                                          <p:val>
                                            <p:strVal val="#ppt_h"/>
                                          </p:val>
                                        </p:tav>
                                      </p:tavLst>
                                    </p:anim>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45"/>
            <a:ext cx="12062012" cy="1674056"/>
          </a:xfrm>
          <a:prstGeom prst="rect">
            <a:avLst/>
          </a:prstGeom>
        </p:spPr>
      </p:pic>
      <p:sp>
        <p:nvSpPr>
          <p:cNvPr id="4" name="Title 3"/>
          <p:cNvSpPr>
            <a:spLocks noGrp="1"/>
          </p:cNvSpPr>
          <p:nvPr>
            <p:ph type="title"/>
          </p:nvPr>
        </p:nvSpPr>
        <p:spPr>
          <a:xfrm>
            <a:off x="838200" y="111203"/>
            <a:ext cx="10515600" cy="1325563"/>
          </a:xfrm>
        </p:spPr>
        <p:txBody>
          <a:bodyPr/>
          <a:lstStyle/>
          <a:p>
            <a:pPr algn="ctr"/>
            <a:r>
              <a:rPr lang="fa-I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anose="00000700000000000000" pitchFamily="2" charset="-78"/>
              </a:rPr>
              <a:t>منجی‌گرایی در ادیان توحیدی و مکاتب مختلف</a:t>
            </a:r>
          </a:p>
        </p:txBody>
      </p:sp>
      <p:pic>
        <p:nvPicPr>
          <p:cNvPr id="11" name="Picture 10"/>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flipH="1">
            <a:off x="6172200" y="1611012"/>
            <a:ext cx="564366" cy="5238903"/>
          </a:xfrm>
          <a:prstGeom prst="rect">
            <a:avLst/>
          </a:prstGeom>
          <a:effectLst>
            <a:innerShdw blurRad="63500" dist="50800" dir="16200000">
              <a:prstClr val="black">
                <a:alpha val="50000"/>
              </a:prstClr>
            </a:innerShdw>
          </a:effectLst>
        </p:spPr>
      </p:pic>
      <p:sp>
        <p:nvSpPr>
          <p:cNvPr id="14" name="Rounded Rectangle 13"/>
          <p:cNvSpPr/>
          <p:nvPr/>
        </p:nvSpPr>
        <p:spPr>
          <a:xfrm>
            <a:off x="7101840" y="2057400"/>
            <a:ext cx="4450080" cy="4419600"/>
          </a:xfrm>
          <a:prstGeom prst="roundRect">
            <a:avLst/>
          </a:prstGeom>
          <a:ln/>
          <a:scene3d>
            <a:camera prst="perspectiveRelaxedModerately"/>
            <a:lightRig rig="threePt" dir="t"/>
          </a:scene3d>
        </p:spPr>
        <p:style>
          <a:lnRef idx="1">
            <a:schemeClr val="accent6"/>
          </a:lnRef>
          <a:fillRef idx="3">
            <a:schemeClr val="accent6"/>
          </a:fillRef>
          <a:effectRef idx="2">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ar-SA"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دین یهود</a:t>
            </a:r>
            <a:endParaRPr lang="fa-I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a:p>
            <a:pPr algn="ctr">
              <a:buNone/>
            </a:pPr>
            <a:endParaRPr lang="fa-I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a:p>
            <a:pPr algn="ctr"/>
            <a:r>
              <a:rPr lang="ar-SA" sz="2800" b="1" dirty="0" smtClean="0">
                <a:ln w="11430">
                  <a:solidFill>
                    <a:srgbClr val="C00000"/>
                  </a:solidFill>
                </a:ln>
                <a:solidFill>
                  <a:srgbClr val="FF0000"/>
                </a:solidFill>
                <a:cs typeface="B Titr" pitchFamily="2" charset="-78"/>
              </a:rPr>
              <a:t> </a:t>
            </a:r>
            <a:r>
              <a:rPr lang="ar-SA" sz="2000" b="1" dirty="0" smtClean="0">
                <a:ln w="11430">
                  <a:solidFill>
                    <a:srgbClr val="C00000"/>
                  </a:solidFill>
                </a:ln>
                <a:solidFill>
                  <a:srgbClr val="FF0000"/>
                </a:solidFill>
                <a:cs typeface="B Titr" pitchFamily="2" charset="-78"/>
              </a:rPr>
              <a:t>انتظار روزی که در آن وعده الهی تحقق و خداوند قوم برگزیده خود را در سرزمین موعود مستقر، و دشمنان آن را نابود کند، و عدل و احسان خود را بر سراسر جهان بگستراند. </a:t>
            </a:r>
            <a:endParaRPr lang="fa-IR" sz="2000" b="1" dirty="0" smtClean="0">
              <a:ln w="11430">
                <a:solidFill>
                  <a:srgbClr val="C00000"/>
                </a:solidFill>
              </a:ln>
              <a:solidFill>
                <a:srgbClr val="FF0000"/>
              </a:solidFill>
              <a:cs typeface="B Titr" pitchFamily="2" charset="-78"/>
            </a:endParaRPr>
          </a:p>
        </p:txBody>
      </p:sp>
      <p:pic>
        <p:nvPicPr>
          <p:cNvPr id="15" name="Picture 14" descr="9.jpg"/>
          <p:cNvPicPr>
            <a:picLocks noChangeAspect="1"/>
          </p:cNvPicPr>
          <p:nvPr/>
        </p:nvPicPr>
        <p:blipFill>
          <a:blip r:embed="rId6"/>
          <a:stretch>
            <a:fillRect/>
          </a:stretch>
        </p:blipFill>
        <p:spPr>
          <a:xfrm>
            <a:off x="773430" y="1432560"/>
            <a:ext cx="4865370" cy="5425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p:spPr>
      </p:pic>
      <p:sp>
        <p:nvSpPr>
          <p:cNvPr id="16" name="Rounded Rectangle 15"/>
          <p:cNvSpPr/>
          <p:nvPr/>
        </p:nvSpPr>
        <p:spPr>
          <a:xfrm>
            <a:off x="7254240" y="2103120"/>
            <a:ext cx="4450080" cy="4419600"/>
          </a:xfrm>
          <a:prstGeom prst="roundRect">
            <a:avLst/>
          </a:prstGeom>
          <a:ln/>
          <a:scene3d>
            <a:camera prst="perspectiveRelaxedModerately"/>
            <a:lightRig rig="threePt" dir="t"/>
          </a:scene3d>
        </p:spPr>
        <p:style>
          <a:lnRef idx="1">
            <a:schemeClr val="accent6"/>
          </a:lnRef>
          <a:fillRef idx="3">
            <a:schemeClr val="accent6"/>
          </a:fillRef>
          <a:effectRef idx="2">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ar-SA"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دین مسیح</a:t>
            </a:r>
            <a:r>
              <a:rPr lang="fa-I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یت</a:t>
            </a:r>
            <a:r>
              <a:rPr lang="ar-SA"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 </a:t>
            </a:r>
          </a:p>
          <a:p>
            <a:pPr algn="ctr">
              <a:buNone/>
            </a:pPr>
            <a:endParaRPr lang="fa-I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a:p>
            <a:pPr algn="ctr"/>
            <a:r>
              <a:rPr lang="ar-SA" sz="2000" b="1" dirty="0" smtClean="0">
                <a:ln w="11430">
                  <a:solidFill>
                    <a:srgbClr val="C00000"/>
                  </a:solidFill>
                </a:ln>
                <a:solidFill>
                  <a:srgbClr val="FF0000"/>
                </a:solidFill>
                <a:cs typeface="B Titr" pitchFamily="2" charset="-78"/>
              </a:rPr>
              <a:t>وقوع آخرالزمان با مضامینی چون آمدن الیاس پیش از آمدن مسیح و ظهور او و تحقق رستاخیز  و همچنین رجعت حضرت عیسی(ع) بدون هیچ علامتی و همین طور بروز جنگ ها و بلاهایی سخت و زلزله بیان شده‌ است.</a:t>
            </a:r>
          </a:p>
        </p:txBody>
      </p:sp>
      <p:pic>
        <p:nvPicPr>
          <p:cNvPr id="17" name="Picture 16" descr="11.jpg"/>
          <p:cNvPicPr>
            <a:picLocks noChangeAspect="1"/>
          </p:cNvPicPr>
          <p:nvPr/>
        </p:nvPicPr>
        <p:blipFill>
          <a:blip r:embed="rId7"/>
          <a:stretch>
            <a:fillRect/>
          </a:stretch>
        </p:blipFill>
        <p:spPr>
          <a:xfrm>
            <a:off x="838200" y="1493520"/>
            <a:ext cx="4800599" cy="5227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p:spPr>
      </p:pic>
      <p:sp>
        <p:nvSpPr>
          <p:cNvPr id="18" name="Rounded Rectangle 17"/>
          <p:cNvSpPr/>
          <p:nvPr/>
        </p:nvSpPr>
        <p:spPr>
          <a:xfrm>
            <a:off x="7147560" y="2194560"/>
            <a:ext cx="4450080" cy="4419600"/>
          </a:xfrm>
          <a:prstGeom prst="roundRect">
            <a:avLst/>
          </a:prstGeom>
          <a:ln/>
          <a:scene3d>
            <a:camera prst="perspectiveRelaxedModerately"/>
            <a:lightRig rig="threePt" dir="t"/>
          </a:scene3d>
        </p:spPr>
        <p:style>
          <a:lnRef idx="1">
            <a:schemeClr val="accent6"/>
          </a:lnRef>
          <a:fillRef idx="3">
            <a:schemeClr val="accent6"/>
          </a:fillRef>
          <a:effectRef idx="2">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ar-SA"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آیین زرتشت </a:t>
            </a:r>
          </a:p>
          <a:p>
            <a:pPr algn="ctr">
              <a:buNone/>
            </a:pPr>
            <a:endParaRPr lang="fa-I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a:p>
            <a:pPr algn="ctr"/>
            <a:r>
              <a:rPr lang="ar-SA" sz="2400" b="1" dirty="0" smtClean="0">
                <a:ln w="11430">
                  <a:solidFill>
                    <a:srgbClr val="C00000"/>
                  </a:solidFill>
                </a:ln>
                <a:solidFill>
                  <a:srgbClr val="FF0000"/>
                </a:solidFill>
                <a:cs typeface="B Titr" pitchFamily="2" charset="-78"/>
              </a:rPr>
              <a:t>مردی در آینده می‌آید و راه نجات را می‌یابد و منجی نهائی زرتشتی به شمار می‌آید. </a:t>
            </a:r>
          </a:p>
        </p:txBody>
      </p:sp>
      <p:pic>
        <p:nvPicPr>
          <p:cNvPr id="19" name="Picture 18" descr="1.jpg"/>
          <p:cNvPicPr>
            <a:picLocks noChangeAspect="1"/>
          </p:cNvPicPr>
          <p:nvPr/>
        </p:nvPicPr>
        <p:blipFill>
          <a:blip r:embed="rId8"/>
          <a:stretch>
            <a:fillRect/>
          </a:stretch>
        </p:blipFill>
        <p:spPr>
          <a:xfrm>
            <a:off x="685800" y="1813560"/>
            <a:ext cx="4953000" cy="4709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p:spPr>
      </p:pic>
      <p:sp>
        <p:nvSpPr>
          <p:cNvPr id="20" name="Rounded Rectangle 19"/>
          <p:cNvSpPr/>
          <p:nvPr/>
        </p:nvSpPr>
        <p:spPr>
          <a:xfrm>
            <a:off x="7193280" y="2194560"/>
            <a:ext cx="4450080" cy="4419600"/>
          </a:xfrm>
          <a:prstGeom prst="roundRect">
            <a:avLst/>
          </a:prstGeom>
          <a:ln/>
          <a:scene3d>
            <a:camera prst="perspectiveRelaxedModerately"/>
            <a:lightRig rig="threePt" dir="t"/>
          </a:scene3d>
        </p:spPr>
        <p:style>
          <a:lnRef idx="1">
            <a:schemeClr val="accent6"/>
          </a:lnRef>
          <a:fillRef idx="3">
            <a:schemeClr val="accent6"/>
          </a:fillRef>
          <a:effectRef idx="2">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ar-SA"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آيين هندو</a:t>
            </a:r>
          </a:p>
          <a:p>
            <a:pPr algn="ctr">
              <a:buNone/>
            </a:pPr>
            <a:endParaRPr lang="fa-I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a:p>
            <a:pPr algn="ctr"/>
            <a:r>
              <a:rPr lang="ar-SA" sz="2400" b="1" dirty="0" smtClean="0">
                <a:ln w="11430">
                  <a:solidFill>
                    <a:srgbClr val="C00000"/>
                  </a:solidFill>
                </a:ln>
                <a:solidFill>
                  <a:srgbClr val="FF0000"/>
                </a:solidFill>
                <a:cs typeface="B Titr" pitchFamily="2" charset="-78"/>
              </a:rPr>
              <a:t>منجي موعودي به نام «کلکي» است که آخرين تجسم زميني ويشنو، يکي از سه خداي بزرگ هندويي است که در آخرالزمان براي نجات دين و کمک به مومنان تجسد پيدا خواهد کرد. </a:t>
            </a:r>
          </a:p>
        </p:txBody>
      </p:sp>
      <p:pic>
        <p:nvPicPr>
          <p:cNvPr id="21" name="Picture 20" descr="13.jpg"/>
          <p:cNvPicPr>
            <a:picLocks noChangeAspect="1"/>
          </p:cNvPicPr>
          <p:nvPr/>
        </p:nvPicPr>
        <p:blipFill>
          <a:blip r:embed="rId9"/>
          <a:stretch>
            <a:fillRect/>
          </a:stretch>
        </p:blipFill>
        <p:spPr>
          <a:xfrm>
            <a:off x="731520" y="1539240"/>
            <a:ext cx="4846319" cy="4998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p:spPr>
      </p:pic>
      <p:sp>
        <p:nvSpPr>
          <p:cNvPr id="22" name="Rounded Rectangle 21"/>
          <p:cNvSpPr/>
          <p:nvPr/>
        </p:nvSpPr>
        <p:spPr>
          <a:xfrm>
            <a:off x="7239000" y="2148840"/>
            <a:ext cx="4450080" cy="4419600"/>
          </a:xfrm>
          <a:prstGeom prst="roundRect">
            <a:avLst/>
          </a:prstGeom>
          <a:ln/>
          <a:scene3d>
            <a:camera prst="perspectiveRelaxedModerately"/>
            <a:lightRig rig="threePt" dir="t"/>
          </a:scene3d>
        </p:spPr>
        <p:style>
          <a:lnRef idx="1">
            <a:schemeClr val="accent6"/>
          </a:lnRef>
          <a:fillRef idx="3">
            <a:schemeClr val="accent6"/>
          </a:fillRef>
          <a:effectRef idx="2">
            <a:schemeClr val="accent6"/>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ar-SA"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rPr>
              <a:t>آیین بودا</a:t>
            </a:r>
          </a:p>
          <a:p>
            <a:pPr algn="ctr">
              <a:buNone/>
            </a:pPr>
            <a:endParaRPr lang="fa-I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Titr" pitchFamily="2" charset="-78"/>
            </a:endParaRPr>
          </a:p>
          <a:p>
            <a:pPr algn="ctr"/>
            <a:r>
              <a:rPr lang="ar-SA" sz="2400" b="1" dirty="0" smtClean="0">
                <a:ln w="11430">
                  <a:solidFill>
                    <a:srgbClr val="C00000"/>
                  </a:solidFill>
                </a:ln>
                <a:solidFill>
                  <a:srgbClr val="FF0000"/>
                </a:solidFill>
                <a:cs typeface="B Titr" pitchFamily="2" charset="-78"/>
              </a:rPr>
              <a:t>موعود نجات بخش صرفاً کارکرد معنوی دارد و اندیشه منجی موعود با مفهوم «میْتْرِیه به معنای مهربان» تبیین می گردد و او را به هیأت مردی نشسته که آمادة برخاستن است، می دانند!</a:t>
            </a:r>
          </a:p>
        </p:txBody>
      </p:sp>
      <p:pic>
        <p:nvPicPr>
          <p:cNvPr id="25" name="Picture 24" descr="16.jpg"/>
          <p:cNvPicPr>
            <a:picLocks noChangeAspect="1"/>
          </p:cNvPicPr>
          <p:nvPr/>
        </p:nvPicPr>
        <p:blipFill>
          <a:blip r:embed="rId10"/>
          <a:stretch>
            <a:fillRect/>
          </a:stretch>
        </p:blipFill>
        <p:spPr>
          <a:xfrm>
            <a:off x="731520" y="1310640"/>
            <a:ext cx="4785360"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p:spPr>
      </p:pic>
    </p:spTree>
    <p:extLst>
      <p:ext uri="{BB962C8B-B14F-4D97-AF65-F5344CB8AC3E}">
        <p14:creationId xmlns:p14="http://schemas.microsoft.com/office/powerpoint/2010/main" val="8654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par>
                          <p:cTn id="10" fill="hold">
                            <p:stCondLst>
                              <p:cond delay="2500"/>
                            </p:stCondLst>
                            <p:childTnLst>
                              <p:par>
                                <p:cTn id="11" presetID="53"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Effect transition="in" filter="fade">
                                      <p:cBhvr>
                                        <p:cTn id="15" dur="2000"/>
                                        <p:tgtEl>
                                          <p:spTgt spid="4"/>
                                        </p:tgtEl>
                                      </p:cBhvr>
                                    </p:animEffect>
                                  </p:childTnLst>
                                </p:cTn>
                              </p:par>
                            </p:childTnLst>
                          </p:cTn>
                        </p:par>
                        <p:par>
                          <p:cTn id="16" fill="hold">
                            <p:stCondLst>
                              <p:cond delay="4500"/>
                            </p:stCondLst>
                            <p:childTnLst>
                              <p:par>
                                <p:cTn id="17" presetID="53"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000" fill="hold"/>
                                        <p:tgtEl>
                                          <p:spTgt spid="11"/>
                                        </p:tgtEl>
                                        <p:attrNameLst>
                                          <p:attrName>ppt_w</p:attrName>
                                        </p:attrNameLst>
                                      </p:cBhvr>
                                      <p:tavLst>
                                        <p:tav tm="0">
                                          <p:val>
                                            <p:fltVal val="0"/>
                                          </p:val>
                                        </p:tav>
                                        <p:tav tm="100000">
                                          <p:val>
                                            <p:strVal val="#ppt_w"/>
                                          </p:val>
                                        </p:tav>
                                      </p:tavLst>
                                    </p:anim>
                                    <p:anim calcmode="lin" valueType="num">
                                      <p:cBhvr>
                                        <p:cTn id="20" dur="2000" fill="hold"/>
                                        <p:tgtEl>
                                          <p:spTgt spid="11"/>
                                        </p:tgtEl>
                                        <p:attrNameLst>
                                          <p:attrName>ppt_h</p:attrName>
                                        </p:attrNameLst>
                                      </p:cBhvr>
                                      <p:tavLst>
                                        <p:tav tm="0">
                                          <p:val>
                                            <p:fltVal val="0"/>
                                          </p:val>
                                        </p:tav>
                                        <p:tav tm="100000">
                                          <p:val>
                                            <p:strVal val="#ppt_h"/>
                                          </p:val>
                                        </p:tav>
                                      </p:tavLst>
                                    </p:anim>
                                    <p:animEffect transition="in" filter="fade">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2000" fill="hold"/>
                                        <p:tgtEl>
                                          <p:spTgt spid="14"/>
                                        </p:tgtEl>
                                        <p:attrNameLst>
                                          <p:attrName>ppt_w</p:attrName>
                                        </p:attrNameLst>
                                      </p:cBhvr>
                                      <p:tavLst>
                                        <p:tav tm="0">
                                          <p:val>
                                            <p:fltVal val="0"/>
                                          </p:val>
                                        </p:tav>
                                        <p:tav tm="100000">
                                          <p:val>
                                            <p:strVal val="#ppt_w"/>
                                          </p:val>
                                        </p:tav>
                                      </p:tavLst>
                                    </p:anim>
                                    <p:anim calcmode="lin" valueType="num">
                                      <p:cBhvr>
                                        <p:cTn id="27" dur="2000" fill="hold"/>
                                        <p:tgtEl>
                                          <p:spTgt spid="14"/>
                                        </p:tgtEl>
                                        <p:attrNameLst>
                                          <p:attrName>ppt_h</p:attrName>
                                        </p:attrNameLst>
                                      </p:cBhvr>
                                      <p:tavLst>
                                        <p:tav tm="0">
                                          <p:val>
                                            <p:fltVal val="0"/>
                                          </p:val>
                                        </p:tav>
                                        <p:tav tm="100000">
                                          <p:val>
                                            <p:strVal val="#ppt_h"/>
                                          </p:val>
                                        </p:tav>
                                      </p:tavLst>
                                    </p:anim>
                                    <p:animEffect transition="in" filter="fade">
                                      <p:cBhvr>
                                        <p:cTn id="28" dur="2000"/>
                                        <p:tgtEl>
                                          <p:spTgt spid="14"/>
                                        </p:tgtEl>
                                      </p:cBhvr>
                                    </p:animEffect>
                                  </p:childTnLst>
                                </p:cTn>
                              </p:par>
                            </p:childTnLst>
                          </p:cTn>
                        </p:par>
                        <p:par>
                          <p:cTn id="29" fill="hold">
                            <p:stCondLst>
                              <p:cond delay="2000"/>
                            </p:stCondLst>
                            <p:childTnLst>
                              <p:par>
                                <p:cTn id="30" presetID="53"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2000" fill="hold"/>
                                        <p:tgtEl>
                                          <p:spTgt spid="15"/>
                                        </p:tgtEl>
                                        <p:attrNameLst>
                                          <p:attrName>ppt_w</p:attrName>
                                        </p:attrNameLst>
                                      </p:cBhvr>
                                      <p:tavLst>
                                        <p:tav tm="0">
                                          <p:val>
                                            <p:fltVal val="0"/>
                                          </p:val>
                                        </p:tav>
                                        <p:tav tm="100000">
                                          <p:val>
                                            <p:strVal val="#ppt_w"/>
                                          </p:val>
                                        </p:tav>
                                      </p:tavLst>
                                    </p:anim>
                                    <p:anim calcmode="lin" valueType="num">
                                      <p:cBhvr>
                                        <p:cTn id="33" dur="2000" fill="hold"/>
                                        <p:tgtEl>
                                          <p:spTgt spid="15"/>
                                        </p:tgtEl>
                                        <p:attrNameLst>
                                          <p:attrName>ppt_h</p:attrName>
                                        </p:attrNameLst>
                                      </p:cBhvr>
                                      <p:tavLst>
                                        <p:tav tm="0">
                                          <p:val>
                                            <p:fltVal val="0"/>
                                          </p:val>
                                        </p:tav>
                                        <p:tav tm="100000">
                                          <p:val>
                                            <p:strVal val="#ppt_h"/>
                                          </p:val>
                                        </p:tav>
                                      </p:tavLst>
                                    </p:anim>
                                    <p:animEffect transition="in" filter="fade">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0" fill="hold" grpId="1" nodeType="clickEffect">
                                  <p:stCondLst>
                                    <p:cond delay="0"/>
                                  </p:stCondLst>
                                  <p:childTnLst>
                                    <p:anim calcmode="lin" valueType="num">
                                      <p:cBhvr>
                                        <p:cTn id="38" dur="2000"/>
                                        <p:tgtEl>
                                          <p:spTgt spid="14"/>
                                        </p:tgtEl>
                                        <p:attrNameLst>
                                          <p:attrName>ppt_w</p:attrName>
                                        </p:attrNameLst>
                                      </p:cBhvr>
                                      <p:tavLst>
                                        <p:tav tm="0">
                                          <p:val>
                                            <p:strVal val="ppt_w"/>
                                          </p:val>
                                        </p:tav>
                                        <p:tav tm="100000">
                                          <p:val>
                                            <p:fltVal val="0"/>
                                          </p:val>
                                        </p:tav>
                                      </p:tavLst>
                                    </p:anim>
                                    <p:anim calcmode="lin" valueType="num">
                                      <p:cBhvr>
                                        <p:cTn id="39" dur="2000"/>
                                        <p:tgtEl>
                                          <p:spTgt spid="14"/>
                                        </p:tgtEl>
                                        <p:attrNameLst>
                                          <p:attrName>ppt_h</p:attrName>
                                        </p:attrNameLst>
                                      </p:cBhvr>
                                      <p:tavLst>
                                        <p:tav tm="0">
                                          <p:val>
                                            <p:strVal val="ppt_h"/>
                                          </p:val>
                                        </p:tav>
                                        <p:tav tm="100000">
                                          <p:val>
                                            <p:fltVal val="0"/>
                                          </p:val>
                                        </p:tav>
                                      </p:tavLst>
                                    </p:anim>
                                    <p:animEffect transition="out" filter="fade">
                                      <p:cBhvr>
                                        <p:cTn id="40" dur="2000"/>
                                        <p:tgtEl>
                                          <p:spTgt spid="14"/>
                                        </p:tgtEl>
                                      </p:cBhvr>
                                    </p:animEffect>
                                    <p:set>
                                      <p:cBhvr>
                                        <p:cTn id="41" dur="1" fill="hold">
                                          <p:stCondLst>
                                            <p:cond delay="1999"/>
                                          </p:stCondLst>
                                        </p:cTn>
                                        <p:tgtEl>
                                          <p:spTgt spid="14"/>
                                        </p:tgtEl>
                                        <p:attrNameLst>
                                          <p:attrName>style.visibility</p:attrName>
                                        </p:attrNameLst>
                                      </p:cBhvr>
                                      <p:to>
                                        <p:strVal val="hidden"/>
                                      </p:to>
                                    </p:set>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15"/>
                                        </p:tgtEl>
                                        <p:attrNameLst>
                                          <p:attrName>ppt_w</p:attrName>
                                        </p:attrNameLst>
                                      </p:cBhvr>
                                      <p:tavLst>
                                        <p:tav tm="0">
                                          <p:val>
                                            <p:strVal val="ppt_w"/>
                                          </p:val>
                                        </p:tav>
                                        <p:tav tm="100000">
                                          <p:val>
                                            <p:fltVal val="0"/>
                                          </p:val>
                                        </p:tav>
                                      </p:tavLst>
                                    </p:anim>
                                    <p:anim calcmode="lin" valueType="num">
                                      <p:cBhvr>
                                        <p:cTn id="45" dur="2000"/>
                                        <p:tgtEl>
                                          <p:spTgt spid="15"/>
                                        </p:tgtEl>
                                        <p:attrNameLst>
                                          <p:attrName>ppt_h</p:attrName>
                                        </p:attrNameLst>
                                      </p:cBhvr>
                                      <p:tavLst>
                                        <p:tav tm="0">
                                          <p:val>
                                            <p:strVal val="ppt_h"/>
                                          </p:val>
                                        </p:tav>
                                        <p:tav tm="100000">
                                          <p:val>
                                            <p:fltVal val="0"/>
                                          </p:val>
                                        </p:tav>
                                      </p:tavLst>
                                    </p:anim>
                                    <p:animEffect transition="out" filter="fade">
                                      <p:cBhvr>
                                        <p:cTn id="46" dur="2000"/>
                                        <p:tgtEl>
                                          <p:spTgt spid="15"/>
                                        </p:tgtEl>
                                      </p:cBhvr>
                                    </p:animEffect>
                                    <p:set>
                                      <p:cBhvr>
                                        <p:cTn id="47" dur="1" fill="hold">
                                          <p:stCondLst>
                                            <p:cond delay="19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2000" fill="hold"/>
                                        <p:tgtEl>
                                          <p:spTgt spid="16"/>
                                        </p:tgtEl>
                                        <p:attrNameLst>
                                          <p:attrName>ppt_w</p:attrName>
                                        </p:attrNameLst>
                                      </p:cBhvr>
                                      <p:tavLst>
                                        <p:tav tm="0">
                                          <p:val>
                                            <p:fltVal val="0"/>
                                          </p:val>
                                        </p:tav>
                                        <p:tav tm="100000">
                                          <p:val>
                                            <p:strVal val="#ppt_w"/>
                                          </p:val>
                                        </p:tav>
                                      </p:tavLst>
                                    </p:anim>
                                    <p:anim calcmode="lin" valueType="num">
                                      <p:cBhvr>
                                        <p:cTn id="53" dur="2000" fill="hold"/>
                                        <p:tgtEl>
                                          <p:spTgt spid="16"/>
                                        </p:tgtEl>
                                        <p:attrNameLst>
                                          <p:attrName>ppt_h</p:attrName>
                                        </p:attrNameLst>
                                      </p:cBhvr>
                                      <p:tavLst>
                                        <p:tav tm="0">
                                          <p:val>
                                            <p:fltVal val="0"/>
                                          </p:val>
                                        </p:tav>
                                        <p:tav tm="100000">
                                          <p:val>
                                            <p:strVal val="#ppt_h"/>
                                          </p:val>
                                        </p:tav>
                                      </p:tavLst>
                                    </p:anim>
                                    <p:animEffect transition="in" filter="fade">
                                      <p:cBhvr>
                                        <p:cTn id="54" dur="2000"/>
                                        <p:tgtEl>
                                          <p:spTgt spid="16"/>
                                        </p:tgtEl>
                                      </p:cBhvr>
                                    </p:animEffect>
                                  </p:childTnLst>
                                </p:cTn>
                              </p:par>
                            </p:childTnLst>
                          </p:cTn>
                        </p:par>
                        <p:par>
                          <p:cTn id="55" fill="hold">
                            <p:stCondLst>
                              <p:cond delay="2000"/>
                            </p:stCondLst>
                            <p:childTnLst>
                              <p:par>
                                <p:cTn id="56" presetID="53"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2000" fill="hold"/>
                                        <p:tgtEl>
                                          <p:spTgt spid="17"/>
                                        </p:tgtEl>
                                        <p:attrNameLst>
                                          <p:attrName>ppt_w</p:attrName>
                                        </p:attrNameLst>
                                      </p:cBhvr>
                                      <p:tavLst>
                                        <p:tav tm="0">
                                          <p:val>
                                            <p:fltVal val="0"/>
                                          </p:val>
                                        </p:tav>
                                        <p:tav tm="100000">
                                          <p:val>
                                            <p:strVal val="#ppt_w"/>
                                          </p:val>
                                        </p:tav>
                                      </p:tavLst>
                                    </p:anim>
                                    <p:anim calcmode="lin" valueType="num">
                                      <p:cBhvr>
                                        <p:cTn id="59" dur="2000" fill="hold"/>
                                        <p:tgtEl>
                                          <p:spTgt spid="17"/>
                                        </p:tgtEl>
                                        <p:attrNameLst>
                                          <p:attrName>ppt_h</p:attrName>
                                        </p:attrNameLst>
                                      </p:cBhvr>
                                      <p:tavLst>
                                        <p:tav tm="0">
                                          <p:val>
                                            <p:fltVal val="0"/>
                                          </p:val>
                                        </p:tav>
                                        <p:tav tm="100000">
                                          <p:val>
                                            <p:strVal val="#ppt_h"/>
                                          </p:val>
                                        </p:tav>
                                      </p:tavLst>
                                    </p:anim>
                                    <p:animEffect transition="in" filter="fade">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0" fill="hold" grpId="1" nodeType="clickEffect">
                                  <p:stCondLst>
                                    <p:cond delay="0"/>
                                  </p:stCondLst>
                                  <p:childTnLst>
                                    <p:anim calcmode="lin" valueType="num">
                                      <p:cBhvr>
                                        <p:cTn id="64" dur="2000"/>
                                        <p:tgtEl>
                                          <p:spTgt spid="16"/>
                                        </p:tgtEl>
                                        <p:attrNameLst>
                                          <p:attrName>ppt_w</p:attrName>
                                        </p:attrNameLst>
                                      </p:cBhvr>
                                      <p:tavLst>
                                        <p:tav tm="0">
                                          <p:val>
                                            <p:strVal val="ppt_w"/>
                                          </p:val>
                                        </p:tav>
                                        <p:tav tm="100000">
                                          <p:val>
                                            <p:fltVal val="0"/>
                                          </p:val>
                                        </p:tav>
                                      </p:tavLst>
                                    </p:anim>
                                    <p:anim calcmode="lin" valueType="num">
                                      <p:cBhvr>
                                        <p:cTn id="65" dur="2000"/>
                                        <p:tgtEl>
                                          <p:spTgt spid="16"/>
                                        </p:tgtEl>
                                        <p:attrNameLst>
                                          <p:attrName>ppt_h</p:attrName>
                                        </p:attrNameLst>
                                      </p:cBhvr>
                                      <p:tavLst>
                                        <p:tav tm="0">
                                          <p:val>
                                            <p:strVal val="ppt_h"/>
                                          </p:val>
                                        </p:tav>
                                        <p:tav tm="100000">
                                          <p:val>
                                            <p:fltVal val="0"/>
                                          </p:val>
                                        </p:tav>
                                      </p:tavLst>
                                    </p:anim>
                                    <p:animEffect transition="out" filter="fade">
                                      <p:cBhvr>
                                        <p:cTn id="66" dur="2000"/>
                                        <p:tgtEl>
                                          <p:spTgt spid="16"/>
                                        </p:tgtEl>
                                      </p:cBhvr>
                                    </p:animEffect>
                                    <p:set>
                                      <p:cBhvr>
                                        <p:cTn id="67" dur="1" fill="hold">
                                          <p:stCondLst>
                                            <p:cond delay="1999"/>
                                          </p:stCondLst>
                                        </p:cTn>
                                        <p:tgtEl>
                                          <p:spTgt spid="16"/>
                                        </p:tgtEl>
                                        <p:attrNameLst>
                                          <p:attrName>style.visibility</p:attrName>
                                        </p:attrNameLst>
                                      </p:cBhvr>
                                      <p:to>
                                        <p:strVal val="hidden"/>
                                      </p:to>
                                    </p:set>
                                  </p:childTnLst>
                                </p:cTn>
                              </p:par>
                            </p:childTnLst>
                          </p:cTn>
                        </p:par>
                        <p:par>
                          <p:cTn id="68" fill="hold">
                            <p:stCondLst>
                              <p:cond delay="4000"/>
                            </p:stCondLst>
                            <p:childTnLst>
                              <p:par>
                                <p:cTn id="69" presetID="53" presetClass="exit" presetSubtype="0" fill="hold" nodeType="afterEffect">
                                  <p:stCondLst>
                                    <p:cond delay="0"/>
                                  </p:stCondLst>
                                  <p:childTnLst>
                                    <p:anim calcmode="lin" valueType="num">
                                      <p:cBhvr>
                                        <p:cTn id="70" dur="2000"/>
                                        <p:tgtEl>
                                          <p:spTgt spid="17"/>
                                        </p:tgtEl>
                                        <p:attrNameLst>
                                          <p:attrName>ppt_w</p:attrName>
                                        </p:attrNameLst>
                                      </p:cBhvr>
                                      <p:tavLst>
                                        <p:tav tm="0">
                                          <p:val>
                                            <p:strVal val="ppt_w"/>
                                          </p:val>
                                        </p:tav>
                                        <p:tav tm="100000">
                                          <p:val>
                                            <p:fltVal val="0"/>
                                          </p:val>
                                        </p:tav>
                                      </p:tavLst>
                                    </p:anim>
                                    <p:anim calcmode="lin" valueType="num">
                                      <p:cBhvr>
                                        <p:cTn id="71" dur="2000"/>
                                        <p:tgtEl>
                                          <p:spTgt spid="17"/>
                                        </p:tgtEl>
                                        <p:attrNameLst>
                                          <p:attrName>ppt_h</p:attrName>
                                        </p:attrNameLst>
                                      </p:cBhvr>
                                      <p:tavLst>
                                        <p:tav tm="0">
                                          <p:val>
                                            <p:strVal val="ppt_h"/>
                                          </p:val>
                                        </p:tav>
                                        <p:tav tm="100000">
                                          <p:val>
                                            <p:fltVal val="0"/>
                                          </p:val>
                                        </p:tav>
                                      </p:tavLst>
                                    </p:anim>
                                    <p:animEffect transition="out" filter="fade">
                                      <p:cBhvr>
                                        <p:cTn id="72" dur="2000"/>
                                        <p:tgtEl>
                                          <p:spTgt spid="17"/>
                                        </p:tgtEl>
                                      </p:cBhvr>
                                    </p:animEffect>
                                    <p:set>
                                      <p:cBhvr>
                                        <p:cTn id="73" dur="1" fill="hold">
                                          <p:stCondLst>
                                            <p:cond delay="1999"/>
                                          </p:stCondLst>
                                        </p:cTn>
                                        <p:tgtEl>
                                          <p:spTgt spid="1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2000" fill="hold"/>
                                        <p:tgtEl>
                                          <p:spTgt spid="18"/>
                                        </p:tgtEl>
                                        <p:attrNameLst>
                                          <p:attrName>ppt_w</p:attrName>
                                        </p:attrNameLst>
                                      </p:cBhvr>
                                      <p:tavLst>
                                        <p:tav tm="0">
                                          <p:val>
                                            <p:fltVal val="0"/>
                                          </p:val>
                                        </p:tav>
                                        <p:tav tm="100000">
                                          <p:val>
                                            <p:strVal val="#ppt_w"/>
                                          </p:val>
                                        </p:tav>
                                      </p:tavLst>
                                    </p:anim>
                                    <p:anim calcmode="lin" valueType="num">
                                      <p:cBhvr>
                                        <p:cTn id="79" dur="2000" fill="hold"/>
                                        <p:tgtEl>
                                          <p:spTgt spid="18"/>
                                        </p:tgtEl>
                                        <p:attrNameLst>
                                          <p:attrName>ppt_h</p:attrName>
                                        </p:attrNameLst>
                                      </p:cBhvr>
                                      <p:tavLst>
                                        <p:tav tm="0">
                                          <p:val>
                                            <p:fltVal val="0"/>
                                          </p:val>
                                        </p:tav>
                                        <p:tav tm="100000">
                                          <p:val>
                                            <p:strVal val="#ppt_h"/>
                                          </p:val>
                                        </p:tav>
                                      </p:tavLst>
                                    </p:anim>
                                    <p:animEffect transition="in" filter="fade">
                                      <p:cBhvr>
                                        <p:cTn id="80" dur="2000"/>
                                        <p:tgtEl>
                                          <p:spTgt spid="18"/>
                                        </p:tgtEl>
                                      </p:cBhvr>
                                    </p:animEffect>
                                  </p:childTnLst>
                                </p:cTn>
                              </p:par>
                            </p:childTnLst>
                          </p:cTn>
                        </p:par>
                        <p:par>
                          <p:cTn id="81" fill="hold">
                            <p:stCondLst>
                              <p:cond delay="2000"/>
                            </p:stCondLst>
                            <p:childTnLst>
                              <p:par>
                                <p:cTn id="82" presetID="53" presetClass="entr" presetSubtype="0"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000" fill="hold"/>
                                        <p:tgtEl>
                                          <p:spTgt spid="19"/>
                                        </p:tgtEl>
                                        <p:attrNameLst>
                                          <p:attrName>ppt_w</p:attrName>
                                        </p:attrNameLst>
                                      </p:cBhvr>
                                      <p:tavLst>
                                        <p:tav tm="0">
                                          <p:val>
                                            <p:fltVal val="0"/>
                                          </p:val>
                                        </p:tav>
                                        <p:tav tm="100000">
                                          <p:val>
                                            <p:strVal val="#ppt_w"/>
                                          </p:val>
                                        </p:tav>
                                      </p:tavLst>
                                    </p:anim>
                                    <p:anim calcmode="lin" valueType="num">
                                      <p:cBhvr>
                                        <p:cTn id="85" dur="2000" fill="hold"/>
                                        <p:tgtEl>
                                          <p:spTgt spid="19"/>
                                        </p:tgtEl>
                                        <p:attrNameLst>
                                          <p:attrName>ppt_h</p:attrName>
                                        </p:attrNameLst>
                                      </p:cBhvr>
                                      <p:tavLst>
                                        <p:tav tm="0">
                                          <p:val>
                                            <p:fltVal val="0"/>
                                          </p:val>
                                        </p:tav>
                                        <p:tav tm="100000">
                                          <p:val>
                                            <p:strVal val="#ppt_h"/>
                                          </p:val>
                                        </p:tav>
                                      </p:tavLst>
                                    </p:anim>
                                    <p:animEffect transition="in" filter="fade">
                                      <p:cBhvr>
                                        <p:cTn id="86" dur="20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0" fill="hold" grpId="1" nodeType="clickEffect">
                                  <p:stCondLst>
                                    <p:cond delay="0"/>
                                  </p:stCondLst>
                                  <p:childTnLst>
                                    <p:anim calcmode="lin" valueType="num">
                                      <p:cBhvr>
                                        <p:cTn id="90" dur="2000"/>
                                        <p:tgtEl>
                                          <p:spTgt spid="18"/>
                                        </p:tgtEl>
                                        <p:attrNameLst>
                                          <p:attrName>ppt_w</p:attrName>
                                        </p:attrNameLst>
                                      </p:cBhvr>
                                      <p:tavLst>
                                        <p:tav tm="0">
                                          <p:val>
                                            <p:strVal val="ppt_w"/>
                                          </p:val>
                                        </p:tav>
                                        <p:tav tm="100000">
                                          <p:val>
                                            <p:fltVal val="0"/>
                                          </p:val>
                                        </p:tav>
                                      </p:tavLst>
                                    </p:anim>
                                    <p:anim calcmode="lin" valueType="num">
                                      <p:cBhvr>
                                        <p:cTn id="91" dur="2000"/>
                                        <p:tgtEl>
                                          <p:spTgt spid="18"/>
                                        </p:tgtEl>
                                        <p:attrNameLst>
                                          <p:attrName>ppt_h</p:attrName>
                                        </p:attrNameLst>
                                      </p:cBhvr>
                                      <p:tavLst>
                                        <p:tav tm="0">
                                          <p:val>
                                            <p:strVal val="ppt_h"/>
                                          </p:val>
                                        </p:tav>
                                        <p:tav tm="100000">
                                          <p:val>
                                            <p:fltVal val="0"/>
                                          </p:val>
                                        </p:tav>
                                      </p:tavLst>
                                    </p:anim>
                                    <p:animEffect transition="out" filter="fade">
                                      <p:cBhvr>
                                        <p:cTn id="92" dur="2000"/>
                                        <p:tgtEl>
                                          <p:spTgt spid="18"/>
                                        </p:tgtEl>
                                      </p:cBhvr>
                                    </p:animEffect>
                                    <p:set>
                                      <p:cBhvr>
                                        <p:cTn id="93" dur="1" fill="hold">
                                          <p:stCondLst>
                                            <p:cond delay="1999"/>
                                          </p:stCondLst>
                                        </p:cTn>
                                        <p:tgtEl>
                                          <p:spTgt spid="18"/>
                                        </p:tgtEl>
                                        <p:attrNameLst>
                                          <p:attrName>style.visibility</p:attrName>
                                        </p:attrNameLst>
                                      </p:cBhvr>
                                      <p:to>
                                        <p:strVal val="hidden"/>
                                      </p:to>
                                    </p:set>
                                  </p:childTnLst>
                                </p:cTn>
                              </p:par>
                            </p:childTnLst>
                          </p:cTn>
                        </p:par>
                        <p:par>
                          <p:cTn id="94" fill="hold">
                            <p:stCondLst>
                              <p:cond delay="2000"/>
                            </p:stCondLst>
                            <p:childTnLst>
                              <p:par>
                                <p:cTn id="95" presetID="53" presetClass="exit" presetSubtype="0" fill="hold" nodeType="afterEffect">
                                  <p:stCondLst>
                                    <p:cond delay="0"/>
                                  </p:stCondLst>
                                  <p:childTnLst>
                                    <p:anim calcmode="lin" valueType="num">
                                      <p:cBhvr>
                                        <p:cTn id="96" dur="2000"/>
                                        <p:tgtEl>
                                          <p:spTgt spid="19"/>
                                        </p:tgtEl>
                                        <p:attrNameLst>
                                          <p:attrName>ppt_w</p:attrName>
                                        </p:attrNameLst>
                                      </p:cBhvr>
                                      <p:tavLst>
                                        <p:tav tm="0">
                                          <p:val>
                                            <p:strVal val="ppt_w"/>
                                          </p:val>
                                        </p:tav>
                                        <p:tav tm="100000">
                                          <p:val>
                                            <p:fltVal val="0"/>
                                          </p:val>
                                        </p:tav>
                                      </p:tavLst>
                                    </p:anim>
                                    <p:anim calcmode="lin" valueType="num">
                                      <p:cBhvr>
                                        <p:cTn id="97" dur="2000"/>
                                        <p:tgtEl>
                                          <p:spTgt spid="19"/>
                                        </p:tgtEl>
                                        <p:attrNameLst>
                                          <p:attrName>ppt_h</p:attrName>
                                        </p:attrNameLst>
                                      </p:cBhvr>
                                      <p:tavLst>
                                        <p:tav tm="0">
                                          <p:val>
                                            <p:strVal val="ppt_h"/>
                                          </p:val>
                                        </p:tav>
                                        <p:tav tm="100000">
                                          <p:val>
                                            <p:fltVal val="0"/>
                                          </p:val>
                                        </p:tav>
                                      </p:tavLst>
                                    </p:anim>
                                    <p:animEffect transition="out" filter="fade">
                                      <p:cBhvr>
                                        <p:cTn id="98" dur="2000"/>
                                        <p:tgtEl>
                                          <p:spTgt spid="19"/>
                                        </p:tgtEl>
                                      </p:cBhvr>
                                    </p:animEffect>
                                    <p:set>
                                      <p:cBhvr>
                                        <p:cTn id="99" dur="1" fill="hold">
                                          <p:stCondLst>
                                            <p:cond delay="1999"/>
                                          </p:stCondLst>
                                        </p:cTn>
                                        <p:tgtEl>
                                          <p:spTgt spid="1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grpId="0" nodeType="clickEffect">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2000" fill="hold"/>
                                        <p:tgtEl>
                                          <p:spTgt spid="20"/>
                                        </p:tgtEl>
                                        <p:attrNameLst>
                                          <p:attrName>ppt_w</p:attrName>
                                        </p:attrNameLst>
                                      </p:cBhvr>
                                      <p:tavLst>
                                        <p:tav tm="0">
                                          <p:val>
                                            <p:fltVal val="0"/>
                                          </p:val>
                                        </p:tav>
                                        <p:tav tm="100000">
                                          <p:val>
                                            <p:strVal val="#ppt_w"/>
                                          </p:val>
                                        </p:tav>
                                      </p:tavLst>
                                    </p:anim>
                                    <p:anim calcmode="lin" valueType="num">
                                      <p:cBhvr>
                                        <p:cTn id="105" dur="2000" fill="hold"/>
                                        <p:tgtEl>
                                          <p:spTgt spid="20"/>
                                        </p:tgtEl>
                                        <p:attrNameLst>
                                          <p:attrName>ppt_h</p:attrName>
                                        </p:attrNameLst>
                                      </p:cBhvr>
                                      <p:tavLst>
                                        <p:tav tm="0">
                                          <p:val>
                                            <p:fltVal val="0"/>
                                          </p:val>
                                        </p:tav>
                                        <p:tav tm="100000">
                                          <p:val>
                                            <p:strVal val="#ppt_h"/>
                                          </p:val>
                                        </p:tav>
                                      </p:tavLst>
                                    </p:anim>
                                    <p:animEffect transition="in" filter="fade">
                                      <p:cBhvr>
                                        <p:cTn id="106" dur="2000"/>
                                        <p:tgtEl>
                                          <p:spTgt spid="20"/>
                                        </p:tgtEl>
                                      </p:cBhvr>
                                    </p:animEffect>
                                  </p:childTnLst>
                                </p:cTn>
                              </p:par>
                            </p:childTnLst>
                          </p:cTn>
                        </p:par>
                        <p:par>
                          <p:cTn id="107" fill="hold">
                            <p:stCondLst>
                              <p:cond delay="2000"/>
                            </p:stCondLst>
                            <p:childTnLst>
                              <p:par>
                                <p:cTn id="108" presetID="53" presetClass="entr" presetSubtype="0" fill="hold" nodeType="after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p:cTn id="110" dur="2000" fill="hold"/>
                                        <p:tgtEl>
                                          <p:spTgt spid="21"/>
                                        </p:tgtEl>
                                        <p:attrNameLst>
                                          <p:attrName>ppt_w</p:attrName>
                                        </p:attrNameLst>
                                      </p:cBhvr>
                                      <p:tavLst>
                                        <p:tav tm="0">
                                          <p:val>
                                            <p:fltVal val="0"/>
                                          </p:val>
                                        </p:tav>
                                        <p:tav tm="100000">
                                          <p:val>
                                            <p:strVal val="#ppt_w"/>
                                          </p:val>
                                        </p:tav>
                                      </p:tavLst>
                                    </p:anim>
                                    <p:anim calcmode="lin" valueType="num">
                                      <p:cBhvr>
                                        <p:cTn id="111" dur="2000" fill="hold"/>
                                        <p:tgtEl>
                                          <p:spTgt spid="21"/>
                                        </p:tgtEl>
                                        <p:attrNameLst>
                                          <p:attrName>ppt_h</p:attrName>
                                        </p:attrNameLst>
                                      </p:cBhvr>
                                      <p:tavLst>
                                        <p:tav tm="0">
                                          <p:val>
                                            <p:fltVal val="0"/>
                                          </p:val>
                                        </p:tav>
                                        <p:tav tm="100000">
                                          <p:val>
                                            <p:strVal val="#ppt_h"/>
                                          </p:val>
                                        </p:tav>
                                      </p:tavLst>
                                    </p:anim>
                                    <p:animEffect transition="in" filter="fade">
                                      <p:cBhvr>
                                        <p:cTn id="112" dur="2000"/>
                                        <p:tgtEl>
                                          <p:spTgt spid="21"/>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0" fill="hold" grpId="1" nodeType="clickEffect">
                                  <p:stCondLst>
                                    <p:cond delay="0"/>
                                  </p:stCondLst>
                                  <p:childTnLst>
                                    <p:anim calcmode="lin" valueType="num">
                                      <p:cBhvr>
                                        <p:cTn id="116" dur="2000"/>
                                        <p:tgtEl>
                                          <p:spTgt spid="20"/>
                                        </p:tgtEl>
                                        <p:attrNameLst>
                                          <p:attrName>ppt_w</p:attrName>
                                        </p:attrNameLst>
                                      </p:cBhvr>
                                      <p:tavLst>
                                        <p:tav tm="0">
                                          <p:val>
                                            <p:strVal val="ppt_w"/>
                                          </p:val>
                                        </p:tav>
                                        <p:tav tm="100000">
                                          <p:val>
                                            <p:fltVal val="0"/>
                                          </p:val>
                                        </p:tav>
                                      </p:tavLst>
                                    </p:anim>
                                    <p:anim calcmode="lin" valueType="num">
                                      <p:cBhvr>
                                        <p:cTn id="117" dur="2000"/>
                                        <p:tgtEl>
                                          <p:spTgt spid="20"/>
                                        </p:tgtEl>
                                        <p:attrNameLst>
                                          <p:attrName>ppt_h</p:attrName>
                                        </p:attrNameLst>
                                      </p:cBhvr>
                                      <p:tavLst>
                                        <p:tav tm="0">
                                          <p:val>
                                            <p:strVal val="ppt_h"/>
                                          </p:val>
                                        </p:tav>
                                        <p:tav tm="100000">
                                          <p:val>
                                            <p:fltVal val="0"/>
                                          </p:val>
                                        </p:tav>
                                      </p:tavLst>
                                    </p:anim>
                                    <p:animEffect transition="out" filter="fade">
                                      <p:cBhvr>
                                        <p:cTn id="118" dur="2000"/>
                                        <p:tgtEl>
                                          <p:spTgt spid="20"/>
                                        </p:tgtEl>
                                      </p:cBhvr>
                                    </p:animEffect>
                                    <p:set>
                                      <p:cBhvr>
                                        <p:cTn id="119" dur="1" fill="hold">
                                          <p:stCondLst>
                                            <p:cond delay="1999"/>
                                          </p:stCondLst>
                                        </p:cTn>
                                        <p:tgtEl>
                                          <p:spTgt spid="20"/>
                                        </p:tgtEl>
                                        <p:attrNameLst>
                                          <p:attrName>style.visibility</p:attrName>
                                        </p:attrNameLst>
                                      </p:cBhvr>
                                      <p:to>
                                        <p:strVal val="hidden"/>
                                      </p:to>
                                    </p:set>
                                  </p:childTnLst>
                                </p:cTn>
                              </p:par>
                            </p:childTnLst>
                          </p:cTn>
                        </p:par>
                        <p:par>
                          <p:cTn id="120" fill="hold">
                            <p:stCondLst>
                              <p:cond delay="2000"/>
                            </p:stCondLst>
                            <p:childTnLst>
                              <p:par>
                                <p:cTn id="121" presetID="53" presetClass="exit" presetSubtype="0" fill="hold" nodeType="afterEffect">
                                  <p:stCondLst>
                                    <p:cond delay="0"/>
                                  </p:stCondLst>
                                  <p:childTnLst>
                                    <p:anim calcmode="lin" valueType="num">
                                      <p:cBhvr>
                                        <p:cTn id="122" dur="2000"/>
                                        <p:tgtEl>
                                          <p:spTgt spid="21"/>
                                        </p:tgtEl>
                                        <p:attrNameLst>
                                          <p:attrName>ppt_w</p:attrName>
                                        </p:attrNameLst>
                                      </p:cBhvr>
                                      <p:tavLst>
                                        <p:tav tm="0">
                                          <p:val>
                                            <p:strVal val="ppt_w"/>
                                          </p:val>
                                        </p:tav>
                                        <p:tav tm="100000">
                                          <p:val>
                                            <p:fltVal val="0"/>
                                          </p:val>
                                        </p:tav>
                                      </p:tavLst>
                                    </p:anim>
                                    <p:anim calcmode="lin" valueType="num">
                                      <p:cBhvr>
                                        <p:cTn id="123" dur="2000"/>
                                        <p:tgtEl>
                                          <p:spTgt spid="21"/>
                                        </p:tgtEl>
                                        <p:attrNameLst>
                                          <p:attrName>ppt_h</p:attrName>
                                        </p:attrNameLst>
                                      </p:cBhvr>
                                      <p:tavLst>
                                        <p:tav tm="0">
                                          <p:val>
                                            <p:strVal val="ppt_h"/>
                                          </p:val>
                                        </p:tav>
                                        <p:tav tm="100000">
                                          <p:val>
                                            <p:fltVal val="0"/>
                                          </p:val>
                                        </p:tav>
                                      </p:tavLst>
                                    </p:anim>
                                    <p:animEffect transition="out" filter="fade">
                                      <p:cBhvr>
                                        <p:cTn id="124" dur="2000"/>
                                        <p:tgtEl>
                                          <p:spTgt spid="21"/>
                                        </p:tgtEl>
                                      </p:cBhvr>
                                    </p:animEffect>
                                    <p:set>
                                      <p:cBhvr>
                                        <p:cTn id="125" dur="1" fill="hold">
                                          <p:stCondLst>
                                            <p:cond delay="1999"/>
                                          </p:stCondLst>
                                        </p:cTn>
                                        <p:tgtEl>
                                          <p:spTgt spid="21"/>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53" presetClass="entr" presetSubtype="0" fill="hold" grpId="0" nodeType="clickEffect">
                                  <p:stCondLst>
                                    <p:cond delay="0"/>
                                  </p:stCondLst>
                                  <p:childTnLst>
                                    <p:set>
                                      <p:cBhvr>
                                        <p:cTn id="129" dur="1" fill="hold">
                                          <p:stCondLst>
                                            <p:cond delay="0"/>
                                          </p:stCondLst>
                                        </p:cTn>
                                        <p:tgtEl>
                                          <p:spTgt spid="22"/>
                                        </p:tgtEl>
                                        <p:attrNameLst>
                                          <p:attrName>style.visibility</p:attrName>
                                        </p:attrNameLst>
                                      </p:cBhvr>
                                      <p:to>
                                        <p:strVal val="visible"/>
                                      </p:to>
                                    </p:set>
                                    <p:anim calcmode="lin" valueType="num">
                                      <p:cBhvr>
                                        <p:cTn id="130" dur="2000" fill="hold"/>
                                        <p:tgtEl>
                                          <p:spTgt spid="22"/>
                                        </p:tgtEl>
                                        <p:attrNameLst>
                                          <p:attrName>ppt_w</p:attrName>
                                        </p:attrNameLst>
                                      </p:cBhvr>
                                      <p:tavLst>
                                        <p:tav tm="0">
                                          <p:val>
                                            <p:fltVal val="0"/>
                                          </p:val>
                                        </p:tav>
                                        <p:tav tm="100000">
                                          <p:val>
                                            <p:strVal val="#ppt_w"/>
                                          </p:val>
                                        </p:tav>
                                      </p:tavLst>
                                    </p:anim>
                                    <p:anim calcmode="lin" valueType="num">
                                      <p:cBhvr>
                                        <p:cTn id="131" dur="2000" fill="hold"/>
                                        <p:tgtEl>
                                          <p:spTgt spid="22"/>
                                        </p:tgtEl>
                                        <p:attrNameLst>
                                          <p:attrName>ppt_h</p:attrName>
                                        </p:attrNameLst>
                                      </p:cBhvr>
                                      <p:tavLst>
                                        <p:tav tm="0">
                                          <p:val>
                                            <p:fltVal val="0"/>
                                          </p:val>
                                        </p:tav>
                                        <p:tav tm="100000">
                                          <p:val>
                                            <p:strVal val="#ppt_h"/>
                                          </p:val>
                                        </p:tav>
                                      </p:tavLst>
                                    </p:anim>
                                    <p:animEffect transition="in" filter="fade">
                                      <p:cBhvr>
                                        <p:cTn id="132" dur="2000"/>
                                        <p:tgtEl>
                                          <p:spTgt spid="22"/>
                                        </p:tgtEl>
                                      </p:cBhvr>
                                    </p:animEffect>
                                  </p:childTnLst>
                                </p:cTn>
                              </p:par>
                            </p:childTnLst>
                          </p:cTn>
                        </p:par>
                        <p:par>
                          <p:cTn id="133" fill="hold">
                            <p:stCondLst>
                              <p:cond delay="2000"/>
                            </p:stCondLst>
                            <p:childTnLst>
                              <p:par>
                                <p:cTn id="134" presetID="53" presetClass="entr" presetSubtype="0" fill="hold" nodeType="afterEffect">
                                  <p:stCondLst>
                                    <p:cond delay="0"/>
                                  </p:stCondLst>
                                  <p:childTnLst>
                                    <p:set>
                                      <p:cBhvr>
                                        <p:cTn id="135" dur="1" fill="hold">
                                          <p:stCondLst>
                                            <p:cond delay="0"/>
                                          </p:stCondLst>
                                        </p:cTn>
                                        <p:tgtEl>
                                          <p:spTgt spid="25"/>
                                        </p:tgtEl>
                                        <p:attrNameLst>
                                          <p:attrName>style.visibility</p:attrName>
                                        </p:attrNameLst>
                                      </p:cBhvr>
                                      <p:to>
                                        <p:strVal val="visible"/>
                                      </p:to>
                                    </p:set>
                                    <p:anim calcmode="lin" valueType="num">
                                      <p:cBhvr>
                                        <p:cTn id="136" dur="2000" fill="hold"/>
                                        <p:tgtEl>
                                          <p:spTgt spid="25"/>
                                        </p:tgtEl>
                                        <p:attrNameLst>
                                          <p:attrName>ppt_w</p:attrName>
                                        </p:attrNameLst>
                                      </p:cBhvr>
                                      <p:tavLst>
                                        <p:tav tm="0">
                                          <p:val>
                                            <p:fltVal val="0"/>
                                          </p:val>
                                        </p:tav>
                                        <p:tav tm="100000">
                                          <p:val>
                                            <p:strVal val="#ppt_w"/>
                                          </p:val>
                                        </p:tav>
                                      </p:tavLst>
                                    </p:anim>
                                    <p:anim calcmode="lin" valueType="num">
                                      <p:cBhvr>
                                        <p:cTn id="137" dur="2000" fill="hold"/>
                                        <p:tgtEl>
                                          <p:spTgt spid="25"/>
                                        </p:tgtEl>
                                        <p:attrNameLst>
                                          <p:attrName>ppt_h</p:attrName>
                                        </p:attrNameLst>
                                      </p:cBhvr>
                                      <p:tavLst>
                                        <p:tav tm="0">
                                          <p:val>
                                            <p:fltVal val="0"/>
                                          </p:val>
                                        </p:tav>
                                        <p:tav tm="100000">
                                          <p:val>
                                            <p:strVal val="#ppt_h"/>
                                          </p:val>
                                        </p:tav>
                                      </p:tavLst>
                                    </p:anim>
                                    <p:animEffect transition="in" filter="fade">
                                      <p:cBhvr>
                                        <p:cTn id="138" dur="2000"/>
                                        <p:tgtEl>
                                          <p:spTgt spid="25"/>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xit" presetSubtype="0" fill="hold" grpId="1" nodeType="clickEffect">
                                  <p:stCondLst>
                                    <p:cond delay="0"/>
                                  </p:stCondLst>
                                  <p:childTnLst>
                                    <p:anim calcmode="lin" valueType="num">
                                      <p:cBhvr>
                                        <p:cTn id="142" dur="2000"/>
                                        <p:tgtEl>
                                          <p:spTgt spid="22"/>
                                        </p:tgtEl>
                                        <p:attrNameLst>
                                          <p:attrName>ppt_w</p:attrName>
                                        </p:attrNameLst>
                                      </p:cBhvr>
                                      <p:tavLst>
                                        <p:tav tm="0">
                                          <p:val>
                                            <p:strVal val="ppt_w"/>
                                          </p:val>
                                        </p:tav>
                                        <p:tav tm="100000">
                                          <p:val>
                                            <p:fltVal val="0"/>
                                          </p:val>
                                        </p:tav>
                                      </p:tavLst>
                                    </p:anim>
                                    <p:anim calcmode="lin" valueType="num">
                                      <p:cBhvr>
                                        <p:cTn id="143" dur="2000"/>
                                        <p:tgtEl>
                                          <p:spTgt spid="22"/>
                                        </p:tgtEl>
                                        <p:attrNameLst>
                                          <p:attrName>ppt_h</p:attrName>
                                        </p:attrNameLst>
                                      </p:cBhvr>
                                      <p:tavLst>
                                        <p:tav tm="0">
                                          <p:val>
                                            <p:strVal val="ppt_h"/>
                                          </p:val>
                                        </p:tav>
                                        <p:tav tm="100000">
                                          <p:val>
                                            <p:fltVal val="0"/>
                                          </p:val>
                                        </p:tav>
                                      </p:tavLst>
                                    </p:anim>
                                    <p:animEffect transition="out" filter="fade">
                                      <p:cBhvr>
                                        <p:cTn id="144" dur="2000"/>
                                        <p:tgtEl>
                                          <p:spTgt spid="22"/>
                                        </p:tgtEl>
                                      </p:cBhvr>
                                    </p:animEffect>
                                    <p:set>
                                      <p:cBhvr>
                                        <p:cTn id="145" dur="1" fill="hold">
                                          <p:stCondLst>
                                            <p:cond delay="1999"/>
                                          </p:stCondLst>
                                        </p:cTn>
                                        <p:tgtEl>
                                          <p:spTgt spid="22"/>
                                        </p:tgtEl>
                                        <p:attrNameLst>
                                          <p:attrName>style.visibility</p:attrName>
                                        </p:attrNameLst>
                                      </p:cBhvr>
                                      <p:to>
                                        <p:strVal val="hidden"/>
                                      </p:to>
                                    </p:set>
                                  </p:childTnLst>
                                </p:cTn>
                              </p:par>
                            </p:childTnLst>
                          </p:cTn>
                        </p:par>
                        <p:par>
                          <p:cTn id="146" fill="hold">
                            <p:stCondLst>
                              <p:cond delay="4000"/>
                            </p:stCondLst>
                            <p:childTnLst>
                              <p:par>
                                <p:cTn id="147" presetID="53" presetClass="exit" presetSubtype="0" fill="hold" nodeType="afterEffect">
                                  <p:stCondLst>
                                    <p:cond delay="0"/>
                                  </p:stCondLst>
                                  <p:childTnLst>
                                    <p:anim calcmode="lin" valueType="num">
                                      <p:cBhvr>
                                        <p:cTn id="148" dur="2000"/>
                                        <p:tgtEl>
                                          <p:spTgt spid="25"/>
                                        </p:tgtEl>
                                        <p:attrNameLst>
                                          <p:attrName>ppt_w</p:attrName>
                                        </p:attrNameLst>
                                      </p:cBhvr>
                                      <p:tavLst>
                                        <p:tav tm="0">
                                          <p:val>
                                            <p:strVal val="ppt_w"/>
                                          </p:val>
                                        </p:tav>
                                        <p:tav tm="100000">
                                          <p:val>
                                            <p:fltVal val="0"/>
                                          </p:val>
                                        </p:tav>
                                      </p:tavLst>
                                    </p:anim>
                                    <p:anim calcmode="lin" valueType="num">
                                      <p:cBhvr>
                                        <p:cTn id="149" dur="2000"/>
                                        <p:tgtEl>
                                          <p:spTgt spid="25"/>
                                        </p:tgtEl>
                                        <p:attrNameLst>
                                          <p:attrName>ppt_h</p:attrName>
                                        </p:attrNameLst>
                                      </p:cBhvr>
                                      <p:tavLst>
                                        <p:tav tm="0">
                                          <p:val>
                                            <p:strVal val="ppt_h"/>
                                          </p:val>
                                        </p:tav>
                                        <p:tav tm="100000">
                                          <p:val>
                                            <p:fltVal val="0"/>
                                          </p:val>
                                        </p:tav>
                                      </p:tavLst>
                                    </p:anim>
                                    <p:animEffect transition="out" filter="fade">
                                      <p:cBhvr>
                                        <p:cTn id="150" dur="2000"/>
                                        <p:tgtEl>
                                          <p:spTgt spid="25"/>
                                        </p:tgtEl>
                                      </p:cBhvr>
                                    </p:animEffect>
                                    <p:set>
                                      <p:cBhvr>
                                        <p:cTn id="151"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4" grpId="1" animBg="1"/>
      <p:bldP spid="16" grpId="0" animBg="1"/>
      <p:bldP spid="16" grpId="1" animBg="1"/>
      <p:bldP spid="18" grpId="0" animBg="1"/>
      <p:bldP spid="18" grpId="1" animBg="1"/>
      <p:bldP spid="20" grpId="0" animBg="1"/>
      <p:bldP spid="20"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9788" y="762000"/>
            <a:ext cx="3932237" cy="435074"/>
          </a:xfrm>
          <a:ln/>
          <a:scene3d>
            <a:camera prst="perspectiveAbove"/>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a:noAutofit/>
          </a:bodyPr>
          <a:lstStyle/>
          <a:p>
            <a:pPr lvl="0" algn="ctr"/>
            <a:r>
              <a:rPr lang="ar-SA" sz="2000" b="1" dirty="0" smtClean="0">
                <a:ln w="1905">
                  <a:solidFill>
                    <a:srgbClr val="00B050"/>
                  </a:solidFill>
                </a:ln>
                <a:solidFill>
                  <a:srgbClr val="002060"/>
                </a:solidFill>
                <a:effectLst>
                  <a:innerShdw blurRad="69850" dist="43180" dir="5400000">
                    <a:srgbClr val="000000">
                      <a:alpha val="65000"/>
                    </a:srgbClr>
                  </a:innerShdw>
                </a:effectLst>
                <a:cs typeface="B Titr" panose="00000700000000000000" pitchFamily="2" charset="-78"/>
              </a:rPr>
              <a:t>منجی موعود در دین اسلام و مذهب شیعه</a:t>
            </a:r>
            <a:endParaRPr lang="fa-IR" sz="2000" b="1" dirty="0" smtClean="0">
              <a:ln w="1905">
                <a:solidFill>
                  <a:srgbClr val="00B050"/>
                </a:solidFill>
              </a:ln>
              <a:solidFill>
                <a:srgbClr val="002060"/>
              </a:solidFill>
              <a:effectLst>
                <a:innerShdw blurRad="69850" dist="43180" dir="5400000">
                  <a:srgbClr val="000000">
                    <a:alpha val="65000"/>
                  </a:srgbClr>
                </a:innerShdw>
              </a:effectLst>
              <a:cs typeface="B Titr" panose="00000700000000000000" pitchFamily="2" charset="-78"/>
            </a:endParaRPr>
          </a:p>
        </p:txBody>
      </p:sp>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0382" b="10382"/>
          <a:stretch>
            <a:fillRect/>
          </a:stretch>
        </p:blipFill>
        <p:spPr>
          <a:xfrm flipV="1">
            <a:off x="4604498" y="662994"/>
            <a:ext cx="851852" cy="672630"/>
          </a:xfrm>
        </p:spPr>
      </p:pic>
      <p:pic>
        <p:nvPicPr>
          <p:cNvPr id="9" name="Picture Placeholder 7"/>
          <p:cNvPicPr>
            <a:picLocks noChangeAspect="1"/>
          </p:cNvPicPr>
          <p:nvPr/>
        </p:nvPicPr>
        <p:blipFill>
          <a:blip r:embed="rId3" cstate="print">
            <a:extLst>
              <a:ext uri="{28A0092B-C50C-407E-A947-70E740481C1C}">
                <a14:useLocalDpi xmlns:a14="http://schemas.microsoft.com/office/drawing/2010/main" val="0"/>
              </a:ext>
            </a:extLst>
          </a:blip>
          <a:srcRect t="10382" b="10382"/>
          <a:stretch>
            <a:fillRect/>
          </a:stretch>
        </p:blipFill>
        <p:spPr>
          <a:xfrm flipV="1">
            <a:off x="155463" y="662994"/>
            <a:ext cx="851852" cy="672630"/>
          </a:xfrm>
          <a:prstGeom prst="rect">
            <a:avLst/>
          </a:prstGeom>
        </p:spPr>
      </p:pic>
      <p:pic>
        <p:nvPicPr>
          <p:cNvPr id="10" name="Picture Placeholder 7"/>
          <p:cNvPicPr>
            <a:picLocks noChangeAspect="1"/>
          </p:cNvPicPr>
          <p:nvPr/>
        </p:nvPicPr>
        <p:blipFill>
          <a:blip r:embed="rId4" cstate="print">
            <a:extLst>
              <a:ext uri="{28A0092B-C50C-407E-A947-70E740481C1C}">
                <a14:useLocalDpi xmlns:a14="http://schemas.microsoft.com/office/drawing/2010/main" val="0"/>
              </a:ext>
            </a:extLst>
          </a:blip>
          <a:srcRect t="10382" b="10382"/>
          <a:stretch>
            <a:fillRect/>
          </a:stretch>
        </p:blipFill>
        <p:spPr>
          <a:xfrm flipV="1">
            <a:off x="4772025" y="2057402"/>
            <a:ext cx="405220" cy="319965"/>
          </a:xfrm>
          <a:prstGeom prst="rect">
            <a:avLst/>
          </a:prstGeom>
        </p:spPr>
      </p:pic>
      <p:pic>
        <p:nvPicPr>
          <p:cNvPr id="11" name="Picture Placeholder 7"/>
          <p:cNvPicPr>
            <a:picLocks noChangeAspect="1"/>
          </p:cNvPicPr>
          <p:nvPr/>
        </p:nvPicPr>
        <p:blipFill>
          <a:blip r:embed="rId4" cstate="print">
            <a:extLst>
              <a:ext uri="{28A0092B-C50C-407E-A947-70E740481C1C}">
                <a14:useLocalDpi xmlns:a14="http://schemas.microsoft.com/office/drawing/2010/main" val="0"/>
              </a:ext>
            </a:extLst>
          </a:blip>
          <a:srcRect t="10382" b="10382"/>
          <a:stretch>
            <a:fillRect/>
          </a:stretch>
        </p:blipFill>
        <p:spPr>
          <a:xfrm flipV="1">
            <a:off x="4772025" y="4432077"/>
            <a:ext cx="405220" cy="319965"/>
          </a:xfrm>
          <a:prstGeom prst="rect">
            <a:avLst/>
          </a:prstGeom>
        </p:spPr>
      </p:pic>
      <p:pic>
        <p:nvPicPr>
          <p:cNvPr id="12" name="Picture Placeholder 7"/>
          <p:cNvPicPr>
            <a:picLocks noChangeAspect="1"/>
          </p:cNvPicPr>
          <p:nvPr/>
        </p:nvPicPr>
        <p:blipFill>
          <a:blip r:embed="rId4" cstate="print">
            <a:extLst>
              <a:ext uri="{28A0092B-C50C-407E-A947-70E740481C1C}">
                <a14:useLocalDpi xmlns:a14="http://schemas.microsoft.com/office/drawing/2010/main" val="0"/>
              </a:ext>
            </a:extLst>
          </a:blip>
          <a:srcRect t="10382" b="10382"/>
          <a:stretch>
            <a:fillRect/>
          </a:stretch>
        </p:blipFill>
        <p:spPr>
          <a:xfrm flipV="1">
            <a:off x="223316" y="4432075"/>
            <a:ext cx="405220" cy="319965"/>
          </a:xfrm>
          <a:prstGeom prst="rect">
            <a:avLst/>
          </a:prstGeom>
        </p:spPr>
      </p:pic>
      <p:pic>
        <p:nvPicPr>
          <p:cNvPr id="13" name="Picture Placeholder 7"/>
          <p:cNvPicPr>
            <a:picLocks noChangeAspect="1"/>
          </p:cNvPicPr>
          <p:nvPr/>
        </p:nvPicPr>
        <p:blipFill>
          <a:blip r:embed="rId4" cstate="print">
            <a:extLst>
              <a:ext uri="{28A0092B-C50C-407E-A947-70E740481C1C}">
                <a14:useLocalDpi xmlns:a14="http://schemas.microsoft.com/office/drawing/2010/main" val="0"/>
              </a:ext>
            </a:extLst>
          </a:blip>
          <a:srcRect t="10382" b="10382"/>
          <a:stretch>
            <a:fillRect/>
          </a:stretch>
        </p:blipFill>
        <p:spPr>
          <a:xfrm flipV="1">
            <a:off x="217284" y="2057400"/>
            <a:ext cx="405220" cy="319965"/>
          </a:xfrm>
          <a:prstGeom prst="rect">
            <a:avLst/>
          </a:prstGeom>
        </p:spPr>
      </p:pic>
      <p:pic>
        <p:nvPicPr>
          <p:cNvPr id="15" name="Picture 14"/>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6126436" y="-26475"/>
            <a:ext cx="448975" cy="6884475"/>
          </a:xfrm>
          <a:prstGeom prst="rect">
            <a:avLst/>
          </a:prstGeom>
          <a:effectLst>
            <a:innerShdw blurRad="63500" dist="50800" dir="16200000">
              <a:prstClr val="black">
                <a:alpha val="50000"/>
              </a:prstClr>
            </a:innerShdw>
          </a:effectLst>
        </p:spPr>
      </p:pic>
      <p:pic>
        <p:nvPicPr>
          <p:cNvPr id="14" name="Picture 13" descr="3.jpg"/>
          <p:cNvPicPr>
            <a:picLocks noChangeAspect="1"/>
          </p:cNvPicPr>
          <p:nvPr/>
        </p:nvPicPr>
        <p:blipFill>
          <a:blip r:embed="rId6">
            <a:lum bright="20000"/>
          </a:blip>
          <a:stretch>
            <a:fillRect/>
          </a:stretch>
        </p:blipFill>
        <p:spPr>
          <a:xfrm>
            <a:off x="6996545" y="817418"/>
            <a:ext cx="4558146" cy="5708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a:sp3d>
            <a:bevelT w="101600" prst="riblet"/>
          </a:sp3d>
        </p:spPr>
      </p:pic>
      <p:sp>
        <p:nvSpPr>
          <p:cNvPr id="17" name="Rounded Rectangle 16"/>
          <p:cNvSpPr/>
          <p:nvPr/>
        </p:nvSpPr>
        <p:spPr>
          <a:xfrm>
            <a:off x="670560" y="2133600"/>
            <a:ext cx="4099560" cy="2575560"/>
          </a:xfrm>
          <a:prstGeom prst="roundRect">
            <a:avLst>
              <a:gd name="adj" fmla="val 11342"/>
            </a:avLst>
          </a:prstGeom>
          <a:scene3d>
            <a:camera prst="perspectiveAbove"/>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algn="justLow">
              <a:lnSpc>
                <a:spcPct val="300000"/>
              </a:lnSpc>
              <a:buFont typeface="Wingdings" pitchFamily="2" charset="2"/>
              <a:buChar char="v"/>
            </a:pPr>
            <a:endParaRPr lang="fa-IR" sz="700" b="1" dirty="0" smtClean="0">
              <a:solidFill>
                <a:srgbClr val="002060"/>
              </a:solidFill>
              <a:cs typeface="B Zar" pitchFamily="2" charset="-78"/>
            </a:endParaRPr>
          </a:p>
          <a:p>
            <a:pPr algn="justLow">
              <a:lnSpc>
                <a:spcPct val="300000"/>
              </a:lnSpc>
              <a:buFont typeface="Wingdings" pitchFamily="2" charset="2"/>
              <a:buChar char="v"/>
            </a:pPr>
            <a:r>
              <a:rPr lang="ar-SA" b="1" dirty="0" smtClean="0">
                <a:solidFill>
                  <a:srgbClr val="002060"/>
                </a:solidFill>
                <a:cs typeface="B Zar" pitchFamily="2" charset="-78"/>
              </a:rPr>
              <a:t>یک اصل اعتقادی است</a:t>
            </a:r>
            <a:r>
              <a:rPr lang="fa-IR" b="1" dirty="0" smtClean="0">
                <a:solidFill>
                  <a:srgbClr val="002060"/>
                </a:solidFill>
                <a:cs typeface="B Zar" pitchFamily="2" charset="-78"/>
              </a:rPr>
              <a:t>.</a:t>
            </a:r>
          </a:p>
          <a:p>
            <a:pPr algn="justLow">
              <a:lnSpc>
                <a:spcPct val="300000"/>
              </a:lnSpc>
              <a:buFont typeface="Wingdings" pitchFamily="2" charset="2"/>
              <a:buChar char="v"/>
            </a:pPr>
            <a:r>
              <a:rPr lang="ar-SA" b="1" dirty="0" smtClean="0">
                <a:solidFill>
                  <a:srgbClr val="002060"/>
                </a:solidFill>
                <a:cs typeface="B Zar" pitchFamily="2" charset="-78"/>
              </a:rPr>
              <a:t>در زمره اصل امامت قرار می</a:t>
            </a:r>
            <a:r>
              <a:rPr lang="fa-IR" b="1" dirty="0" smtClean="0">
                <a:solidFill>
                  <a:srgbClr val="002060"/>
                </a:solidFill>
                <a:cs typeface="B Zar" pitchFamily="2" charset="-78"/>
              </a:rPr>
              <a:t> </a:t>
            </a:r>
            <a:r>
              <a:rPr lang="ar-SA" b="1" dirty="0" smtClean="0">
                <a:solidFill>
                  <a:srgbClr val="002060"/>
                </a:solidFill>
                <a:cs typeface="B Zar" pitchFamily="2" charset="-78"/>
              </a:rPr>
              <a:t>گیرد</a:t>
            </a:r>
            <a:r>
              <a:rPr lang="fa-IR" b="1" dirty="0" smtClean="0">
                <a:solidFill>
                  <a:srgbClr val="002060"/>
                </a:solidFill>
                <a:cs typeface="B Zar" pitchFamily="2" charset="-78"/>
              </a:rPr>
              <a:t>.</a:t>
            </a:r>
            <a:r>
              <a:rPr lang="ar-SA" b="1" dirty="0" smtClean="0">
                <a:solidFill>
                  <a:srgbClr val="002060"/>
                </a:solidFill>
                <a:cs typeface="B Zar" pitchFamily="2" charset="-78"/>
              </a:rPr>
              <a:t> </a:t>
            </a:r>
            <a:endParaRPr lang="en-US" b="1" dirty="0" smtClean="0">
              <a:solidFill>
                <a:srgbClr val="002060"/>
              </a:solidFill>
              <a:cs typeface="B Zar" pitchFamily="2" charset="-78"/>
            </a:endParaRPr>
          </a:p>
          <a:p>
            <a:pPr algn="justLow">
              <a:lnSpc>
                <a:spcPct val="300000"/>
              </a:lnSpc>
              <a:buFont typeface="Wingdings" pitchFamily="2" charset="2"/>
              <a:buChar char="v"/>
            </a:pPr>
            <a:r>
              <a:rPr lang="ar-SA" b="1" dirty="0" smtClean="0">
                <a:solidFill>
                  <a:srgbClr val="002060"/>
                </a:solidFill>
                <a:cs typeface="B Zar" pitchFamily="2" charset="-78"/>
              </a:rPr>
              <a:t>از همان صدر اسلام نوید داده شده است. </a:t>
            </a:r>
            <a:endParaRPr lang="en-US" b="1" dirty="0" smtClean="0">
              <a:solidFill>
                <a:srgbClr val="002060"/>
              </a:solidFill>
              <a:cs typeface="B Zar" pitchFamily="2" charset="-78"/>
            </a:endParaRPr>
          </a:p>
          <a:p>
            <a:endParaRPr lang="en-US" dirty="0" smtClean="0"/>
          </a:p>
          <a:p>
            <a:pPr algn="ctr"/>
            <a:endParaRPr lang="en-US" dirty="0"/>
          </a:p>
        </p:txBody>
      </p:sp>
    </p:spTree>
    <p:extLst>
      <p:ext uri="{BB962C8B-B14F-4D97-AF65-F5344CB8AC3E}">
        <p14:creationId xmlns:p14="http://schemas.microsoft.com/office/powerpoint/2010/main" val="258737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000" fill="hold"/>
                                        <p:tgtEl>
                                          <p:spTgt spid="5"/>
                                        </p:tgtEl>
                                        <p:attrNameLst>
                                          <p:attrName>ppt_w</p:attrName>
                                        </p:attrNameLst>
                                      </p:cBhvr>
                                      <p:tavLst>
                                        <p:tav tm="0">
                                          <p:val>
                                            <p:fltVal val="0"/>
                                          </p:val>
                                        </p:tav>
                                        <p:tav tm="100000">
                                          <p:val>
                                            <p:strVal val="#ppt_w"/>
                                          </p:val>
                                        </p:tav>
                                      </p:tavLst>
                                    </p:anim>
                                    <p:anim calcmode="lin" valueType="num">
                                      <p:cBhvr>
                                        <p:cTn id="19" dur="2000" fill="hold"/>
                                        <p:tgtEl>
                                          <p:spTgt spid="5"/>
                                        </p:tgtEl>
                                        <p:attrNameLst>
                                          <p:attrName>ppt_h</p:attrName>
                                        </p:attrNameLst>
                                      </p:cBhvr>
                                      <p:tavLst>
                                        <p:tav tm="0">
                                          <p:val>
                                            <p:fltVal val="0"/>
                                          </p:val>
                                        </p:tav>
                                        <p:tav tm="100000">
                                          <p:val>
                                            <p:strVal val="#ppt_h"/>
                                          </p:val>
                                        </p:tav>
                                      </p:tavLst>
                                    </p:anim>
                                    <p:animEffect transition="in" filter="fade">
                                      <p:cBhvr>
                                        <p:cTn id="20" dur="2000"/>
                                        <p:tgtEl>
                                          <p:spTgt spid="5"/>
                                        </p:tgtEl>
                                      </p:cBhvr>
                                    </p:animEffect>
                                  </p:childTnLst>
                                </p:cTn>
                              </p:par>
                              <p:par>
                                <p:cTn id="21" presetID="53"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animEffect transition="in" filter="fade">
                                      <p:cBhvr>
                                        <p:cTn id="25" dur="2000"/>
                                        <p:tgtEl>
                                          <p:spTgt spid="10"/>
                                        </p:tgtEl>
                                      </p:cBhvr>
                                    </p:animEffect>
                                  </p:childTnLst>
                                </p:cTn>
                              </p:par>
                              <p:par>
                                <p:cTn id="26" presetID="53"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2000" fill="hold"/>
                                        <p:tgtEl>
                                          <p:spTgt spid="13"/>
                                        </p:tgtEl>
                                        <p:attrNameLst>
                                          <p:attrName>ppt_w</p:attrName>
                                        </p:attrNameLst>
                                      </p:cBhvr>
                                      <p:tavLst>
                                        <p:tav tm="0">
                                          <p:val>
                                            <p:fltVal val="0"/>
                                          </p:val>
                                        </p:tav>
                                        <p:tav tm="100000">
                                          <p:val>
                                            <p:strVal val="#ppt_w"/>
                                          </p:val>
                                        </p:tav>
                                      </p:tavLst>
                                    </p:anim>
                                    <p:anim calcmode="lin" valueType="num">
                                      <p:cBhvr>
                                        <p:cTn id="29" dur="2000" fill="hold"/>
                                        <p:tgtEl>
                                          <p:spTgt spid="13"/>
                                        </p:tgtEl>
                                        <p:attrNameLst>
                                          <p:attrName>ppt_h</p:attrName>
                                        </p:attrNameLst>
                                      </p:cBhvr>
                                      <p:tavLst>
                                        <p:tav tm="0">
                                          <p:val>
                                            <p:fltVal val="0"/>
                                          </p:val>
                                        </p:tav>
                                        <p:tav tm="100000">
                                          <p:val>
                                            <p:strVal val="#ppt_h"/>
                                          </p:val>
                                        </p:tav>
                                      </p:tavLst>
                                    </p:anim>
                                    <p:animEffect transition="in" filter="fade">
                                      <p:cBhvr>
                                        <p:cTn id="30" dur="2000"/>
                                        <p:tgtEl>
                                          <p:spTgt spid="13"/>
                                        </p:tgtEl>
                                      </p:cBhvr>
                                    </p:animEffect>
                                  </p:childTnLst>
                                </p:cTn>
                              </p:par>
                              <p:par>
                                <p:cTn id="31" presetID="53"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2000" fill="hold"/>
                                        <p:tgtEl>
                                          <p:spTgt spid="11"/>
                                        </p:tgtEl>
                                        <p:attrNameLst>
                                          <p:attrName>ppt_w</p:attrName>
                                        </p:attrNameLst>
                                      </p:cBhvr>
                                      <p:tavLst>
                                        <p:tav tm="0">
                                          <p:val>
                                            <p:fltVal val="0"/>
                                          </p:val>
                                        </p:tav>
                                        <p:tav tm="100000">
                                          <p:val>
                                            <p:strVal val="#ppt_w"/>
                                          </p:val>
                                        </p:tav>
                                      </p:tavLst>
                                    </p:anim>
                                    <p:anim calcmode="lin" valueType="num">
                                      <p:cBhvr>
                                        <p:cTn id="34" dur="2000" fill="hold"/>
                                        <p:tgtEl>
                                          <p:spTgt spid="11"/>
                                        </p:tgtEl>
                                        <p:attrNameLst>
                                          <p:attrName>ppt_h</p:attrName>
                                        </p:attrNameLst>
                                      </p:cBhvr>
                                      <p:tavLst>
                                        <p:tav tm="0">
                                          <p:val>
                                            <p:fltVal val="0"/>
                                          </p:val>
                                        </p:tav>
                                        <p:tav tm="100000">
                                          <p:val>
                                            <p:strVal val="#ppt_h"/>
                                          </p:val>
                                        </p:tav>
                                      </p:tavLst>
                                    </p:anim>
                                    <p:animEffect transition="in" filter="fade">
                                      <p:cBhvr>
                                        <p:cTn id="35" dur="2000"/>
                                        <p:tgtEl>
                                          <p:spTgt spid="11"/>
                                        </p:tgtEl>
                                      </p:cBhvr>
                                    </p:animEffect>
                                  </p:childTnLst>
                                </p:cTn>
                              </p:par>
                              <p:par>
                                <p:cTn id="36" presetID="53"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2000" fill="hold"/>
                                        <p:tgtEl>
                                          <p:spTgt spid="12"/>
                                        </p:tgtEl>
                                        <p:attrNameLst>
                                          <p:attrName>ppt_w</p:attrName>
                                        </p:attrNameLst>
                                      </p:cBhvr>
                                      <p:tavLst>
                                        <p:tav tm="0">
                                          <p:val>
                                            <p:fltVal val="0"/>
                                          </p:val>
                                        </p:tav>
                                        <p:tav tm="100000">
                                          <p:val>
                                            <p:strVal val="#ppt_w"/>
                                          </p:val>
                                        </p:tav>
                                      </p:tavLst>
                                    </p:anim>
                                    <p:anim calcmode="lin" valueType="num">
                                      <p:cBhvr>
                                        <p:cTn id="39" dur="2000" fill="hold"/>
                                        <p:tgtEl>
                                          <p:spTgt spid="12"/>
                                        </p:tgtEl>
                                        <p:attrNameLst>
                                          <p:attrName>ppt_h</p:attrName>
                                        </p:attrNameLst>
                                      </p:cBhvr>
                                      <p:tavLst>
                                        <p:tav tm="0">
                                          <p:val>
                                            <p:fltVal val="0"/>
                                          </p:val>
                                        </p:tav>
                                        <p:tav tm="100000">
                                          <p:val>
                                            <p:strVal val="#ppt_h"/>
                                          </p:val>
                                        </p:tav>
                                      </p:tavLst>
                                    </p:anim>
                                    <p:animEffect transition="in" filter="fade">
                                      <p:cBhvr>
                                        <p:cTn id="40" dur="2000"/>
                                        <p:tgtEl>
                                          <p:spTgt spid="12"/>
                                        </p:tgtEl>
                                      </p:cBhvr>
                                    </p:animEffect>
                                  </p:childTnLst>
                                </p:cTn>
                              </p:par>
                            </p:childTnLst>
                          </p:cTn>
                        </p:par>
                        <p:par>
                          <p:cTn id="41" fill="hold">
                            <p:stCondLst>
                              <p:cond delay="4000"/>
                            </p:stCondLst>
                            <p:childTnLst>
                              <p:par>
                                <p:cTn id="42" presetID="53" presetClass="entr" presetSubtype="0" fill="hold" grpId="0" nodeType="afterEffect">
                                  <p:stCondLst>
                                    <p:cond delay="0"/>
                                  </p:stCondLst>
                                  <p:childTnLst>
                                    <p:set>
                                      <p:cBhvr>
                                        <p:cTn id="43" dur="1" fill="hold">
                                          <p:stCondLst>
                                            <p:cond delay="0"/>
                                          </p:stCondLst>
                                        </p:cTn>
                                        <p:tgtEl>
                                          <p:spTgt spid="17">
                                            <p:bg/>
                                          </p:spTgt>
                                        </p:tgtEl>
                                        <p:attrNameLst>
                                          <p:attrName>style.visibility</p:attrName>
                                        </p:attrNameLst>
                                      </p:cBhvr>
                                      <p:to>
                                        <p:strVal val="visible"/>
                                      </p:to>
                                    </p:set>
                                    <p:anim calcmode="lin" valueType="num">
                                      <p:cBhvr>
                                        <p:cTn id="44" dur="2000" fill="hold"/>
                                        <p:tgtEl>
                                          <p:spTgt spid="17">
                                            <p:bg/>
                                          </p:spTgt>
                                        </p:tgtEl>
                                        <p:attrNameLst>
                                          <p:attrName>ppt_w</p:attrName>
                                        </p:attrNameLst>
                                      </p:cBhvr>
                                      <p:tavLst>
                                        <p:tav tm="0">
                                          <p:val>
                                            <p:fltVal val="0"/>
                                          </p:val>
                                        </p:tav>
                                        <p:tav tm="100000">
                                          <p:val>
                                            <p:strVal val="#ppt_w"/>
                                          </p:val>
                                        </p:tav>
                                      </p:tavLst>
                                    </p:anim>
                                    <p:anim calcmode="lin" valueType="num">
                                      <p:cBhvr>
                                        <p:cTn id="45" dur="2000" fill="hold"/>
                                        <p:tgtEl>
                                          <p:spTgt spid="17">
                                            <p:bg/>
                                          </p:spTgt>
                                        </p:tgtEl>
                                        <p:attrNameLst>
                                          <p:attrName>ppt_h</p:attrName>
                                        </p:attrNameLst>
                                      </p:cBhvr>
                                      <p:tavLst>
                                        <p:tav tm="0">
                                          <p:val>
                                            <p:fltVal val="0"/>
                                          </p:val>
                                        </p:tav>
                                        <p:tav tm="100000">
                                          <p:val>
                                            <p:strVal val="#ppt_h"/>
                                          </p:val>
                                        </p:tav>
                                      </p:tavLst>
                                    </p:anim>
                                    <p:animEffect transition="in" filter="fade">
                                      <p:cBhvr>
                                        <p:cTn id="46" dur="2000"/>
                                        <p:tgtEl>
                                          <p:spTgt spid="17">
                                            <p:bg/>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 calcmode="lin" valueType="num">
                                      <p:cBhvr>
                                        <p:cTn id="51" dur="2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52" dur="20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53" dur="2000"/>
                                        <p:tgtEl>
                                          <p:spTgt spid="1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17">
                                            <p:txEl>
                                              <p:pRg st="2" end="2"/>
                                            </p:txEl>
                                          </p:spTgt>
                                        </p:tgtEl>
                                        <p:attrNameLst>
                                          <p:attrName>style.visibility</p:attrName>
                                        </p:attrNameLst>
                                      </p:cBhvr>
                                      <p:to>
                                        <p:strVal val="visible"/>
                                      </p:to>
                                    </p:set>
                                    <p:anim calcmode="lin" valueType="num">
                                      <p:cBhvr>
                                        <p:cTn id="58" dur="2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59" dur="20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60" dur="2000"/>
                                        <p:tgtEl>
                                          <p:spTgt spid="1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0" fill="hold" grpId="0" nodeType="clickEffect">
                                  <p:stCondLst>
                                    <p:cond delay="0"/>
                                  </p:stCondLst>
                                  <p:childTnLst>
                                    <p:set>
                                      <p:cBhvr>
                                        <p:cTn id="64" dur="1" fill="hold">
                                          <p:stCondLst>
                                            <p:cond delay="0"/>
                                          </p:stCondLst>
                                        </p:cTn>
                                        <p:tgtEl>
                                          <p:spTgt spid="17">
                                            <p:txEl>
                                              <p:pRg st="3" end="3"/>
                                            </p:txEl>
                                          </p:spTgt>
                                        </p:tgtEl>
                                        <p:attrNameLst>
                                          <p:attrName>style.visibility</p:attrName>
                                        </p:attrNameLst>
                                      </p:cBhvr>
                                      <p:to>
                                        <p:strVal val="visible"/>
                                      </p:to>
                                    </p:set>
                                    <p:anim calcmode="lin" valueType="num">
                                      <p:cBhvr>
                                        <p:cTn id="65" dur="20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66" dur="20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67" dur="2000"/>
                                        <p:tgtEl>
                                          <p:spTgt spid="17">
                                            <p:txEl>
                                              <p:pRg st="3" end="3"/>
                                            </p:txEl>
                                          </p:spTgt>
                                        </p:tgtEl>
                                      </p:cBhvr>
                                    </p:animEffect>
                                  </p:childTnLst>
                                </p:cTn>
                              </p:par>
                            </p:childTnLst>
                          </p:cTn>
                        </p:par>
                        <p:par>
                          <p:cTn id="68" fill="hold">
                            <p:stCondLst>
                              <p:cond delay="2000"/>
                            </p:stCondLst>
                            <p:childTnLst>
                              <p:par>
                                <p:cTn id="69" presetID="53" presetClass="entr" presetSubtype="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000" fill="hold"/>
                                        <p:tgtEl>
                                          <p:spTgt spid="14"/>
                                        </p:tgtEl>
                                        <p:attrNameLst>
                                          <p:attrName>ppt_w</p:attrName>
                                        </p:attrNameLst>
                                      </p:cBhvr>
                                      <p:tavLst>
                                        <p:tav tm="0">
                                          <p:val>
                                            <p:fltVal val="0"/>
                                          </p:val>
                                        </p:tav>
                                        <p:tav tm="100000">
                                          <p:val>
                                            <p:strVal val="#ppt_w"/>
                                          </p:val>
                                        </p:tav>
                                      </p:tavLst>
                                    </p:anim>
                                    <p:anim calcmode="lin" valueType="num">
                                      <p:cBhvr>
                                        <p:cTn id="72" dur="2000" fill="hold"/>
                                        <p:tgtEl>
                                          <p:spTgt spid="14"/>
                                        </p:tgtEl>
                                        <p:attrNameLst>
                                          <p:attrName>ppt_h</p:attrName>
                                        </p:attrNameLst>
                                      </p:cBhvr>
                                      <p:tavLst>
                                        <p:tav tm="0">
                                          <p:val>
                                            <p:fltVal val="0"/>
                                          </p:val>
                                        </p:tav>
                                        <p:tav tm="100000">
                                          <p:val>
                                            <p:strVal val="#ppt_h"/>
                                          </p:val>
                                        </p:tav>
                                      </p:tavLst>
                                    </p:anim>
                                    <p:animEffect transition="in" filter="fade">
                                      <p:cBhvr>
                                        <p:cTn id="7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45"/>
            <a:ext cx="12062012" cy="1674056"/>
          </a:xfrm>
          <a:prstGeom prst="rect">
            <a:avLst/>
          </a:prstGeom>
        </p:spPr>
      </p:pic>
      <p:sp>
        <p:nvSpPr>
          <p:cNvPr id="4" name="Title 3"/>
          <p:cNvSpPr>
            <a:spLocks noGrp="1"/>
          </p:cNvSpPr>
          <p:nvPr>
            <p:ph type="title"/>
          </p:nvPr>
        </p:nvSpPr>
        <p:spPr>
          <a:xfrm>
            <a:off x="838200" y="111203"/>
            <a:ext cx="10515600" cy="1325563"/>
          </a:xfrm>
        </p:spPr>
        <p:txBody>
          <a:bodyPr>
            <a:normAutofit/>
          </a:bodyPr>
          <a:lstStyle/>
          <a:p>
            <a:pPr algn="ctr"/>
            <a:r>
              <a:rPr lang="fa-I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anose="00000700000000000000" pitchFamily="2" charset="-78"/>
              </a:rPr>
              <a:t>منجی‌گرایی از نظر قرآن و روایات</a:t>
            </a:r>
          </a:p>
        </p:txBody>
      </p:sp>
      <p:pic>
        <p:nvPicPr>
          <p:cNvPr id="11" name="Picture 10"/>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flipH="1">
            <a:off x="6172200" y="1611012"/>
            <a:ext cx="564366" cy="5238903"/>
          </a:xfrm>
          <a:prstGeom prst="rect">
            <a:avLst/>
          </a:prstGeom>
          <a:effectLst>
            <a:innerShdw blurRad="63500" dist="50800" dir="16200000">
              <a:prstClr val="black">
                <a:alpha val="50000"/>
              </a:prstClr>
            </a:innerShdw>
          </a:effectLst>
        </p:spPr>
      </p:pic>
      <p:sp>
        <p:nvSpPr>
          <p:cNvPr id="8" name="Rounded Rectangle 7"/>
          <p:cNvSpPr/>
          <p:nvPr/>
        </p:nvSpPr>
        <p:spPr>
          <a:xfrm>
            <a:off x="7071360" y="2240280"/>
            <a:ext cx="4480560" cy="4160520"/>
          </a:xfrm>
          <a:prstGeom prst="roundRect">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ar-SA" sz="32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cs typeface="B Titr" pitchFamily="2" charset="-78"/>
              </a:rPr>
              <a:t>قرآن</a:t>
            </a:r>
            <a:endParaRPr lang="fa-IR" sz="32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cs typeface="B Titr" pitchFamily="2" charset="-78"/>
            </a:endParaRPr>
          </a:p>
          <a:p>
            <a:pPr algn="ctr"/>
            <a:endParaRPr lang="fa-IR" sz="300" dirty="0" smtClean="0">
              <a:cs typeface="B Titr" pitchFamily="2" charset="-78"/>
            </a:endParaRPr>
          </a:p>
          <a:p>
            <a:pPr algn="ctr"/>
            <a:endParaRPr lang="fa-IR" sz="100" dirty="0" smtClean="0">
              <a:cs typeface="B Titr" pitchFamily="2" charset="-78"/>
            </a:endParaRPr>
          </a:p>
          <a:p>
            <a:pPr algn="ctr"/>
            <a:endParaRPr lang="fa-IR" dirty="0" smtClean="0">
              <a:cs typeface="B Titr" pitchFamily="2" charset="-78"/>
            </a:endParaRPr>
          </a:p>
          <a:p>
            <a:pPr algn="ctr"/>
            <a:r>
              <a:rPr lang="ar-SA" sz="2400" dirty="0" smtClean="0">
                <a:solidFill>
                  <a:srgbClr val="002060"/>
                </a:solidFill>
                <a:cs typeface="B Titr" pitchFamily="2" charset="-78"/>
              </a:rPr>
              <a:t>«ولقد کتبنا فی الزبور من بعد الذکران الارض یرثها عبادی الصالحون»  </a:t>
            </a:r>
            <a:endParaRPr lang="fa-IR" sz="2400" dirty="0" smtClean="0">
              <a:solidFill>
                <a:srgbClr val="002060"/>
              </a:solidFill>
              <a:cs typeface="B Titr" pitchFamily="2" charset="-78"/>
            </a:endParaRPr>
          </a:p>
          <a:p>
            <a:pPr algn="ctr"/>
            <a:endParaRPr lang="fa-IR" dirty="0" smtClean="0">
              <a:solidFill>
                <a:srgbClr val="002060"/>
              </a:solidFill>
              <a:cs typeface="B Titr" pitchFamily="2" charset="-78"/>
            </a:endParaRPr>
          </a:p>
          <a:p>
            <a:pPr algn="ctr"/>
            <a:endParaRPr lang="fa-IR" sz="400" dirty="0" smtClean="0">
              <a:solidFill>
                <a:srgbClr val="002060"/>
              </a:solidFill>
              <a:cs typeface="B Titr" pitchFamily="2" charset="-78"/>
            </a:endParaRPr>
          </a:p>
          <a:p>
            <a:pPr algn="ctr"/>
            <a:r>
              <a:rPr lang="ar-SA" sz="2000" b="1" dirty="0" smtClean="0">
                <a:solidFill>
                  <a:srgbClr val="002060"/>
                </a:solidFill>
                <a:cs typeface="B Zar" pitchFamily="2" charset="-78"/>
              </a:rPr>
              <a:t>و به یقین در زبور پس از تورات نوشتیم که زمین را از شرک و گناه پاک خواهیم ساخت و بندگان شایسته من آن را به ارث خواهند برد. </a:t>
            </a:r>
            <a:endParaRPr lang="fa-IR" sz="2000" b="1" dirty="0" smtClean="0">
              <a:solidFill>
                <a:srgbClr val="002060"/>
              </a:solidFill>
              <a:cs typeface="B Zar" pitchFamily="2" charset="-78"/>
            </a:endParaRPr>
          </a:p>
          <a:p>
            <a:pPr algn="l"/>
            <a:r>
              <a:rPr lang="ar-SA" sz="2000" b="1" dirty="0" smtClean="0">
                <a:solidFill>
                  <a:srgbClr val="002060"/>
                </a:solidFill>
                <a:cs typeface="B Zar" pitchFamily="2" charset="-78"/>
              </a:rPr>
              <a:t>انبیاء/105</a:t>
            </a:r>
          </a:p>
          <a:p>
            <a:pPr algn="ctr"/>
            <a:endParaRPr lang="en-US" dirty="0"/>
          </a:p>
        </p:txBody>
      </p:sp>
      <p:pic>
        <p:nvPicPr>
          <p:cNvPr id="10" name="Picture 9" descr="21.jpg"/>
          <p:cNvPicPr>
            <a:picLocks noChangeAspect="1"/>
          </p:cNvPicPr>
          <p:nvPr/>
        </p:nvPicPr>
        <p:blipFill>
          <a:blip r:embed="rId5"/>
          <a:stretch>
            <a:fillRect/>
          </a:stretch>
        </p:blipFill>
        <p:spPr>
          <a:xfrm>
            <a:off x="944880" y="1859280"/>
            <a:ext cx="4312919" cy="455676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perspectiveAbove"/>
            <a:lightRig rig="balanced" dir="t">
              <a:rot lat="0" lon="0" rev="8700000"/>
            </a:lightRig>
          </a:scene3d>
          <a:sp3d>
            <a:bevelT w="190500" h="38100"/>
          </a:sp3d>
        </p:spPr>
      </p:pic>
      <p:sp>
        <p:nvSpPr>
          <p:cNvPr id="13" name="Rounded Rectangle 12"/>
          <p:cNvSpPr/>
          <p:nvPr/>
        </p:nvSpPr>
        <p:spPr>
          <a:xfrm>
            <a:off x="7071360" y="2255520"/>
            <a:ext cx="4480560" cy="4160520"/>
          </a:xfrm>
          <a:prstGeom prst="roundRect">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fa-IR" sz="9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cs typeface="B Titr" pitchFamily="2" charset="-78"/>
            </a:endParaRPr>
          </a:p>
          <a:p>
            <a:pPr algn="ctr"/>
            <a:r>
              <a:rPr lang="ar-SA" sz="32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cs typeface="B Titr" pitchFamily="2" charset="-78"/>
              </a:rPr>
              <a:t>قرآن</a:t>
            </a:r>
            <a:endParaRPr lang="fa-IR" sz="32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cs typeface="B Titr" pitchFamily="2" charset="-78"/>
            </a:endParaRPr>
          </a:p>
          <a:p>
            <a:pPr algn="ctr"/>
            <a:endParaRPr lang="fa-IR" sz="300" dirty="0" smtClean="0">
              <a:cs typeface="B Titr" pitchFamily="2" charset="-78"/>
            </a:endParaRPr>
          </a:p>
          <a:p>
            <a:pPr algn="ctr"/>
            <a:endParaRPr lang="fa-IR" sz="100" dirty="0" smtClean="0">
              <a:cs typeface="B Titr" pitchFamily="2" charset="-78"/>
            </a:endParaRPr>
          </a:p>
          <a:p>
            <a:pPr algn="ctr"/>
            <a:endParaRPr lang="fa-IR" dirty="0" smtClean="0">
              <a:cs typeface="B Titr" pitchFamily="2" charset="-78"/>
            </a:endParaRPr>
          </a:p>
          <a:p>
            <a:pPr algn="ctr"/>
            <a:endParaRPr lang="fa-IR" sz="800" dirty="0" smtClean="0">
              <a:cs typeface="B Titr" pitchFamily="2" charset="-78"/>
            </a:endParaRPr>
          </a:p>
          <a:p>
            <a:pPr algn="ctr"/>
            <a:r>
              <a:rPr lang="ar-SA" sz="2000" dirty="0" smtClean="0">
                <a:solidFill>
                  <a:srgbClr val="002060"/>
                </a:solidFill>
                <a:cs typeface="B Titr" pitchFamily="2" charset="-78"/>
              </a:rPr>
              <a:t>«و نرید ان نمن علی الذین استضعفوا فی الارض ونجعلهم ائمة ونجعلهم الوارثین» </a:t>
            </a:r>
            <a:endParaRPr lang="fa-IR" sz="2000" dirty="0" smtClean="0">
              <a:solidFill>
                <a:srgbClr val="002060"/>
              </a:solidFill>
              <a:cs typeface="B Titr" pitchFamily="2" charset="-78"/>
            </a:endParaRPr>
          </a:p>
          <a:p>
            <a:pPr algn="ctr"/>
            <a:endParaRPr lang="fa-IR" sz="600" dirty="0" smtClean="0">
              <a:solidFill>
                <a:srgbClr val="002060"/>
              </a:solidFill>
              <a:cs typeface="B Titr" pitchFamily="2" charset="-78"/>
            </a:endParaRPr>
          </a:p>
          <a:p>
            <a:pPr algn="ctr"/>
            <a:endParaRPr lang="fa-IR" sz="100" dirty="0" smtClean="0">
              <a:solidFill>
                <a:srgbClr val="002060"/>
              </a:solidFill>
              <a:cs typeface="B Titr" pitchFamily="2" charset="-78"/>
            </a:endParaRPr>
          </a:p>
          <a:p>
            <a:pPr algn="ctr"/>
            <a:endParaRPr lang="fa-IR" sz="2000" dirty="0" smtClean="0">
              <a:solidFill>
                <a:srgbClr val="002060"/>
              </a:solidFill>
              <a:cs typeface="B Titr" pitchFamily="2" charset="-78"/>
            </a:endParaRPr>
          </a:p>
          <a:p>
            <a:pPr algn="ctr"/>
            <a:r>
              <a:rPr lang="ar-SA" dirty="0" smtClean="0">
                <a:solidFill>
                  <a:srgbClr val="002060"/>
                </a:solidFill>
                <a:cs typeface="B Titr" pitchFamily="2" charset="-78"/>
              </a:rPr>
              <a:t>ما می‌خواستیم کسانی را که در زمین به استضعاف کشیده شده بودند، نعمتی گران‌سنگ عطا کنیم؛ آنان را پیشوایانی قرار دهیم که از ایشان پیروی شود و  مواهبی را از آن ایشان کنیم.</a:t>
            </a:r>
            <a:endParaRPr lang="fa-IR" dirty="0" smtClean="0">
              <a:solidFill>
                <a:srgbClr val="002060"/>
              </a:solidFill>
              <a:cs typeface="B Titr" pitchFamily="2" charset="-78"/>
            </a:endParaRPr>
          </a:p>
          <a:p>
            <a:pPr algn="ctr"/>
            <a:endParaRPr lang="fa-IR" dirty="0" smtClean="0">
              <a:solidFill>
                <a:srgbClr val="002060"/>
              </a:solidFill>
              <a:cs typeface="B Titr" pitchFamily="2" charset="-78"/>
            </a:endParaRPr>
          </a:p>
          <a:p>
            <a:pPr algn="l"/>
            <a:r>
              <a:rPr lang="ar-SA" dirty="0" smtClean="0">
                <a:solidFill>
                  <a:srgbClr val="002060"/>
                </a:solidFill>
                <a:cs typeface="B Titr" pitchFamily="2" charset="-78"/>
              </a:rPr>
              <a:t>قصص/5</a:t>
            </a:r>
            <a:endParaRPr lang="en-US" dirty="0"/>
          </a:p>
        </p:txBody>
      </p:sp>
      <p:sp>
        <p:nvSpPr>
          <p:cNvPr id="14" name="Rounded Rectangle 13"/>
          <p:cNvSpPr/>
          <p:nvPr/>
        </p:nvSpPr>
        <p:spPr>
          <a:xfrm>
            <a:off x="7071360" y="2255520"/>
            <a:ext cx="4480560" cy="4160520"/>
          </a:xfrm>
          <a:prstGeom prst="roundRect">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fa-IR" sz="9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cs typeface="B Titr" pitchFamily="2" charset="-78"/>
            </a:endParaRPr>
          </a:p>
          <a:p>
            <a:pPr algn="ctr"/>
            <a:r>
              <a:rPr lang="ar-SA" sz="3200" b="1" cap="all"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cs typeface="B Titr" pitchFamily="2" charset="-78"/>
              </a:rPr>
              <a:t>روایات</a:t>
            </a:r>
          </a:p>
          <a:p>
            <a:pPr algn="ctr"/>
            <a:endParaRPr lang="fa-IR" sz="300" dirty="0" smtClean="0">
              <a:cs typeface="B Titr" pitchFamily="2" charset="-78"/>
            </a:endParaRPr>
          </a:p>
          <a:p>
            <a:pPr algn="ctr"/>
            <a:endParaRPr lang="fa-IR" sz="100" dirty="0" smtClean="0">
              <a:cs typeface="B Titr" pitchFamily="2" charset="-78"/>
            </a:endParaRPr>
          </a:p>
          <a:p>
            <a:pPr algn="ctr"/>
            <a:endParaRPr lang="fa-IR" sz="1100" dirty="0" smtClean="0">
              <a:cs typeface="B Titr" pitchFamily="2" charset="-78"/>
            </a:endParaRPr>
          </a:p>
          <a:p>
            <a:pPr algn="ctr"/>
            <a:endParaRPr lang="fa-IR" sz="800" dirty="0" smtClean="0">
              <a:cs typeface="B Titr" pitchFamily="2" charset="-78"/>
            </a:endParaRPr>
          </a:p>
          <a:p>
            <a:pPr algn="ctr"/>
            <a:r>
              <a:rPr lang="ar-SA" dirty="0" smtClean="0">
                <a:solidFill>
                  <a:srgbClr val="002060"/>
                </a:solidFill>
                <a:cs typeface="B Titr" pitchFamily="2" charset="-78"/>
              </a:rPr>
              <a:t>حضرت زهرا(س): </a:t>
            </a:r>
            <a:endParaRPr lang="fa-IR" dirty="0" smtClean="0">
              <a:solidFill>
                <a:srgbClr val="002060"/>
              </a:solidFill>
              <a:cs typeface="B Titr" pitchFamily="2" charset="-78"/>
            </a:endParaRPr>
          </a:p>
          <a:p>
            <a:pPr algn="ctr"/>
            <a:r>
              <a:rPr lang="ar-SA" sz="2000" dirty="0" smtClean="0">
                <a:solidFill>
                  <a:srgbClr val="002060"/>
                </a:solidFill>
                <a:cs typeface="B Titr" pitchFamily="2" charset="-78"/>
              </a:rPr>
              <a:t>«من المحتوم الذی حتمه الله، قیام قائمنا. فمن شک فیما اقول، لقی الله و هو به کافر، و له جاحد»</a:t>
            </a:r>
            <a:endParaRPr lang="fa-IR" sz="600" dirty="0" smtClean="0">
              <a:solidFill>
                <a:srgbClr val="002060"/>
              </a:solidFill>
              <a:cs typeface="B Titr" pitchFamily="2" charset="-78"/>
            </a:endParaRPr>
          </a:p>
          <a:p>
            <a:pPr algn="ctr"/>
            <a:endParaRPr lang="fa-IR" sz="100" dirty="0" smtClean="0">
              <a:solidFill>
                <a:srgbClr val="002060"/>
              </a:solidFill>
              <a:cs typeface="B Titr" pitchFamily="2" charset="-78"/>
            </a:endParaRPr>
          </a:p>
          <a:p>
            <a:pPr algn="ctr"/>
            <a:endParaRPr lang="fa-IR" sz="2000" dirty="0" smtClean="0">
              <a:solidFill>
                <a:srgbClr val="002060"/>
              </a:solidFill>
              <a:cs typeface="B Titr" pitchFamily="2" charset="-78"/>
            </a:endParaRPr>
          </a:p>
          <a:p>
            <a:pPr algn="ctr">
              <a:buNone/>
            </a:pPr>
            <a:r>
              <a:rPr lang="ar-SA" dirty="0" smtClean="0">
                <a:solidFill>
                  <a:srgbClr val="002060"/>
                </a:solidFill>
                <a:cs typeface="B Titr" pitchFamily="2" charset="-78"/>
              </a:rPr>
              <a:t>از وعده های حتمی خدا قیام قائم ماست، هر کس در این گفتار شک و تردید به خود راه دهد، خدا را به حال کفر و انکار ملاقات می­کند. </a:t>
            </a:r>
            <a:endParaRPr lang="fa-IR" dirty="0" smtClean="0">
              <a:solidFill>
                <a:srgbClr val="002060"/>
              </a:solidFill>
              <a:cs typeface="B Titr" pitchFamily="2" charset="-78"/>
            </a:endParaRPr>
          </a:p>
          <a:p>
            <a:pPr algn="ctr">
              <a:buNone/>
            </a:pPr>
            <a:endParaRPr lang="fa-IR" dirty="0" smtClean="0">
              <a:cs typeface="B Titr" pitchFamily="2" charset="-78"/>
            </a:endParaRPr>
          </a:p>
          <a:p>
            <a:pPr algn="ctr"/>
            <a:endParaRPr lang="fa-IR" dirty="0" smtClean="0">
              <a:solidFill>
                <a:srgbClr val="002060"/>
              </a:solidFill>
              <a:cs typeface="B Titr" pitchFamily="2" charset="-78"/>
            </a:endParaRPr>
          </a:p>
          <a:p>
            <a:pPr algn="ctr"/>
            <a:r>
              <a:rPr lang="ar-SA" sz="1600" dirty="0" smtClean="0">
                <a:solidFill>
                  <a:srgbClr val="002060"/>
                </a:solidFill>
                <a:cs typeface="B Titr" pitchFamily="2" charset="-78"/>
              </a:rPr>
              <a:t>سلیمان، کامل، روزگار رهایی، نشر آفاق، ص 90.</a:t>
            </a:r>
            <a:endParaRPr lang="en-US" sz="1600" dirty="0"/>
          </a:p>
        </p:txBody>
      </p:sp>
      <p:pic>
        <p:nvPicPr>
          <p:cNvPr id="15" name="Picture 14" descr="23.png"/>
          <p:cNvPicPr>
            <a:picLocks noChangeAspect="1"/>
          </p:cNvPicPr>
          <p:nvPr/>
        </p:nvPicPr>
        <p:blipFill>
          <a:blip r:embed="rId6"/>
          <a:stretch>
            <a:fillRect/>
          </a:stretch>
        </p:blipFill>
        <p:spPr>
          <a:xfrm>
            <a:off x="594360" y="1706880"/>
            <a:ext cx="4876800" cy="4876800"/>
          </a:xfrm>
          <a:prstGeom prst="rect">
            <a:avLst/>
          </a:prstGeom>
        </p:spPr>
      </p:pic>
    </p:spTree>
    <p:extLst>
      <p:ext uri="{BB962C8B-B14F-4D97-AF65-F5344CB8AC3E}">
        <p14:creationId xmlns:p14="http://schemas.microsoft.com/office/powerpoint/2010/main" val="8654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par>
                                <p:cTn id="10" presetID="53"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par>
                          <p:cTn id="15" fill="hold">
                            <p:stCondLst>
                              <p:cond delay="2500"/>
                            </p:stCondLst>
                            <p:childTnLst>
                              <p:par>
                                <p:cTn id="16" presetID="53"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fltVal val="0"/>
                                          </p:val>
                                        </p:tav>
                                        <p:tav tm="100000">
                                          <p:val>
                                            <p:strVal val="#ppt_w"/>
                                          </p:val>
                                        </p:tav>
                                      </p:tavLst>
                                    </p:anim>
                                    <p:anim calcmode="lin" valueType="num">
                                      <p:cBhvr>
                                        <p:cTn id="19" dur="2000" fill="hold"/>
                                        <p:tgtEl>
                                          <p:spTgt spid="11"/>
                                        </p:tgtEl>
                                        <p:attrNameLst>
                                          <p:attrName>ppt_h</p:attrName>
                                        </p:attrNameLst>
                                      </p:cBhvr>
                                      <p:tavLst>
                                        <p:tav tm="0">
                                          <p:val>
                                            <p:fltVal val="0"/>
                                          </p:val>
                                        </p:tav>
                                        <p:tav tm="100000">
                                          <p:val>
                                            <p:strVal val="#ppt_h"/>
                                          </p:val>
                                        </p:tav>
                                      </p:tavLst>
                                    </p:anim>
                                    <p:animEffect transition="in" filter="fade">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2000" fill="hold"/>
                                        <p:tgtEl>
                                          <p:spTgt spid="8"/>
                                        </p:tgtEl>
                                        <p:attrNameLst>
                                          <p:attrName>ppt_w</p:attrName>
                                        </p:attrNameLst>
                                      </p:cBhvr>
                                      <p:tavLst>
                                        <p:tav tm="0">
                                          <p:val>
                                            <p:fltVal val="0"/>
                                          </p:val>
                                        </p:tav>
                                        <p:tav tm="100000">
                                          <p:val>
                                            <p:strVal val="#ppt_w"/>
                                          </p:val>
                                        </p:tav>
                                      </p:tavLst>
                                    </p:anim>
                                    <p:anim calcmode="lin" valueType="num">
                                      <p:cBhvr>
                                        <p:cTn id="26" dur="2000" fill="hold"/>
                                        <p:tgtEl>
                                          <p:spTgt spid="8"/>
                                        </p:tgtEl>
                                        <p:attrNameLst>
                                          <p:attrName>ppt_h</p:attrName>
                                        </p:attrNameLst>
                                      </p:cBhvr>
                                      <p:tavLst>
                                        <p:tav tm="0">
                                          <p:val>
                                            <p:fltVal val="0"/>
                                          </p:val>
                                        </p:tav>
                                        <p:tav tm="100000">
                                          <p:val>
                                            <p:strVal val="#ppt_h"/>
                                          </p:val>
                                        </p:tav>
                                      </p:tavLst>
                                    </p:anim>
                                    <p:animEffect transition="in" filter="fade">
                                      <p:cBhvr>
                                        <p:cTn id="27" dur="2000"/>
                                        <p:tgtEl>
                                          <p:spTgt spid="8"/>
                                        </p:tgtEl>
                                      </p:cBhvr>
                                    </p:animEffect>
                                  </p:childTnLst>
                                </p:cTn>
                              </p:par>
                            </p:childTnLst>
                          </p:cTn>
                        </p:par>
                        <p:par>
                          <p:cTn id="28" fill="hold">
                            <p:stCondLst>
                              <p:cond delay="2500"/>
                            </p:stCondLst>
                            <p:childTnLst>
                              <p:par>
                                <p:cTn id="29" presetID="53"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000" fill="hold"/>
                                        <p:tgtEl>
                                          <p:spTgt spid="10"/>
                                        </p:tgtEl>
                                        <p:attrNameLst>
                                          <p:attrName>ppt_w</p:attrName>
                                        </p:attrNameLst>
                                      </p:cBhvr>
                                      <p:tavLst>
                                        <p:tav tm="0">
                                          <p:val>
                                            <p:fltVal val="0"/>
                                          </p:val>
                                        </p:tav>
                                        <p:tav tm="100000">
                                          <p:val>
                                            <p:strVal val="#ppt_w"/>
                                          </p:val>
                                        </p:tav>
                                      </p:tavLst>
                                    </p:anim>
                                    <p:anim calcmode="lin" valueType="num">
                                      <p:cBhvr>
                                        <p:cTn id="32" dur="2000" fill="hold"/>
                                        <p:tgtEl>
                                          <p:spTgt spid="10"/>
                                        </p:tgtEl>
                                        <p:attrNameLst>
                                          <p:attrName>ppt_h</p:attrName>
                                        </p:attrNameLst>
                                      </p:cBhvr>
                                      <p:tavLst>
                                        <p:tav tm="0">
                                          <p:val>
                                            <p:fltVal val="0"/>
                                          </p:val>
                                        </p:tav>
                                        <p:tav tm="100000">
                                          <p:val>
                                            <p:strVal val="#ppt_h"/>
                                          </p:val>
                                        </p:tav>
                                      </p:tavLst>
                                    </p:anim>
                                    <p:animEffect transition="in" filter="fade">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grpId="1" nodeType="clickEffect">
                                  <p:stCondLst>
                                    <p:cond delay="0"/>
                                  </p:stCondLst>
                                  <p:childTnLst>
                                    <p:anim calcmode="lin" valueType="num">
                                      <p:cBhvr>
                                        <p:cTn id="37" dur="2000"/>
                                        <p:tgtEl>
                                          <p:spTgt spid="8"/>
                                        </p:tgtEl>
                                        <p:attrNameLst>
                                          <p:attrName>ppt_w</p:attrName>
                                        </p:attrNameLst>
                                      </p:cBhvr>
                                      <p:tavLst>
                                        <p:tav tm="0">
                                          <p:val>
                                            <p:strVal val="ppt_w"/>
                                          </p:val>
                                        </p:tav>
                                        <p:tav tm="100000">
                                          <p:val>
                                            <p:fltVal val="0"/>
                                          </p:val>
                                        </p:tav>
                                      </p:tavLst>
                                    </p:anim>
                                    <p:anim calcmode="lin" valueType="num">
                                      <p:cBhvr>
                                        <p:cTn id="38" dur="2000"/>
                                        <p:tgtEl>
                                          <p:spTgt spid="8"/>
                                        </p:tgtEl>
                                        <p:attrNameLst>
                                          <p:attrName>ppt_h</p:attrName>
                                        </p:attrNameLst>
                                      </p:cBhvr>
                                      <p:tavLst>
                                        <p:tav tm="0">
                                          <p:val>
                                            <p:strVal val="ppt_h"/>
                                          </p:val>
                                        </p:tav>
                                        <p:tav tm="100000">
                                          <p:val>
                                            <p:fltVal val="0"/>
                                          </p:val>
                                        </p:tav>
                                      </p:tavLst>
                                    </p:anim>
                                    <p:animEffect transition="out" filter="fade">
                                      <p:cBhvr>
                                        <p:cTn id="39" dur="2000"/>
                                        <p:tgtEl>
                                          <p:spTgt spid="8"/>
                                        </p:tgtEl>
                                      </p:cBhvr>
                                    </p:animEffect>
                                    <p:set>
                                      <p:cBhvr>
                                        <p:cTn id="40" dur="1" fill="hold">
                                          <p:stCondLst>
                                            <p:cond delay="1999"/>
                                          </p:stCondLst>
                                        </p:cTn>
                                        <p:tgtEl>
                                          <p:spTgt spid="8"/>
                                        </p:tgtEl>
                                        <p:attrNameLst>
                                          <p:attrName>style.visibility</p:attrName>
                                        </p:attrNameLst>
                                      </p:cBhvr>
                                      <p:to>
                                        <p:strVal val="hidden"/>
                                      </p:to>
                                    </p:set>
                                  </p:childTnLst>
                                </p:cTn>
                              </p:par>
                            </p:childTnLst>
                          </p:cTn>
                        </p:par>
                        <p:par>
                          <p:cTn id="41" fill="hold">
                            <p:stCondLst>
                              <p:cond delay="2000"/>
                            </p:stCondLst>
                            <p:childTnLst>
                              <p:par>
                                <p:cTn id="42" presetID="53"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2000" fill="hold"/>
                                        <p:tgtEl>
                                          <p:spTgt spid="13"/>
                                        </p:tgtEl>
                                        <p:attrNameLst>
                                          <p:attrName>ppt_w</p:attrName>
                                        </p:attrNameLst>
                                      </p:cBhvr>
                                      <p:tavLst>
                                        <p:tav tm="0">
                                          <p:val>
                                            <p:fltVal val="0"/>
                                          </p:val>
                                        </p:tav>
                                        <p:tav tm="100000">
                                          <p:val>
                                            <p:strVal val="#ppt_w"/>
                                          </p:val>
                                        </p:tav>
                                      </p:tavLst>
                                    </p:anim>
                                    <p:anim calcmode="lin" valueType="num">
                                      <p:cBhvr>
                                        <p:cTn id="45" dur="2000" fill="hold"/>
                                        <p:tgtEl>
                                          <p:spTgt spid="13"/>
                                        </p:tgtEl>
                                        <p:attrNameLst>
                                          <p:attrName>ppt_h</p:attrName>
                                        </p:attrNameLst>
                                      </p:cBhvr>
                                      <p:tavLst>
                                        <p:tav tm="0">
                                          <p:val>
                                            <p:fltVal val="0"/>
                                          </p:val>
                                        </p:tav>
                                        <p:tav tm="100000">
                                          <p:val>
                                            <p:strVal val="#ppt_h"/>
                                          </p:val>
                                        </p:tav>
                                      </p:tavLst>
                                    </p:anim>
                                    <p:animEffect transition="in" filter="fade">
                                      <p:cBhvr>
                                        <p:cTn id="46" dur="2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0" fill="hold" grpId="1" nodeType="clickEffect">
                                  <p:stCondLst>
                                    <p:cond delay="0"/>
                                  </p:stCondLst>
                                  <p:childTnLst>
                                    <p:anim calcmode="lin" valueType="num">
                                      <p:cBhvr>
                                        <p:cTn id="50" dur="2000"/>
                                        <p:tgtEl>
                                          <p:spTgt spid="13"/>
                                        </p:tgtEl>
                                        <p:attrNameLst>
                                          <p:attrName>ppt_w</p:attrName>
                                        </p:attrNameLst>
                                      </p:cBhvr>
                                      <p:tavLst>
                                        <p:tav tm="0">
                                          <p:val>
                                            <p:strVal val="ppt_w"/>
                                          </p:val>
                                        </p:tav>
                                        <p:tav tm="100000">
                                          <p:val>
                                            <p:fltVal val="0"/>
                                          </p:val>
                                        </p:tav>
                                      </p:tavLst>
                                    </p:anim>
                                    <p:anim calcmode="lin" valueType="num">
                                      <p:cBhvr>
                                        <p:cTn id="51" dur="2000"/>
                                        <p:tgtEl>
                                          <p:spTgt spid="13"/>
                                        </p:tgtEl>
                                        <p:attrNameLst>
                                          <p:attrName>ppt_h</p:attrName>
                                        </p:attrNameLst>
                                      </p:cBhvr>
                                      <p:tavLst>
                                        <p:tav tm="0">
                                          <p:val>
                                            <p:strVal val="ppt_h"/>
                                          </p:val>
                                        </p:tav>
                                        <p:tav tm="100000">
                                          <p:val>
                                            <p:fltVal val="0"/>
                                          </p:val>
                                        </p:tav>
                                      </p:tavLst>
                                    </p:anim>
                                    <p:animEffect transition="out" filter="fade">
                                      <p:cBhvr>
                                        <p:cTn id="52" dur="2000"/>
                                        <p:tgtEl>
                                          <p:spTgt spid="13"/>
                                        </p:tgtEl>
                                      </p:cBhvr>
                                    </p:animEffect>
                                    <p:set>
                                      <p:cBhvr>
                                        <p:cTn id="53" dur="1" fill="hold">
                                          <p:stCondLst>
                                            <p:cond delay="1999"/>
                                          </p:stCondLst>
                                        </p:cTn>
                                        <p:tgtEl>
                                          <p:spTgt spid="13"/>
                                        </p:tgtEl>
                                        <p:attrNameLst>
                                          <p:attrName>style.visibility</p:attrName>
                                        </p:attrNameLst>
                                      </p:cBhvr>
                                      <p:to>
                                        <p:strVal val="hidden"/>
                                      </p:to>
                                    </p:set>
                                  </p:childTnLst>
                                </p:cTn>
                              </p:par>
                            </p:childTnLst>
                          </p:cTn>
                        </p:par>
                        <p:par>
                          <p:cTn id="54" fill="hold">
                            <p:stCondLst>
                              <p:cond delay="2000"/>
                            </p:stCondLst>
                            <p:childTnLst>
                              <p:par>
                                <p:cTn id="55" presetID="53" presetClass="exit" presetSubtype="0" fill="hold" nodeType="afterEffect">
                                  <p:stCondLst>
                                    <p:cond delay="0"/>
                                  </p:stCondLst>
                                  <p:childTnLst>
                                    <p:anim calcmode="lin" valueType="num">
                                      <p:cBhvr>
                                        <p:cTn id="56" dur="2000"/>
                                        <p:tgtEl>
                                          <p:spTgt spid="10"/>
                                        </p:tgtEl>
                                        <p:attrNameLst>
                                          <p:attrName>ppt_w</p:attrName>
                                        </p:attrNameLst>
                                      </p:cBhvr>
                                      <p:tavLst>
                                        <p:tav tm="0">
                                          <p:val>
                                            <p:strVal val="ppt_w"/>
                                          </p:val>
                                        </p:tav>
                                        <p:tav tm="100000">
                                          <p:val>
                                            <p:fltVal val="0"/>
                                          </p:val>
                                        </p:tav>
                                      </p:tavLst>
                                    </p:anim>
                                    <p:anim calcmode="lin" valueType="num">
                                      <p:cBhvr>
                                        <p:cTn id="57" dur="2000"/>
                                        <p:tgtEl>
                                          <p:spTgt spid="10"/>
                                        </p:tgtEl>
                                        <p:attrNameLst>
                                          <p:attrName>ppt_h</p:attrName>
                                        </p:attrNameLst>
                                      </p:cBhvr>
                                      <p:tavLst>
                                        <p:tav tm="0">
                                          <p:val>
                                            <p:strVal val="ppt_h"/>
                                          </p:val>
                                        </p:tav>
                                        <p:tav tm="100000">
                                          <p:val>
                                            <p:fltVal val="0"/>
                                          </p:val>
                                        </p:tav>
                                      </p:tavLst>
                                    </p:anim>
                                    <p:animEffect transition="out" filter="fade">
                                      <p:cBhvr>
                                        <p:cTn id="58" dur="2000"/>
                                        <p:tgtEl>
                                          <p:spTgt spid="10"/>
                                        </p:tgtEl>
                                      </p:cBhvr>
                                    </p:animEffect>
                                    <p:set>
                                      <p:cBhvr>
                                        <p:cTn id="59" dur="1" fill="hold">
                                          <p:stCondLst>
                                            <p:cond delay="1999"/>
                                          </p:stCondLst>
                                        </p:cTn>
                                        <p:tgtEl>
                                          <p:spTgt spid="10"/>
                                        </p:tgtEl>
                                        <p:attrNameLst>
                                          <p:attrName>style.visibility</p:attrName>
                                        </p:attrNameLst>
                                      </p:cBhvr>
                                      <p:to>
                                        <p:strVal val="hidden"/>
                                      </p:to>
                                    </p:set>
                                  </p:childTnLst>
                                </p:cTn>
                              </p:par>
                            </p:childTnLst>
                          </p:cTn>
                        </p:par>
                        <p:par>
                          <p:cTn id="60" fill="hold">
                            <p:stCondLst>
                              <p:cond delay="4000"/>
                            </p:stCondLst>
                            <p:childTnLst>
                              <p:par>
                                <p:cTn id="61" presetID="53"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000" fill="hold"/>
                                        <p:tgtEl>
                                          <p:spTgt spid="14"/>
                                        </p:tgtEl>
                                        <p:attrNameLst>
                                          <p:attrName>ppt_w</p:attrName>
                                        </p:attrNameLst>
                                      </p:cBhvr>
                                      <p:tavLst>
                                        <p:tav tm="0">
                                          <p:val>
                                            <p:fltVal val="0"/>
                                          </p:val>
                                        </p:tav>
                                        <p:tav tm="100000">
                                          <p:val>
                                            <p:strVal val="#ppt_w"/>
                                          </p:val>
                                        </p:tav>
                                      </p:tavLst>
                                    </p:anim>
                                    <p:anim calcmode="lin" valueType="num">
                                      <p:cBhvr>
                                        <p:cTn id="64" dur="2000" fill="hold"/>
                                        <p:tgtEl>
                                          <p:spTgt spid="14"/>
                                        </p:tgtEl>
                                        <p:attrNameLst>
                                          <p:attrName>ppt_h</p:attrName>
                                        </p:attrNameLst>
                                      </p:cBhvr>
                                      <p:tavLst>
                                        <p:tav tm="0">
                                          <p:val>
                                            <p:fltVal val="0"/>
                                          </p:val>
                                        </p:tav>
                                        <p:tav tm="100000">
                                          <p:val>
                                            <p:strVal val="#ppt_h"/>
                                          </p:val>
                                        </p:tav>
                                      </p:tavLst>
                                    </p:anim>
                                    <p:animEffect transition="in" filter="fade">
                                      <p:cBhvr>
                                        <p:cTn id="65" dur="2000"/>
                                        <p:tgtEl>
                                          <p:spTgt spid="14"/>
                                        </p:tgtEl>
                                      </p:cBhvr>
                                    </p:animEffect>
                                  </p:childTnLst>
                                </p:cTn>
                              </p:par>
                            </p:childTnLst>
                          </p:cTn>
                        </p:par>
                        <p:par>
                          <p:cTn id="66" fill="hold">
                            <p:stCondLst>
                              <p:cond delay="6000"/>
                            </p:stCondLst>
                            <p:childTnLst>
                              <p:par>
                                <p:cTn id="67" presetID="53" presetClass="entr" presetSubtype="0" fill="hold"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000" fill="hold"/>
                                        <p:tgtEl>
                                          <p:spTgt spid="15"/>
                                        </p:tgtEl>
                                        <p:attrNameLst>
                                          <p:attrName>ppt_w</p:attrName>
                                        </p:attrNameLst>
                                      </p:cBhvr>
                                      <p:tavLst>
                                        <p:tav tm="0">
                                          <p:val>
                                            <p:fltVal val="0"/>
                                          </p:val>
                                        </p:tav>
                                        <p:tav tm="100000">
                                          <p:val>
                                            <p:strVal val="#ppt_w"/>
                                          </p:val>
                                        </p:tav>
                                      </p:tavLst>
                                    </p:anim>
                                    <p:anim calcmode="lin" valueType="num">
                                      <p:cBhvr>
                                        <p:cTn id="70" dur="2000" fill="hold"/>
                                        <p:tgtEl>
                                          <p:spTgt spid="15"/>
                                        </p:tgtEl>
                                        <p:attrNameLst>
                                          <p:attrName>ppt_h</p:attrName>
                                        </p:attrNameLst>
                                      </p:cBhvr>
                                      <p:tavLst>
                                        <p:tav tm="0">
                                          <p:val>
                                            <p:fltVal val="0"/>
                                          </p:val>
                                        </p:tav>
                                        <p:tav tm="100000">
                                          <p:val>
                                            <p:strVal val="#ppt_h"/>
                                          </p:val>
                                        </p:tav>
                                      </p:tavLst>
                                    </p:anim>
                                    <p:animEffect transition="in" filter="fade">
                                      <p:cBhvr>
                                        <p:cTn id="7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8" grpId="1" animBg="1"/>
      <p:bldP spid="13" grpId="0" animBg="1"/>
      <p:bldP spid="13"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602" y="1297541"/>
            <a:ext cx="11973127" cy="5560461"/>
          </a:xfrm>
          <a:prstGeom prst="rect">
            <a:avLst/>
          </a:prstGeom>
        </p:spPr>
      </p:pic>
      <p:sp>
        <p:nvSpPr>
          <p:cNvPr id="9" name="TextBox 8"/>
          <p:cNvSpPr txBox="1"/>
          <p:nvPr/>
        </p:nvSpPr>
        <p:spPr>
          <a:xfrm>
            <a:off x="1557999" y="2673383"/>
            <a:ext cx="8872993" cy="3970318"/>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800" b="1" dirty="0" smtClean="0">
                <a:ln w="11430"/>
                <a:solidFill>
                  <a:srgbClr val="002060"/>
                </a:solidFill>
                <a:cs typeface="B Nazanin" panose="00000400000000000000" pitchFamily="2" charset="-78"/>
              </a:rPr>
              <a:t>در طول سالیان متمادی، سینمای آمریکا و غرب کاملاً هوشمندانه و هدفمند به دنبال انحصاری کردن آخرالزمان بر اساس سبک و سیاق خود بوده و با پخش فیلم های سینمایی به نوعی، ناجی بودن خود را برای مردم دنیا القا کرده است. اما امروزه و با اتفاقات اخیر، تمامی سیاست‌های اعمالی، پیچیده شده و با توجه به افزایش مبتلایان به کرونا در غرب، ملت های مختلف دنیا خوب فهمیده اند که سیاست‌های آمریکا در خصوص القا منجی بودنش در آخرالزمان بر باد رفته است و باید به دنبال ناجی واقعی باشند، فلذا در این راستا رسانه‌های ارزشی و اسلامی کشورهای جهان نقش بسیار مهمی دارند.</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045"/>
            <a:ext cx="12062012" cy="1674056"/>
          </a:xfrm>
          <a:prstGeom prst="rect">
            <a:avLst/>
          </a:prstGeom>
        </p:spPr>
      </p:pic>
      <p:sp>
        <p:nvSpPr>
          <p:cNvPr id="5" name="TextBox 4"/>
          <p:cNvSpPr txBox="1"/>
          <p:nvPr/>
        </p:nvSpPr>
        <p:spPr>
          <a:xfrm>
            <a:off x="1027357" y="389264"/>
            <a:ext cx="10227212" cy="769441"/>
          </a:xfrm>
          <a:prstGeom prst="rect">
            <a:avLst/>
          </a:prstGeom>
          <a:noFill/>
          <a:scene3d>
            <a:camera prst="orthographicFront"/>
            <a:lightRig rig="threePt" dir="t"/>
          </a:scene3d>
          <a:sp3d>
            <a:bevelT w="139700" prst="cross"/>
          </a:sp3d>
        </p:spPr>
        <p:txBody>
          <a:bodyPr wrap="square" rtlCol="1">
            <a:spAutoFit/>
          </a:bodyPr>
          <a:lstStyle/>
          <a:p>
            <a:pPr algn="ctr"/>
            <a:r>
              <a:rPr lang="fa-IR"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B Titr" panose="00000700000000000000" pitchFamily="2" charset="-78"/>
              </a:rPr>
              <a:t>مواجهه آمریکا و هالیوود با تفکر آخرالزمانی </a:t>
            </a:r>
          </a:p>
        </p:txBody>
      </p:sp>
      <p:sp>
        <p:nvSpPr>
          <p:cNvPr id="11" name="Rectangle 10"/>
          <p:cNvSpPr/>
          <p:nvPr/>
        </p:nvSpPr>
        <p:spPr>
          <a:xfrm>
            <a:off x="1280160" y="2757160"/>
            <a:ext cx="9601200" cy="37856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indent="274638" algn="justLow" fontAlgn="base">
              <a:spcBef>
                <a:spcPct val="0"/>
              </a:spcBef>
              <a:spcAft>
                <a:spcPct val="0"/>
              </a:spcAft>
            </a:pP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خبر برخورد شهاب سنگ با کره زمین</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توسط رسانه های غربی، </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سناریوی علمی ناسا و نهادهای نجومی غرب</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و ایجاد</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موجی از وحشت</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بود که </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پس از مدتی</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با</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اعلام ناسا</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در خصوص عدم برخورد</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شهاب سنگ ب</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ا</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زمین</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به طور غیر محسوس</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آمریکا، ملجأ اعتماد و ایمان مخاطب و منجی زمین </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شد</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اما </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در این سناریوی آخرالزّمانی، ورق کاملاً بر می گردد و جهان بشریّت </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ناگهان </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به این ویروس مبتلا می شود تا بت های ساخت بشر، منجی های دروغین غربی با ادعای مدیریت جهانی و هژمونی رسانه ای و...  در هم شکسته شود و جهان در نهایت درماندگی و اضطرار، رو به سوی منجی حقیقی بنماید.</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البته باید به این نکته نیز اشاره داشت که </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اساساً زمین قبل از ظهور منجی الهی نابود</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ن</a:t>
            </a:r>
            <a:r>
              <a:rPr lang="fa-IR"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می شود</a:t>
            </a:r>
            <a:r>
              <a:rPr lang="ar-SA" sz="2400" b="1" dirty="0" smtClean="0">
                <a:ln w="11430"/>
                <a:solidFill>
                  <a:srgbClr val="002060"/>
                </a:solidFill>
                <a:effectLst>
                  <a:outerShdw blurRad="50800" dist="39000" dir="5460000" algn="tl">
                    <a:srgbClr val="000000">
                      <a:alpha val="38000"/>
                    </a:srgbClr>
                  </a:outerShdw>
                </a:effectLst>
                <a:cs typeface="B Nazanin" panose="00000400000000000000" pitchFamily="2" charset="-78"/>
              </a:rPr>
              <a:t> و به هیچ وجه نابودی نسل بشر ممکن نیست و هر نظریه‌ای در پوشش علم که نابودی حتمی تمدّن بشری را مطرح کند و به دنبال منجی آمریکایی برای آن باشد، خیالاتی در پوشش احتمالات علمی است. </a:t>
            </a:r>
          </a:p>
        </p:txBody>
      </p:sp>
    </p:spTree>
    <p:extLst>
      <p:ext uri="{BB962C8B-B14F-4D97-AF65-F5344CB8AC3E}">
        <p14:creationId xmlns:p14="http://schemas.microsoft.com/office/powerpoint/2010/main" val="16599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Effect transition="in" filter="fade">
                                      <p:cBhvr>
                                        <p:cTn id="15" dur="2000"/>
                                        <p:tgtEl>
                                          <p:spTgt spid="5"/>
                                        </p:tgtEl>
                                      </p:cBhvr>
                                    </p:animEffect>
                                  </p:childTnLst>
                                </p:cTn>
                              </p:par>
                            </p:childTnLst>
                          </p:cTn>
                        </p:par>
                        <p:par>
                          <p:cTn id="16" fill="hold">
                            <p:stCondLst>
                              <p:cond delay="4000"/>
                            </p:stCondLst>
                            <p:childTnLst>
                              <p:par>
                                <p:cTn id="17" presetID="53"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fltVal val="0"/>
                                          </p:val>
                                        </p:tav>
                                        <p:tav tm="100000">
                                          <p:val>
                                            <p:strVal val="#ppt_w"/>
                                          </p:val>
                                        </p:tav>
                                      </p:tavLst>
                                    </p:anim>
                                    <p:anim calcmode="lin" valueType="num">
                                      <p:cBhvr>
                                        <p:cTn id="20" dur="2000" fill="hold"/>
                                        <p:tgtEl>
                                          <p:spTgt spid="6"/>
                                        </p:tgtEl>
                                        <p:attrNameLst>
                                          <p:attrName>ppt_h</p:attrName>
                                        </p:attrNameLst>
                                      </p:cBhvr>
                                      <p:tavLst>
                                        <p:tav tm="0">
                                          <p:val>
                                            <p:fltVal val="0"/>
                                          </p:val>
                                        </p:tav>
                                        <p:tav tm="100000">
                                          <p:val>
                                            <p:strVal val="#ppt_h"/>
                                          </p:val>
                                        </p:tav>
                                      </p:tavLst>
                                    </p:anim>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2000" fill="hold"/>
                                        <p:tgtEl>
                                          <p:spTgt spid="9"/>
                                        </p:tgtEl>
                                        <p:attrNameLst>
                                          <p:attrName>ppt_w</p:attrName>
                                        </p:attrNameLst>
                                      </p:cBhvr>
                                      <p:tavLst>
                                        <p:tav tm="0">
                                          <p:val>
                                            <p:fltVal val="0"/>
                                          </p:val>
                                        </p:tav>
                                        <p:tav tm="100000">
                                          <p:val>
                                            <p:strVal val="#ppt_w"/>
                                          </p:val>
                                        </p:tav>
                                      </p:tavLst>
                                    </p:anim>
                                    <p:anim calcmode="lin" valueType="num">
                                      <p:cBhvr>
                                        <p:cTn id="27" dur="2000" fill="hold"/>
                                        <p:tgtEl>
                                          <p:spTgt spid="9"/>
                                        </p:tgtEl>
                                        <p:attrNameLst>
                                          <p:attrName>ppt_h</p:attrName>
                                        </p:attrNameLst>
                                      </p:cBhvr>
                                      <p:tavLst>
                                        <p:tav tm="0">
                                          <p:val>
                                            <p:fltVal val="0"/>
                                          </p:val>
                                        </p:tav>
                                        <p:tav tm="100000">
                                          <p:val>
                                            <p:strVal val="#ppt_h"/>
                                          </p:val>
                                        </p:tav>
                                      </p:tavLst>
                                    </p:anim>
                                    <p:animEffect transition="in" filter="fade">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0" fill="hold" grpId="1" nodeType="clickEffect">
                                  <p:stCondLst>
                                    <p:cond delay="0"/>
                                  </p:stCondLst>
                                  <p:childTnLst>
                                    <p:anim calcmode="lin" valueType="num">
                                      <p:cBhvr>
                                        <p:cTn id="32" dur="2000"/>
                                        <p:tgtEl>
                                          <p:spTgt spid="9"/>
                                        </p:tgtEl>
                                        <p:attrNameLst>
                                          <p:attrName>ppt_w</p:attrName>
                                        </p:attrNameLst>
                                      </p:cBhvr>
                                      <p:tavLst>
                                        <p:tav tm="0">
                                          <p:val>
                                            <p:strVal val="ppt_w"/>
                                          </p:val>
                                        </p:tav>
                                        <p:tav tm="100000">
                                          <p:val>
                                            <p:fltVal val="0"/>
                                          </p:val>
                                        </p:tav>
                                      </p:tavLst>
                                    </p:anim>
                                    <p:anim calcmode="lin" valueType="num">
                                      <p:cBhvr>
                                        <p:cTn id="33" dur="2000"/>
                                        <p:tgtEl>
                                          <p:spTgt spid="9"/>
                                        </p:tgtEl>
                                        <p:attrNameLst>
                                          <p:attrName>ppt_h</p:attrName>
                                        </p:attrNameLst>
                                      </p:cBhvr>
                                      <p:tavLst>
                                        <p:tav tm="0">
                                          <p:val>
                                            <p:strVal val="ppt_h"/>
                                          </p:val>
                                        </p:tav>
                                        <p:tav tm="100000">
                                          <p:val>
                                            <p:fltVal val="0"/>
                                          </p:val>
                                        </p:tav>
                                      </p:tavLst>
                                    </p:anim>
                                    <p:animEffect transition="out" filter="fade">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childTnLst>
                          </p:cTn>
                        </p:par>
                        <p:par>
                          <p:cTn id="36" fill="hold">
                            <p:stCondLst>
                              <p:cond delay="2000"/>
                            </p:stCondLst>
                            <p:childTnLst>
                              <p:par>
                                <p:cTn id="37" presetID="53"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000" fill="hold"/>
                                        <p:tgtEl>
                                          <p:spTgt spid="11"/>
                                        </p:tgtEl>
                                        <p:attrNameLst>
                                          <p:attrName>ppt_w</p:attrName>
                                        </p:attrNameLst>
                                      </p:cBhvr>
                                      <p:tavLst>
                                        <p:tav tm="0">
                                          <p:val>
                                            <p:fltVal val="0"/>
                                          </p:val>
                                        </p:tav>
                                        <p:tav tm="100000">
                                          <p:val>
                                            <p:strVal val="#ppt_w"/>
                                          </p:val>
                                        </p:tav>
                                      </p:tavLst>
                                    </p:anim>
                                    <p:anim calcmode="lin" valueType="num">
                                      <p:cBhvr>
                                        <p:cTn id="40" dur="2000" fill="hold"/>
                                        <p:tgtEl>
                                          <p:spTgt spid="11"/>
                                        </p:tgtEl>
                                        <p:attrNameLst>
                                          <p:attrName>ppt_h</p:attrName>
                                        </p:attrNameLst>
                                      </p:cBhvr>
                                      <p:tavLst>
                                        <p:tav tm="0">
                                          <p:val>
                                            <p:fltVal val="0"/>
                                          </p:val>
                                        </p:tav>
                                        <p:tav tm="100000">
                                          <p:val>
                                            <p:strVal val="#ppt_h"/>
                                          </p:val>
                                        </p:tav>
                                      </p:tavLst>
                                    </p:anim>
                                    <p:animEffect transition="in" filter="fade">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9000" b="-9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2663" y="673463"/>
            <a:ext cx="6758940" cy="450596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972" y="638628"/>
            <a:ext cx="6863444" cy="4575629"/>
          </a:xfrm>
          <a:prstGeom prst="rect">
            <a:avLst/>
          </a:prstGeom>
        </p:spPr>
      </p:pic>
      <p:sp>
        <p:nvSpPr>
          <p:cNvPr id="14" name="TextBox 13"/>
          <p:cNvSpPr txBox="1"/>
          <p:nvPr/>
        </p:nvSpPr>
        <p:spPr>
          <a:xfrm>
            <a:off x="2362655" y="225642"/>
            <a:ext cx="7765576" cy="584775"/>
          </a:xfrm>
          <a:prstGeom prst="rect">
            <a:avLst/>
          </a:prstGeom>
          <a:noFill/>
          <a:ln>
            <a:noFill/>
          </a:ln>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3200" b="1" dirty="0" smtClean="0">
                <a:ln w="11430"/>
                <a:solidFill>
                  <a:schemeClr val="accent2">
                    <a:lumMod val="75000"/>
                  </a:schemeClr>
                </a:solidFill>
                <a:effectLst>
                  <a:outerShdw blurRad="50800" dist="39000" dir="5460000" algn="tl">
                    <a:srgbClr val="000000">
                      <a:alpha val="38000"/>
                    </a:srgbClr>
                  </a:outerShdw>
                </a:effectLst>
                <a:latin typeface="Arial" pitchFamily="34" charset="0"/>
                <a:ea typeface="Times New Roman" pitchFamily="18" charset="0"/>
                <a:cs typeface="B Zar" pitchFamily="2" charset="-78"/>
              </a:rPr>
              <a:t>کرونا و نشانه‌های افزایش منجی‌گرایی در جهان</a:t>
            </a:r>
            <a:endParaRPr lang="fa-IR" sz="3200" b="1" dirty="0">
              <a:ln w="11430"/>
              <a:solidFill>
                <a:schemeClr val="accent2">
                  <a:lumMod val="75000"/>
                </a:schemeClr>
              </a:solidFill>
              <a:effectLst>
                <a:outerShdw blurRad="50800" dist="39000" dir="5460000" algn="tl">
                  <a:srgbClr val="000000">
                    <a:alpha val="38000"/>
                  </a:srgbClr>
                </a:outerShdw>
              </a:effectLst>
            </a:endParaRPr>
          </a:p>
        </p:txBody>
      </p:sp>
      <p:sp>
        <p:nvSpPr>
          <p:cNvPr id="6" name="Rounded Rectangle 5"/>
          <p:cNvSpPr/>
          <p:nvPr/>
        </p:nvSpPr>
        <p:spPr>
          <a:xfrm>
            <a:off x="2529840" y="1661160"/>
            <a:ext cx="7330440" cy="2880360"/>
          </a:xfrm>
          <a:prstGeom prst="roundRect">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prst="divo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4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این روزها در جای جای دنیا که همه انسان ها گرفتار ویروس کرونا هستند افکار و اندیشه ها متوجه یک منجی و نجات دهنده است. و</a:t>
            </a:r>
            <a:r>
              <a:rPr lang="fa-IR" sz="2400" b="1" dirty="0" smtClean="0">
                <a:ln w="1905"/>
                <a:solidFill>
                  <a:srgbClr val="00B050"/>
                </a:solidFill>
                <a:effectLst>
                  <a:innerShdw blurRad="69850" dist="43180" dir="5400000">
                    <a:srgbClr val="000000">
                      <a:alpha val="65000"/>
                    </a:srgbClr>
                  </a:innerShdw>
                </a:effectLst>
                <a:latin typeface="Times New Roman"/>
                <a:ea typeface="Times New Roman" pitchFamily="18" charset="0"/>
                <a:cs typeface="B Zar" pitchFamily="2" charset="-78"/>
              </a:rPr>
              <a:t> </a:t>
            </a:r>
            <a:r>
              <a:rPr lang="fa-IR" sz="24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 همه مردم دنیا دنبال امام</a:t>
            </a:r>
            <a:r>
              <a:rPr lang="fa-IR" sz="2400" b="1" dirty="0" smtClean="0">
                <a:ln w="1905"/>
                <a:solidFill>
                  <a:srgbClr val="00B050"/>
                </a:solidFill>
                <a:effectLst>
                  <a:innerShdw blurRad="69850" dist="43180" dir="5400000">
                    <a:srgbClr val="000000">
                      <a:alpha val="65000"/>
                    </a:srgbClr>
                  </a:innerShdw>
                </a:effectLst>
                <a:latin typeface="Times New Roman"/>
                <a:ea typeface="Times New Roman" pitchFamily="18" charset="0"/>
                <a:cs typeface="B Zar" pitchFamily="2" charset="-78"/>
              </a:rPr>
              <a:t> </a:t>
            </a:r>
            <a:r>
              <a:rPr lang="fa-IR" sz="24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زمان(عج) هستند و هشتگ هایی با عنوان (</a:t>
            </a:r>
            <a:r>
              <a:rPr lang="en-US" sz="24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 #The Promised </a:t>
            </a:r>
            <a:r>
              <a:rPr lang="en-US" sz="2400" b="1" dirty="0" err="1"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Saviour</a:t>
            </a:r>
            <a:r>
              <a:rPr lang="fa-IR" sz="24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 "ناجی موعود" به کرار مشاهده می شود.</a:t>
            </a:r>
            <a:endParaRPr lang="en-US" sz="2400" b="1" dirty="0">
              <a:ln w="1905"/>
              <a:solidFill>
                <a:srgbClr val="00B050"/>
              </a:solidFill>
              <a:effectLst>
                <a:innerShdw blurRad="69850" dist="43180" dir="5400000">
                  <a:srgbClr val="000000">
                    <a:alpha val="65000"/>
                  </a:srgbClr>
                </a:innerShdw>
              </a:effectLst>
              <a:cs typeface="B Zar" pitchFamily="2" charset="-78"/>
            </a:endParaRPr>
          </a:p>
        </p:txBody>
      </p:sp>
      <p:sp>
        <p:nvSpPr>
          <p:cNvPr id="7" name="Rounded Rectangle 6"/>
          <p:cNvSpPr/>
          <p:nvPr/>
        </p:nvSpPr>
        <p:spPr>
          <a:xfrm>
            <a:off x="2529840" y="1676400"/>
            <a:ext cx="7330440" cy="2880360"/>
          </a:xfrm>
          <a:prstGeom prst="roundRect">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prst="divo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فیلسوف آلمانی یورگن هابرماس</a:t>
            </a:r>
          </a:p>
          <a:p>
            <a:pPr algn="ctr"/>
            <a:endParaRPr lang="fa-IR" sz="24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endParaRPr>
          </a:p>
          <a:p>
            <a:pPr algn="ctr"/>
            <a:r>
              <a:rPr lang="fa-IR" sz="2400" b="1" dirty="0" smtClean="0">
                <a:ln w="1905"/>
                <a:solidFill>
                  <a:srgbClr val="002060"/>
                </a:solidFill>
                <a:effectLst>
                  <a:innerShdw blurRad="69850" dist="43180" dir="5400000">
                    <a:srgbClr val="000000">
                      <a:alpha val="65000"/>
                    </a:srgbClr>
                  </a:innerShdw>
                </a:effectLst>
                <a:latin typeface="Arial" pitchFamily="34" charset="0"/>
                <a:ea typeface="Times New Roman" pitchFamily="18" charset="0"/>
                <a:cs typeface="B Zar" pitchFamily="2" charset="-78"/>
              </a:rPr>
              <a:t>« کرونا توانست آگاهی انسان مدرن را به ندانستن‌اش بالا بیرد» و ناتوانی بشر و قدرت‌های پرمدعای غرب را بر آنها ثابت و عیان کند. </a:t>
            </a:r>
          </a:p>
        </p:txBody>
      </p:sp>
      <p:sp>
        <p:nvSpPr>
          <p:cNvPr id="8" name="Rounded Rectangle 7"/>
          <p:cNvSpPr/>
          <p:nvPr/>
        </p:nvSpPr>
        <p:spPr>
          <a:xfrm>
            <a:off x="2514600" y="1676400"/>
            <a:ext cx="7330440" cy="2880360"/>
          </a:xfrm>
          <a:prstGeom prst="roundRect">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prst="divo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مهمترین کاری که ویروس کرونا انجام داد این بود که اندیشه ماتریالیستی را به زباله دان تاریخ انداخت. </a:t>
            </a:r>
          </a:p>
        </p:txBody>
      </p:sp>
      <p:sp>
        <p:nvSpPr>
          <p:cNvPr id="9" name="Rounded Rectangle 8"/>
          <p:cNvSpPr/>
          <p:nvPr/>
        </p:nvSpPr>
        <p:spPr>
          <a:xfrm>
            <a:off x="2514600" y="1691640"/>
            <a:ext cx="7330440" cy="2880360"/>
          </a:xfrm>
          <a:prstGeom prst="roundRect">
            <a:avLst/>
          </a:prstGeom>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prst="divo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800" b="1" dirty="0" smtClean="0">
                <a:ln w="1905"/>
                <a:solidFill>
                  <a:srgbClr val="00B050"/>
                </a:solidFill>
                <a:effectLst>
                  <a:innerShdw blurRad="69850" dist="43180" dir="5400000">
                    <a:srgbClr val="000000">
                      <a:alpha val="65000"/>
                    </a:srgbClr>
                  </a:innerShdw>
                </a:effectLst>
                <a:latin typeface="Arial" pitchFamily="34" charset="0"/>
                <a:ea typeface="Times New Roman" pitchFamily="18" charset="0"/>
                <a:cs typeface="B Zar" pitchFamily="2" charset="-78"/>
              </a:rPr>
              <a:t>وقتی کرونا همه دنیا را درنوردید و از شرق تا غرب عالم را درگیر بحران کرد، بسیاری از مردم که امیدشان را به علم و دانش از دست داده بودند، دست به دامان معنویات و باورهای مذهبی شدند، تا خداوند نظری کند و منجی خودش را برای نجات انسان‌ها بفرستد.</a:t>
            </a:r>
          </a:p>
        </p:txBody>
      </p:sp>
    </p:spTree>
    <p:extLst>
      <p:ext uri="{BB962C8B-B14F-4D97-AF65-F5344CB8AC3E}">
        <p14:creationId xmlns:p14="http://schemas.microsoft.com/office/powerpoint/2010/main" val="3762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0" fill="hold"/>
                                        <p:tgtEl>
                                          <p:spTgt spid="14"/>
                                        </p:tgtEl>
                                        <p:attrNameLst>
                                          <p:attrName>ppt_w</p:attrName>
                                        </p:attrNameLst>
                                      </p:cBhvr>
                                      <p:tavLst>
                                        <p:tav tm="0">
                                          <p:val>
                                            <p:fltVal val="0"/>
                                          </p:val>
                                        </p:tav>
                                        <p:tav tm="100000">
                                          <p:val>
                                            <p:strVal val="#ppt_w"/>
                                          </p:val>
                                        </p:tav>
                                      </p:tavLst>
                                    </p:anim>
                                    <p:anim calcmode="lin" valueType="num">
                                      <p:cBhvr>
                                        <p:cTn id="8" dur="2000" fill="hold"/>
                                        <p:tgtEl>
                                          <p:spTgt spid="14"/>
                                        </p:tgtEl>
                                        <p:attrNameLst>
                                          <p:attrName>ppt_h</p:attrName>
                                        </p:attrNameLst>
                                      </p:cBhvr>
                                      <p:tavLst>
                                        <p:tav tm="0">
                                          <p:val>
                                            <p:fltVal val="0"/>
                                          </p:val>
                                        </p:tav>
                                        <p:tav tm="100000">
                                          <p:val>
                                            <p:strVal val="#ppt_h"/>
                                          </p:val>
                                        </p:tav>
                                      </p:tavLst>
                                    </p:anim>
                                    <p:animEffect transition="in" filter="fade">
                                      <p:cBhvr>
                                        <p:cTn id="9" dur="2000"/>
                                        <p:tgtEl>
                                          <p:spTgt spid="14"/>
                                        </p:tgtEl>
                                      </p:cBhvr>
                                    </p:animEffect>
                                  </p:childTnLst>
                                </p:cTn>
                              </p:par>
                              <p:par>
                                <p:cTn id="10" presetID="53"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2000" fill="hold"/>
                                        <p:tgtEl>
                                          <p:spTgt spid="12"/>
                                        </p:tgtEl>
                                        <p:attrNameLst>
                                          <p:attrName>ppt_w</p:attrName>
                                        </p:attrNameLst>
                                      </p:cBhvr>
                                      <p:tavLst>
                                        <p:tav tm="0">
                                          <p:val>
                                            <p:fltVal val="0"/>
                                          </p:val>
                                        </p:tav>
                                        <p:tav tm="100000">
                                          <p:val>
                                            <p:strVal val="#ppt_w"/>
                                          </p:val>
                                        </p:tav>
                                      </p:tavLst>
                                    </p:anim>
                                    <p:anim calcmode="lin" valueType="num">
                                      <p:cBhvr>
                                        <p:cTn id="18" dur="2000" fill="hold"/>
                                        <p:tgtEl>
                                          <p:spTgt spid="12"/>
                                        </p:tgtEl>
                                        <p:attrNameLst>
                                          <p:attrName>ppt_h</p:attrName>
                                        </p:attrNameLst>
                                      </p:cBhvr>
                                      <p:tavLst>
                                        <p:tav tm="0">
                                          <p:val>
                                            <p:fltVal val="0"/>
                                          </p:val>
                                        </p:tav>
                                        <p:tav tm="100000">
                                          <p:val>
                                            <p:strVal val="#ppt_h"/>
                                          </p:val>
                                        </p:tav>
                                      </p:tavLst>
                                    </p:anim>
                                    <p:animEffect transition="in" filter="fade">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2000" fill="hold"/>
                                        <p:tgtEl>
                                          <p:spTgt spid="6"/>
                                        </p:tgtEl>
                                        <p:attrNameLst>
                                          <p:attrName>ppt_w</p:attrName>
                                        </p:attrNameLst>
                                      </p:cBhvr>
                                      <p:tavLst>
                                        <p:tav tm="0">
                                          <p:val>
                                            <p:fltVal val="0"/>
                                          </p:val>
                                        </p:tav>
                                        <p:tav tm="100000">
                                          <p:val>
                                            <p:strVal val="#ppt_w"/>
                                          </p:val>
                                        </p:tav>
                                      </p:tavLst>
                                    </p:anim>
                                    <p:anim calcmode="lin" valueType="num">
                                      <p:cBhvr>
                                        <p:cTn id="25" dur="2000" fill="hold"/>
                                        <p:tgtEl>
                                          <p:spTgt spid="6"/>
                                        </p:tgtEl>
                                        <p:attrNameLst>
                                          <p:attrName>ppt_h</p:attrName>
                                        </p:attrNameLst>
                                      </p:cBhvr>
                                      <p:tavLst>
                                        <p:tav tm="0">
                                          <p:val>
                                            <p:fltVal val="0"/>
                                          </p:val>
                                        </p:tav>
                                        <p:tav tm="100000">
                                          <p:val>
                                            <p:strVal val="#ppt_h"/>
                                          </p:val>
                                        </p:tav>
                                      </p:tavLst>
                                    </p:anim>
                                    <p:animEffect transition="in" filter="fade">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0" fill="hold" grpId="1" nodeType="clickEffect">
                                  <p:stCondLst>
                                    <p:cond delay="0"/>
                                  </p:stCondLst>
                                  <p:childTnLst>
                                    <p:anim calcmode="lin" valueType="num">
                                      <p:cBhvr>
                                        <p:cTn id="30" dur="2000"/>
                                        <p:tgtEl>
                                          <p:spTgt spid="6"/>
                                        </p:tgtEl>
                                        <p:attrNameLst>
                                          <p:attrName>ppt_w</p:attrName>
                                        </p:attrNameLst>
                                      </p:cBhvr>
                                      <p:tavLst>
                                        <p:tav tm="0">
                                          <p:val>
                                            <p:strVal val="ppt_w"/>
                                          </p:val>
                                        </p:tav>
                                        <p:tav tm="100000">
                                          <p:val>
                                            <p:fltVal val="0"/>
                                          </p:val>
                                        </p:tav>
                                      </p:tavLst>
                                    </p:anim>
                                    <p:anim calcmode="lin" valueType="num">
                                      <p:cBhvr>
                                        <p:cTn id="31" dur="2000"/>
                                        <p:tgtEl>
                                          <p:spTgt spid="6"/>
                                        </p:tgtEl>
                                        <p:attrNameLst>
                                          <p:attrName>ppt_h</p:attrName>
                                        </p:attrNameLst>
                                      </p:cBhvr>
                                      <p:tavLst>
                                        <p:tav tm="0">
                                          <p:val>
                                            <p:strVal val="ppt_h"/>
                                          </p:val>
                                        </p:tav>
                                        <p:tav tm="100000">
                                          <p:val>
                                            <p:fltVal val="0"/>
                                          </p:val>
                                        </p:tav>
                                      </p:tavLst>
                                    </p:anim>
                                    <p:animEffect transition="out" filter="fade">
                                      <p:cBhvr>
                                        <p:cTn id="32" dur="2000"/>
                                        <p:tgtEl>
                                          <p:spTgt spid="6"/>
                                        </p:tgtEl>
                                      </p:cBhvr>
                                    </p:animEffect>
                                    <p:set>
                                      <p:cBhvr>
                                        <p:cTn id="33" dur="1" fill="hold">
                                          <p:stCondLst>
                                            <p:cond delay="1999"/>
                                          </p:stCondLst>
                                        </p:cTn>
                                        <p:tgtEl>
                                          <p:spTgt spid="6"/>
                                        </p:tgtEl>
                                        <p:attrNameLst>
                                          <p:attrName>style.visibility</p:attrName>
                                        </p:attrNameLst>
                                      </p:cBhvr>
                                      <p:to>
                                        <p:strVal val="hidden"/>
                                      </p:to>
                                    </p:set>
                                  </p:childTnLst>
                                </p:cTn>
                              </p:par>
                            </p:childTnLst>
                          </p:cTn>
                        </p:par>
                        <p:par>
                          <p:cTn id="34" fill="hold">
                            <p:stCondLst>
                              <p:cond delay="2000"/>
                            </p:stCondLst>
                            <p:childTnLst>
                              <p:par>
                                <p:cTn id="35" presetID="53"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2000" fill="hold"/>
                                        <p:tgtEl>
                                          <p:spTgt spid="7"/>
                                        </p:tgtEl>
                                        <p:attrNameLst>
                                          <p:attrName>ppt_w</p:attrName>
                                        </p:attrNameLst>
                                      </p:cBhvr>
                                      <p:tavLst>
                                        <p:tav tm="0">
                                          <p:val>
                                            <p:fltVal val="0"/>
                                          </p:val>
                                        </p:tav>
                                        <p:tav tm="100000">
                                          <p:val>
                                            <p:strVal val="#ppt_w"/>
                                          </p:val>
                                        </p:tav>
                                      </p:tavLst>
                                    </p:anim>
                                    <p:anim calcmode="lin" valueType="num">
                                      <p:cBhvr>
                                        <p:cTn id="38" dur="2000" fill="hold"/>
                                        <p:tgtEl>
                                          <p:spTgt spid="7"/>
                                        </p:tgtEl>
                                        <p:attrNameLst>
                                          <p:attrName>ppt_h</p:attrName>
                                        </p:attrNameLst>
                                      </p:cBhvr>
                                      <p:tavLst>
                                        <p:tav tm="0">
                                          <p:val>
                                            <p:fltVal val="0"/>
                                          </p:val>
                                        </p:tav>
                                        <p:tav tm="100000">
                                          <p:val>
                                            <p:strVal val="#ppt_h"/>
                                          </p:val>
                                        </p:tav>
                                      </p:tavLst>
                                    </p:anim>
                                    <p:animEffect transition="in" filter="fade">
                                      <p:cBhvr>
                                        <p:cTn id="39" dur="2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0" fill="hold" grpId="1" nodeType="clickEffect">
                                  <p:stCondLst>
                                    <p:cond delay="0"/>
                                  </p:stCondLst>
                                  <p:childTnLst>
                                    <p:anim calcmode="lin" valueType="num">
                                      <p:cBhvr>
                                        <p:cTn id="43" dur="2000"/>
                                        <p:tgtEl>
                                          <p:spTgt spid="7"/>
                                        </p:tgtEl>
                                        <p:attrNameLst>
                                          <p:attrName>ppt_w</p:attrName>
                                        </p:attrNameLst>
                                      </p:cBhvr>
                                      <p:tavLst>
                                        <p:tav tm="0">
                                          <p:val>
                                            <p:strVal val="ppt_w"/>
                                          </p:val>
                                        </p:tav>
                                        <p:tav tm="100000">
                                          <p:val>
                                            <p:fltVal val="0"/>
                                          </p:val>
                                        </p:tav>
                                      </p:tavLst>
                                    </p:anim>
                                    <p:anim calcmode="lin" valueType="num">
                                      <p:cBhvr>
                                        <p:cTn id="44" dur="2000"/>
                                        <p:tgtEl>
                                          <p:spTgt spid="7"/>
                                        </p:tgtEl>
                                        <p:attrNameLst>
                                          <p:attrName>ppt_h</p:attrName>
                                        </p:attrNameLst>
                                      </p:cBhvr>
                                      <p:tavLst>
                                        <p:tav tm="0">
                                          <p:val>
                                            <p:strVal val="ppt_h"/>
                                          </p:val>
                                        </p:tav>
                                        <p:tav tm="100000">
                                          <p:val>
                                            <p:fltVal val="0"/>
                                          </p:val>
                                        </p:tav>
                                      </p:tavLst>
                                    </p:anim>
                                    <p:animEffect transition="out" filter="fade">
                                      <p:cBhvr>
                                        <p:cTn id="45" dur="2000"/>
                                        <p:tgtEl>
                                          <p:spTgt spid="7"/>
                                        </p:tgtEl>
                                      </p:cBhvr>
                                    </p:animEffect>
                                    <p:set>
                                      <p:cBhvr>
                                        <p:cTn id="46" dur="1" fill="hold">
                                          <p:stCondLst>
                                            <p:cond delay="1999"/>
                                          </p:stCondLst>
                                        </p:cTn>
                                        <p:tgtEl>
                                          <p:spTgt spid="7"/>
                                        </p:tgtEl>
                                        <p:attrNameLst>
                                          <p:attrName>style.visibility</p:attrName>
                                        </p:attrNameLst>
                                      </p:cBhvr>
                                      <p:to>
                                        <p:strVal val="hidden"/>
                                      </p:to>
                                    </p:set>
                                  </p:childTnLst>
                                </p:cTn>
                              </p:par>
                            </p:childTnLst>
                          </p:cTn>
                        </p:par>
                        <p:par>
                          <p:cTn id="47" fill="hold">
                            <p:stCondLst>
                              <p:cond delay="2000"/>
                            </p:stCondLst>
                            <p:childTnLst>
                              <p:par>
                                <p:cTn id="48" presetID="53"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2000" fill="hold"/>
                                        <p:tgtEl>
                                          <p:spTgt spid="8"/>
                                        </p:tgtEl>
                                        <p:attrNameLst>
                                          <p:attrName>ppt_w</p:attrName>
                                        </p:attrNameLst>
                                      </p:cBhvr>
                                      <p:tavLst>
                                        <p:tav tm="0">
                                          <p:val>
                                            <p:fltVal val="0"/>
                                          </p:val>
                                        </p:tav>
                                        <p:tav tm="100000">
                                          <p:val>
                                            <p:strVal val="#ppt_w"/>
                                          </p:val>
                                        </p:tav>
                                      </p:tavLst>
                                    </p:anim>
                                    <p:anim calcmode="lin" valueType="num">
                                      <p:cBhvr>
                                        <p:cTn id="51" dur="2000" fill="hold"/>
                                        <p:tgtEl>
                                          <p:spTgt spid="8"/>
                                        </p:tgtEl>
                                        <p:attrNameLst>
                                          <p:attrName>ppt_h</p:attrName>
                                        </p:attrNameLst>
                                      </p:cBhvr>
                                      <p:tavLst>
                                        <p:tav tm="0">
                                          <p:val>
                                            <p:fltVal val="0"/>
                                          </p:val>
                                        </p:tav>
                                        <p:tav tm="100000">
                                          <p:val>
                                            <p:strVal val="#ppt_h"/>
                                          </p:val>
                                        </p:tav>
                                      </p:tavLst>
                                    </p:anim>
                                    <p:animEffect transition="in" filter="fade">
                                      <p:cBhvr>
                                        <p:cTn id="52" dur="2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0" fill="hold" grpId="1" nodeType="clickEffect">
                                  <p:stCondLst>
                                    <p:cond delay="0"/>
                                  </p:stCondLst>
                                  <p:childTnLst>
                                    <p:anim calcmode="lin" valueType="num">
                                      <p:cBhvr>
                                        <p:cTn id="56" dur="2000"/>
                                        <p:tgtEl>
                                          <p:spTgt spid="8"/>
                                        </p:tgtEl>
                                        <p:attrNameLst>
                                          <p:attrName>ppt_w</p:attrName>
                                        </p:attrNameLst>
                                      </p:cBhvr>
                                      <p:tavLst>
                                        <p:tav tm="0">
                                          <p:val>
                                            <p:strVal val="ppt_w"/>
                                          </p:val>
                                        </p:tav>
                                        <p:tav tm="100000">
                                          <p:val>
                                            <p:fltVal val="0"/>
                                          </p:val>
                                        </p:tav>
                                      </p:tavLst>
                                    </p:anim>
                                    <p:anim calcmode="lin" valueType="num">
                                      <p:cBhvr>
                                        <p:cTn id="57" dur="2000"/>
                                        <p:tgtEl>
                                          <p:spTgt spid="8"/>
                                        </p:tgtEl>
                                        <p:attrNameLst>
                                          <p:attrName>ppt_h</p:attrName>
                                        </p:attrNameLst>
                                      </p:cBhvr>
                                      <p:tavLst>
                                        <p:tav tm="0">
                                          <p:val>
                                            <p:strVal val="ppt_h"/>
                                          </p:val>
                                        </p:tav>
                                        <p:tav tm="100000">
                                          <p:val>
                                            <p:fltVal val="0"/>
                                          </p:val>
                                        </p:tav>
                                      </p:tavLst>
                                    </p:anim>
                                    <p:animEffect transition="out" filter="fade">
                                      <p:cBhvr>
                                        <p:cTn id="58" dur="2000"/>
                                        <p:tgtEl>
                                          <p:spTgt spid="8"/>
                                        </p:tgtEl>
                                      </p:cBhvr>
                                    </p:animEffect>
                                    <p:set>
                                      <p:cBhvr>
                                        <p:cTn id="59" dur="1" fill="hold">
                                          <p:stCondLst>
                                            <p:cond delay="1999"/>
                                          </p:stCondLst>
                                        </p:cTn>
                                        <p:tgtEl>
                                          <p:spTgt spid="8"/>
                                        </p:tgtEl>
                                        <p:attrNameLst>
                                          <p:attrName>style.visibility</p:attrName>
                                        </p:attrNameLst>
                                      </p:cBhvr>
                                      <p:to>
                                        <p:strVal val="hidden"/>
                                      </p:to>
                                    </p:set>
                                  </p:childTnLst>
                                </p:cTn>
                              </p:par>
                            </p:childTnLst>
                          </p:cTn>
                        </p:par>
                        <p:par>
                          <p:cTn id="60" fill="hold">
                            <p:stCondLst>
                              <p:cond delay="2000"/>
                            </p:stCondLst>
                            <p:childTnLst>
                              <p:par>
                                <p:cTn id="61" presetID="53"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2000" fill="hold"/>
                                        <p:tgtEl>
                                          <p:spTgt spid="9"/>
                                        </p:tgtEl>
                                        <p:attrNameLst>
                                          <p:attrName>ppt_w</p:attrName>
                                        </p:attrNameLst>
                                      </p:cBhvr>
                                      <p:tavLst>
                                        <p:tav tm="0">
                                          <p:val>
                                            <p:fltVal val="0"/>
                                          </p:val>
                                        </p:tav>
                                        <p:tav tm="100000">
                                          <p:val>
                                            <p:strVal val="#ppt_w"/>
                                          </p:val>
                                        </p:tav>
                                      </p:tavLst>
                                    </p:anim>
                                    <p:anim calcmode="lin" valueType="num">
                                      <p:cBhvr>
                                        <p:cTn id="64" dur="2000" fill="hold"/>
                                        <p:tgtEl>
                                          <p:spTgt spid="9"/>
                                        </p:tgtEl>
                                        <p:attrNameLst>
                                          <p:attrName>ppt_h</p:attrName>
                                        </p:attrNameLst>
                                      </p:cBhvr>
                                      <p:tavLst>
                                        <p:tav tm="0">
                                          <p:val>
                                            <p:fltVal val="0"/>
                                          </p:val>
                                        </p:tav>
                                        <p:tav tm="100000">
                                          <p:val>
                                            <p:strVal val="#ppt_h"/>
                                          </p:val>
                                        </p:tav>
                                      </p:tavLst>
                                    </p:anim>
                                    <p:animEffect transition="in" filter="fade">
                                      <p:cBhvr>
                                        <p:cTn id="65" dur="20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0" fill="hold" grpId="1" nodeType="clickEffect">
                                  <p:stCondLst>
                                    <p:cond delay="0"/>
                                  </p:stCondLst>
                                  <p:childTnLst>
                                    <p:anim calcmode="lin" valueType="num">
                                      <p:cBhvr>
                                        <p:cTn id="69" dur="2000"/>
                                        <p:tgtEl>
                                          <p:spTgt spid="9"/>
                                        </p:tgtEl>
                                        <p:attrNameLst>
                                          <p:attrName>ppt_w</p:attrName>
                                        </p:attrNameLst>
                                      </p:cBhvr>
                                      <p:tavLst>
                                        <p:tav tm="0">
                                          <p:val>
                                            <p:strVal val="ppt_w"/>
                                          </p:val>
                                        </p:tav>
                                        <p:tav tm="100000">
                                          <p:val>
                                            <p:fltVal val="0"/>
                                          </p:val>
                                        </p:tav>
                                      </p:tavLst>
                                    </p:anim>
                                    <p:anim calcmode="lin" valueType="num">
                                      <p:cBhvr>
                                        <p:cTn id="70" dur="2000"/>
                                        <p:tgtEl>
                                          <p:spTgt spid="9"/>
                                        </p:tgtEl>
                                        <p:attrNameLst>
                                          <p:attrName>ppt_h</p:attrName>
                                        </p:attrNameLst>
                                      </p:cBhvr>
                                      <p:tavLst>
                                        <p:tav tm="0">
                                          <p:val>
                                            <p:strVal val="ppt_h"/>
                                          </p:val>
                                        </p:tav>
                                        <p:tav tm="100000">
                                          <p:val>
                                            <p:fltVal val="0"/>
                                          </p:val>
                                        </p:tav>
                                      </p:tavLst>
                                    </p:anim>
                                    <p:animEffect transition="out" filter="fade">
                                      <p:cBhvr>
                                        <p:cTn id="71" dur="2000"/>
                                        <p:tgtEl>
                                          <p:spTgt spid="9"/>
                                        </p:tgtEl>
                                      </p:cBhvr>
                                    </p:animEffect>
                                    <p:set>
                                      <p:cBhvr>
                                        <p:cTn id="7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6" grpId="1" animBg="1"/>
      <p:bldP spid="7" grpId="0" animBg="1"/>
      <p:bldP spid="7" grpId="1" animBg="1"/>
      <p:bldP spid="8" grpId="0" animBg="1"/>
      <p:bldP spid="8" grpId="1" animBg="1"/>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zhabi Thm-www.nasimeentezar.ir.potx" id="{E498948D-92EA-490B-A2F7-265B66D3314F}" vid="{C6A5D1DC-D263-49DB-B992-C93E37A7EB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Mazhabi Thm-www.nasimeentezar.ir</Template>
  <TotalTime>525</TotalTime>
  <Words>1544</Words>
  <Application>Microsoft Office PowerPoint</Application>
  <PresentationFormat>Widescreen</PresentationFormat>
  <Paragraphs>129</Paragraphs>
  <Slides>15</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Calibri Light</vt:lpstr>
      <vt:lpstr>Calibri</vt:lpstr>
      <vt:lpstr>Wingdings</vt:lpstr>
      <vt:lpstr>B Nazanin</vt:lpstr>
      <vt:lpstr>Titr</vt:lpstr>
      <vt:lpstr>B Koodak</vt:lpstr>
      <vt:lpstr>B Yekan</vt:lpstr>
      <vt:lpstr>B Titr</vt:lpstr>
      <vt:lpstr>Times New Roman</vt:lpstr>
      <vt:lpstr>Arial</vt:lpstr>
      <vt:lpstr>B Zar</vt:lpstr>
      <vt:lpstr>Office Theme</vt:lpstr>
      <vt:lpstr>PowerPoint Presentation</vt:lpstr>
      <vt:lpstr>PowerPoint Presentation</vt:lpstr>
      <vt:lpstr>PowerPoint Presentation</vt:lpstr>
      <vt:lpstr>PowerPoint Presentation</vt:lpstr>
      <vt:lpstr>منجی‌گرایی در ادیان توحیدی و مکاتب مختلف</vt:lpstr>
      <vt:lpstr>منجی موعود در دین اسلام و مذهب شیعه</vt:lpstr>
      <vt:lpstr>منجی‌گرایی از نظر قرآن و روایات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Zeytoon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Ideal System</dc:creator>
  <cp:lastModifiedBy>Windows User</cp:lastModifiedBy>
  <cp:revision>47</cp:revision>
  <dcterms:created xsi:type="dcterms:W3CDTF">2016-04-20T15:07:34Z</dcterms:created>
  <dcterms:modified xsi:type="dcterms:W3CDTF">2020-05-02T07:01:15Z</dcterms:modified>
</cp:coreProperties>
</file>