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bookmarkIdSeed="2">
  <p:sldMasterIdLst>
    <p:sldMasterId id="2147483672" r:id="rId1"/>
  </p:sldMasterIdLst>
  <p:notesMasterIdLst>
    <p:notesMasterId r:id="rId36"/>
  </p:notesMasterIdLst>
  <p:handoutMasterIdLst>
    <p:handoutMasterId r:id="rId37"/>
  </p:handoutMasterIdLst>
  <p:sldIdLst>
    <p:sldId id="442" r:id="rId2"/>
    <p:sldId id="441" r:id="rId3"/>
    <p:sldId id="256" r:id="rId4"/>
    <p:sldId id="339" r:id="rId5"/>
    <p:sldId id="422" r:id="rId6"/>
    <p:sldId id="309" r:id="rId7"/>
    <p:sldId id="311" r:id="rId8"/>
    <p:sldId id="313" r:id="rId9"/>
    <p:sldId id="314" r:id="rId10"/>
    <p:sldId id="428" r:id="rId11"/>
    <p:sldId id="317" r:id="rId12"/>
    <p:sldId id="319" r:id="rId13"/>
    <p:sldId id="354" r:id="rId14"/>
    <p:sldId id="410" r:id="rId15"/>
    <p:sldId id="417" r:id="rId16"/>
    <p:sldId id="414" r:id="rId17"/>
    <p:sldId id="359" r:id="rId18"/>
    <p:sldId id="369" r:id="rId19"/>
    <p:sldId id="371" r:id="rId20"/>
    <p:sldId id="375" r:id="rId21"/>
    <p:sldId id="376" r:id="rId22"/>
    <p:sldId id="377" r:id="rId23"/>
    <p:sldId id="380" r:id="rId24"/>
    <p:sldId id="382" r:id="rId25"/>
    <p:sldId id="390" r:id="rId26"/>
    <p:sldId id="392" r:id="rId27"/>
    <p:sldId id="430" r:id="rId28"/>
    <p:sldId id="432" r:id="rId29"/>
    <p:sldId id="384" r:id="rId30"/>
    <p:sldId id="401" r:id="rId31"/>
    <p:sldId id="403" r:id="rId32"/>
    <p:sldId id="406" r:id="rId33"/>
    <p:sldId id="434" r:id="rId34"/>
    <p:sldId id="439" r:id="rId35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33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8579" autoAdjust="0"/>
  </p:normalViewPr>
  <p:slideViewPr>
    <p:cSldViewPr>
      <p:cViewPr varScale="1">
        <p:scale>
          <a:sx n="72" d="100"/>
          <a:sy n="72" d="100"/>
        </p:scale>
        <p:origin x="132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a-IR"/>
              <a:t>ااااا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مم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23A75-6380-49ED-BEA4-769DA0B97B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68893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a-IR"/>
              <a:t>ااااا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مم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2AFCD-F071-479A-84D1-01B312798E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23502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1588" y="8684247"/>
            <a:ext cx="2971801" cy="45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187" tIns="44594" rIns="89187" bIns="44594" anchor="b"/>
          <a:lstStyle/>
          <a:p>
            <a:pPr algn="l" defTabSz="891921"/>
            <a:fld id="{E0037647-75A7-42BD-8401-968E72BC0BA1}" type="slidenum">
              <a:rPr lang="ar-SA" sz="1200"/>
              <a:pPr algn="l" defTabSz="891921"/>
              <a:t>1</a:t>
            </a:fld>
            <a:endParaRPr lang="en-US" sz="1200" dirty="0"/>
          </a:p>
        </p:txBody>
      </p:sp>
      <p:sp>
        <p:nvSpPr>
          <p:cNvPr id="512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5124" name="Notes Placeholder 2"/>
          <p:cNvSpPr>
            <a:spLocks noGrp="1"/>
          </p:cNvSpPr>
          <p:nvPr>
            <p:ph type="body" idx="1"/>
          </p:nvPr>
        </p:nvSpPr>
        <p:spPr/>
        <p:txBody>
          <a:bodyPr lIns="89173" tIns="44586" rIns="89173" bIns="44586"/>
          <a:lstStyle/>
          <a:p>
            <a:endParaRPr lang="fa-IR"/>
          </a:p>
        </p:txBody>
      </p:sp>
      <p:sp>
        <p:nvSpPr>
          <p:cNvPr id="5125" name="Slide Number Placeholder 3"/>
          <p:cNvSpPr txBox="1">
            <a:spLocks noGrp="1"/>
          </p:cNvSpPr>
          <p:nvPr/>
        </p:nvSpPr>
        <p:spPr bwMode="auto">
          <a:xfrm>
            <a:off x="3884613" y="8681326"/>
            <a:ext cx="2971801" cy="46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173" tIns="44586" rIns="89173" bIns="44586" anchor="b"/>
          <a:lstStyle/>
          <a:p>
            <a:pPr defTabSz="891921"/>
            <a:fld id="{CD121174-3AEE-4C42-9071-159476E9B13A}" type="slidenum">
              <a:rPr lang="ar-SA" sz="1200" b="1"/>
              <a:pPr defTabSz="891921"/>
              <a:t>1</a:t>
            </a:fld>
            <a:endParaRPr lang="en-US" sz="1200" b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مم</a:t>
            </a:r>
          </a:p>
        </p:txBody>
      </p:sp>
      <p:sp>
        <p:nvSpPr>
          <p:cNvPr id="8" name="Header Placeholder 7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a-IR"/>
              <a:t>ااااا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a-IR"/>
              <a:t>ااااا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/>
              <a:t>مم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20/ژانويه/9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8A64-D4AA-43A7-B6AA-9A0455630473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0875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20/ژانويه/9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8A64-D4AA-43A7-B6AA-9A0455630473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84527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20/ژانويه/9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8A64-D4AA-43A7-B6AA-9A0455630473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93611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20/ژانويه/9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8A64-D4AA-43A7-B6AA-9A0455630473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19045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20/ژانويه/9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8A64-D4AA-43A7-B6AA-9A0455630473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7487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20/ژانويه/9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8A64-D4AA-43A7-B6AA-9A0455630473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1822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20/ژانويه/9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8A64-D4AA-43A7-B6AA-9A0455630473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95818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20/ژانويه/9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8A64-D4AA-43A7-B6AA-9A0455630473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7439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20/ژانويه/9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8A64-D4AA-43A7-B6AA-9A0455630473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3982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20/ژانويه/9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8A64-D4AA-43A7-B6AA-9A0455630473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51407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20/ژانويه/9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8A64-D4AA-43A7-B6AA-9A0455630473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90511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a-IR"/>
              <a:t>20/ژانويه/9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78A64-D4AA-43A7-B6AA-9A0455630473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4845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3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3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3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3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3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3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3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3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/>
          <p:nvPr/>
        </p:nvGrpSpPr>
        <p:grpSpPr>
          <a:xfrm>
            <a:off x="179512" y="4076972"/>
            <a:ext cx="4105275" cy="2592388"/>
            <a:chOff x="323850" y="3933825"/>
            <a:chExt cx="4105275" cy="2592388"/>
          </a:xfrm>
        </p:grpSpPr>
        <p:sp>
          <p:nvSpPr>
            <p:cNvPr id="3077" name="Line 8"/>
            <p:cNvSpPr>
              <a:spLocks noChangeShapeType="1"/>
            </p:cNvSpPr>
            <p:nvPr/>
          </p:nvSpPr>
          <p:spPr bwMode="auto">
            <a:xfrm flipH="1">
              <a:off x="323850" y="6524625"/>
              <a:ext cx="4105275" cy="0"/>
            </a:xfrm>
            <a:prstGeom prst="line">
              <a:avLst/>
            </a:prstGeom>
            <a:noFill/>
            <a:ln w="1016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a-IR"/>
            </a:p>
          </p:txBody>
        </p:sp>
        <p:sp>
          <p:nvSpPr>
            <p:cNvPr id="3078" name="Line 9"/>
            <p:cNvSpPr>
              <a:spLocks noChangeShapeType="1"/>
            </p:cNvSpPr>
            <p:nvPr/>
          </p:nvSpPr>
          <p:spPr bwMode="auto">
            <a:xfrm>
              <a:off x="323850" y="3933825"/>
              <a:ext cx="0" cy="2592388"/>
            </a:xfrm>
            <a:prstGeom prst="line">
              <a:avLst/>
            </a:prstGeom>
            <a:noFill/>
            <a:ln w="1016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a-IR"/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16" name="AutoShape 19"/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18" name="Freeform 36"/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15" name="Picture 39" descr="ALLAH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5" name="Group 41"/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6" name="Group 42"/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22" name="AutoShape 43"/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23" name="Freeform 44"/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24" name="Freeform 45"/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21" name="Picture 46" descr="ALLAH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sp>
        <p:nvSpPr>
          <p:cNvPr id="1026" name="Rectangle 2" descr="ALLAH"/>
          <p:cNvSpPr>
            <a:spLocks noChangeArrowheads="1"/>
          </p:cNvSpPr>
          <p:nvPr/>
        </p:nvSpPr>
        <p:spPr bwMode="auto">
          <a:xfrm>
            <a:off x="4361676" y="116632"/>
            <a:ext cx="714380" cy="571504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grpSp>
        <p:nvGrpSpPr>
          <p:cNvPr id="7" name="Group 26"/>
          <p:cNvGrpSpPr/>
          <p:nvPr/>
        </p:nvGrpSpPr>
        <p:grpSpPr>
          <a:xfrm rot="10800000">
            <a:off x="4643189" y="1628700"/>
            <a:ext cx="4105275" cy="2592388"/>
            <a:chOff x="323850" y="3933825"/>
            <a:chExt cx="4105275" cy="2592388"/>
          </a:xfrm>
        </p:grpSpPr>
        <p:sp>
          <p:nvSpPr>
            <p:cNvPr id="28" name="Line 8"/>
            <p:cNvSpPr>
              <a:spLocks noChangeShapeType="1"/>
            </p:cNvSpPr>
            <p:nvPr/>
          </p:nvSpPr>
          <p:spPr bwMode="auto">
            <a:xfrm flipH="1">
              <a:off x="323850" y="6524625"/>
              <a:ext cx="4105275" cy="0"/>
            </a:xfrm>
            <a:prstGeom prst="line">
              <a:avLst/>
            </a:prstGeom>
            <a:noFill/>
            <a:ln w="1016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a-IR"/>
            </a:p>
          </p:txBody>
        </p:sp>
        <p:sp>
          <p:nvSpPr>
            <p:cNvPr id="29" name="Line 9"/>
            <p:cNvSpPr>
              <a:spLocks noChangeShapeType="1"/>
            </p:cNvSpPr>
            <p:nvPr/>
          </p:nvSpPr>
          <p:spPr bwMode="auto">
            <a:xfrm>
              <a:off x="323850" y="3933825"/>
              <a:ext cx="0" cy="2592388"/>
            </a:xfrm>
            <a:prstGeom prst="line">
              <a:avLst/>
            </a:prstGeom>
            <a:noFill/>
            <a:ln w="101600" cmpd="tri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a-IR"/>
            </a:p>
          </p:txBody>
        </p:sp>
      </p:grp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675970" y="692696"/>
            <a:ext cx="8072494" cy="71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1400" dirty="0">
                <a:cs typeface="B Titr" pitchFamily="2" charset="-78"/>
              </a:rPr>
              <a:t>پروژه های محرومیت زدایی </a:t>
            </a:r>
          </a:p>
          <a:p>
            <a:pPr algn="ctr">
              <a:lnSpc>
                <a:spcPct val="150000"/>
              </a:lnSpc>
            </a:pPr>
            <a:r>
              <a:rPr lang="fa-IR" sz="1400" dirty="0">
                <a:cs typeface="B Titr" pitchFamily="2" charset="-78"/>
              </a:rPr>
              <a:t>‏‏ محروم نوازي، مردم داری، مردم یاری، مردم دوستی و مردم نوازی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8596" y="2500306"/>
            <a:ext cx="8215370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4400" b="1" dirty="0">
                <a:latin typeface="IranNastaliq" pitchFamily="18" charset="0"/>
                <a:cs typeface="IranNastaliq" pitchFamily="18" charset="0"/>
              </a:rPr>
              <a:t>گزارش پروژه های اجرا شده </a:t>
            </a:r>
          </a:p>
          <a:p>
            <a:pPr algn="ctr"/>
            <a:endParaRPr lang="fa-IR" sz="4400" b="1" dirty="0">
              <a:latin typeface="IranNastaliq" pitchFamily="18" charset="0"/>
              <a:cs typeface="IranNastaliq" pitchFamily="18" charset="0"/>
            </a:endParaRPr>
          </a:p>
          <a:p>
            <a:pPr algn="ctr"/>
            <a:r>
              <a:rPr lang="fa-IR" sz="4400" b="1" dirty="0">
                <a:latin typeface="IranNastaliq" pitchFamily="18" charset="0"/>
                <a:cs typeface="IranNastaliq" pitchFamily="18" charset="0"/>
              </a:rPr>
              <a:t>قرارگاه مرکزی جهاد سازندگی و محرومیت زدایی سپاه(کوثر) </a:t>
            </a:r>
          </a:p>
          <a:p>
            <a:pPr algn="ctr"/>
            <a:endParaRPr lang="fa-IR" sz="4400" b="1" dirty="0">
              <a:latin typeface="IranNastaliq" pitchFamily="18" charset="0"/>
              <a:cs typeface="IranNastaliq" pitchFamily="18" charset="0"/>
            </a:endParaRPr>
          </a:p>
          <a:p>
            <a:pPr algn="ctr"/>
            <a:r>
              <a:rPr lang="fa-IR" sz="4400" b="1" dirty="0">
                <a:latin typeface="IranNastaliq" pitchFamily="18" charset="0"/>
                <a:cs typeface="IranNastaliq" pitchFamily="18" charset="0"/>
              </a:rPr>
              <a:t>در شهرستان </a:t>
            </a:r>
            <a:r>
              <a:rPr lang="fa-IR" sz="4400" b="1" dirty="0">
                <a:solidFill>
                  <a:srgbClr val="FF0000"/>
                </a:solidFill>
                <a:latin typeface="IranNastaliq" pitchFamily="18" charset="0"/>
                <a:cs typeface="IranNastaliq" pitchFamily="18" charset="0"/>
              </a:rPr>
              <a:t>احمد فداله</a:t>
            </a:r>
          </a:p>
        </p:txBody>
      </p:sp>
      <p:pic>
        <p:nvPicPr>
          <p:cNvPr id="27" name="Picture 26" descr="SEP5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672" y="66966"/>
            <a:ext cx="728353" cy="1138306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7129343" y="1166047"/>
            <a:ext cx="1257935" cy="49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31" name="Picture 30" descr="SEP512">
            <a:extLst>
              <a:ext uri="{FF2B5EF4-FFF2-40B4-BE49-F238E27FC236}">
                <a16:creationId xmlns:a16="http://schemas.microsoft.com/office/drawing/2014/main" id="{D5C09DDE-93AF-4F82-9814-DB16B21660D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40" y="59497"/>
            <a:ext cx="728353" cy="1138306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32" name="Text Box 8">
            <a:extLst>
              <a:ext uri="{FF2B5EF4-FFF2-40B4-BE49-F238E27FC236}">
                <a16:creationId xmlns:a16="http://schemas.microsoft.com/office/drawing/2014/main" id="{8DA442A4-16F2-4E3F-BDEB-AD306DD67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411" y="1158578"/>
            <a:ext cx="1257935" cy="49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پروژه ها\مساجد\مسجد لب سفید\IMG-20190702-WA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60"/>
            <a:ext cx="4748107" cy="27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 descr="F:\پروژه ها\مساجد\مسجد لب سفید\IMG-20190928-WA0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4"/>
            <a:ext cx="4748107" cy="285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F:\پروژه ها\مساجد\مسجد لب سفید\IMG-20191010-WA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825" y="1285860"/>
            <a:ext cx="4314175" cy="271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5" descr="F:\پروژه ها\مساجد\مسجد لب سفید\IMG-20190928-WA00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824" y="4000504"/>
            <a:ext cx="4314176" cy="285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41"/>
          <p:cNvGrpSpPr>
            <a:grpSpLocks/>
          </p:cNvGrpSpPr>
          <p:nvPr/>
        </p:nvGrpSpPr>
        <p:grpSpPr bwMode="auto">
          <a:xfrm rot="5400000">
            <a:off x="8115312" y="-114288"/>
            <a:ext cx="914400" cy="1142976"/>
            <a:chOff x="0" y="0"/>
            <a:chExt cx="576" cy="624"/>
          </a:xfrm>
        </p:grpSpPr>
        <p:grpSp>
          <p:nvGrpSpPr>
            <p:cNvPr id="13" name="Group 42"/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15" name="AutoShape 43"/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16" name="Freeform 44"/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17" name="Freeform 45"/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14" name="Picture 46" descr="ALLAH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18" name="Group 40"/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19" name="Group 37"/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21" name="AutoShape 19"/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23" name="Freeform 36"/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20" name="Picture 39" descr="ALLAH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25" name="Picture 24" descr="SEP5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040" y="84800"/>
            <a:ext cx="733125" cy="818934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949818" y="857457"/>
            <a:ext cx="1266176" cy="35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C0CF4-935F-4E30-97D7-04B5789AA2D3}"/>
              </a:ext>
            </a:extLst>
          </p:cNvPr>
          <p:cNvSpPr/>
          <p:nvPr/>
        </p:nvSpPr>
        <p:spPr>
          <a:xfrm>
            <a:off x="2118574" y="573650"/>
            <a:ext cx="4314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800" b="1" dirty="0">
                <a:ea typeface="Calibri"/>
                <a:cs typeface="B Titr" pitchFamily="2" charset="-78"/>
              </a:rPr>
              <a:t>تکمیل مسجد روستای لب سفید</a:t>
            </a:r>
            <a:endParaRPr lang="fa-IR" sz="2800" dirty="0"/>
          </a:p>
        </p:txBody>
      </p:sp>
      <p:pic>
        <p:nvPicPr>
          <p:cNvPr id="27" name="Picture 26" descr="SEP512">
            <a:extLst>
              <a:ext uri="{FF2B5EF4-FFF2-40B4-BE49-F238E27FC236}">
                <a16:creationId xmlns:a16="http://schemas.microsoft.com/office/drawing/2014/main" id="{DEC812A7-9087-4E36-92EE-03AB8ACE0A3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35" y="78872"/>
            <a:ext cx="733125" cy="818934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28" name="Text Box 8">
            <a:extLst>
              <a:ext uri="{FF2B5EF4-FFF2-40B4-BE49-F238E27FC236}">
                <a16:creationId xmlns:a16="http://schemas.microsoft.com/office/drawing/2014/main" id="{6D1A9704-AEB8-477F-AC6C-96EBD38EE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13" y="851529"/>
            <a:ext cx="1266176" cy="35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297448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8280" y="528891"/>
            <a:ext cx="4671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>
                <a:cs typeface="B Titr" pitchFamily="2" charset="-78"/>
              </a:rPr>
              <a:t>احداث مدرسه یک کلاسه گَلِ گنجون</a:t>
            </a:r>
            <a:endParaRPr lang="en-US" sz="2800" dirty="0">
              <a:cs typeface="B Titr" pitchFamily="2" charset="-78"/>
            </a:endParaRPr>
          </a:p>
        </p:txBody>
      </p:sp>
      <p:pic>
        <p:nvPicPr>
          <p:cNvPr id="10242" name="Picture 2" descr="F:\پروژه ها\مدرسه گل گنجون\IMG-20180805-WA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528" y="4095530"/>
            <a:ext cx="4019988" cy="26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پروژه ها\مدرسه گل گنجون\IMG-20180803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527" y="1486108"/>
            <a:ext cx="4019988" cy="256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پروژه ها\مدرسه گل گنجون\IMG-20181203-WA0015.jpg">
            <a:extLst>
              <a:ext uri="{FF2B5EF4-FFF2-40B4-BE49-F238E27FC236}">
                <a16:creationId xmlns:a16="http://schemas.microsoft.com/office/drawing/2014/main" id="{C469D0F1-F384-42F2-ADDE-457C00A86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486107"/>
            <a:ext cx="4408319" cy="524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40">
            <a:extLst>
              <a:ext uri="{FF2B5EF4-FFF2-40B4-BE49-F238E27FC236}">
                <a16:creationId xmlns:a16="http://schemas.microsoft.com/office/drawing/2014/main" id="{19702CE9-1FBD-4294-A9ED-40BCA90CBDA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31" name="Group 37">
              <a:extLst>
                <a:ext uri="{FF2B5EF4-FFF2-40B4-BE49-F238E27FC236}">
                  <a16:creationId xmlns:a16="http://schemas.microsoft.com/office/drawing/2014/main" id="{B1542055-1E84-460B-82F7-7F89EBE52B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3" name="AutoShape 19">
                <a:extLst>
                  <a:ext uri="{FF2B5EF4-FFF2-40B4-BE49-F238E27FC236}">
                    <a16:creationId xmlns:a16="http://schemas.microsoft.com/office/drawing/2014/main" id="{717D894D-5588-474A-98CD-591E7D7C7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id="{31D17BA5-E2BD-4903-9D7D-B63C0725D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5" name="Freeform 36">
                <a:extLst>
                  <a:ext uri="{FF2B5EF4-FFF2-40B4-BE49-F238E27FC236}">
                    <a16:creationId xmlns:a16="http://schemas.microsoft.com/office/drawing/2014/main" id="{DB188BFE-ECE5-4E6B-BAA6-5D0D34B1E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2" name="Picture 39" descr="ALLAH1">
              <a:extLst>
                <a:ext uri="{FF2B5EF4-FFF2-40B4-BE49-F238E27FC236}">
                  <a16:creationId xmlns:a16="http://schemas.microsoft.com/office/drawing/2014/main" id="{B821B80E-B662-445A-BBA6-8D44AC8230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6" name="Group 41">
            <a:extLst>
              <a:ext uri="{FF2B5EF4-FFF2-40B4-BE49-F238E27FC236}">
                <a16:creationId xmlns:a16="http://schemas.microsoft.com/office/drawing/2014/main" id="{6302C28D-11E1-4732-A0C9-AF2ED6395CC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7" name="Group 42">
              <a:extLst>
                <a:ext uri="{FF2B5EF4-FFF2-40B4-BE49-F238E27FC236}">
                  <a16:creationId xmlns:a16="http://schemas.microsoft.com/office/drawing/2014/main" id="{B83B8DC1-1D78-491C-945D-D0DE867277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9" name="AutoShape 43">
                <a:extLst>
                  <a:ext uri="{FF2B5EF4-FFF2-40B4-BE49-F238E27FC236}">
                    <a16:creationId xmlns:a16="http://schemas.microsoft.com/office/drawing/2014/main" id="{21ED14F7-8E2F-4D97-B066-7CF9444CA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40" name="Freeform 44">
                <a:extLst>
                  <a:ext uri="{FF2B5EF4-FFF2-40B4-BE49-F238E27FC236}">
                    <a16:creationId xmlns:a16="http://schemas.microsoft.com/office/drawing/2014/main" id="{FA5A8138-083E-4E5C-A92D-321D9D28A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1" name="Freeform 45">
                <a:extLst>
                  <a:ext uri="{FF2B5EF4-FFF2-40B4-BE49-F238E27FC236}">
                    <a16:creationId xmlns:a16="http://schemas.microsoft.com/office/drawing/2014/main" id="{54BE1F84-12E0-4EE2-8973-29E622784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8" name="Picture 46" descr="ALLAH1">
              <a:extLst>
                <a:ext uri="{FF2B5EF4-FFF2-40B4-BE49-F238E27FC236}">
                  <a16:creationId xmlns:a16="http://schemas.microsoft.com/office/drawing/2014/main" id="{9BF0A415-F45E-4EE1-9575-09B18FCD42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2" name="Picture 41" descr="SEP512">
            <a:extLst>
              <a:ext uri="{FF2B5EF4-FFF2-40B4-BE49-F238E27FC236}">
                <a16:creationId xmlns:a16="http://schemas.microsoft.com/office/drawing/2014/main" id="{941A0D98-B127-4158-AB7F-86C445E2076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33E3FB54-8167-4E9A-BC10-52067E885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4" name="Picture 43" descr="SEP512">
            <a:extLst>
              <a:ext uri="{FF2B5EF4-FFF2-40B4-BE49-F238E27FC236}">
                <a16:creationId xmlns:a16="http://schemas.microsoft.com/office/drawing/2014/main" id="{BA60F27D-5032-4BDA-A3D0-A6D42C32ED2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5" name="Text Box 8">
            <a:extLst>
              <a:ext uri="{FF2B5EF4-FFF2-40B4-BE49-F238E27FC236}">
                <a16:creationId xmlns:a16="http://schemas.microsoft.com/office/drawing/2014/main" id="{33DDE6BF-0604-4195-B000-ADF282B12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3109062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9442" y="628650"/>
            <a:ext cx="5689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>
                <a:cs typeface="B Titr" pitchFamily="2" charset="-78"/>
              </a:rPr>
              <a:t>احداث مدرسه یک کلاسه روستای دره خشک</a:t>
            </a:r>
            <a:endParaRPr lang="en-US" sz="2800" dirty="0">
              <a:cs typeface="B Titr" pitchFamily="2" charset="-78"/>
            </a:endParaRPr>
          </a:p>
        </p:txBody>
      </p:sp>
      <p:pic>
        <p:nvPicPr>
          <p:cNvPr id="12292" name="Picture 4" descr="F:\پروژه ها\مدرسه دره خشک\IMG-20180924-WA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146" y="1539618"/>
            <a:ext cx="4244039" cy="224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پروژه ها\مدرسه دره خشک\IMG-20181211-WA0003.jpg">
            <a:extLst>
              <a:ext uri="{FF2B5EF4-FFF2-40B4-BE49-F238E27FC236}">
                <a16:creationId xmlns:a16="http://schemas.microsoft.com/office/drawing/2014/main" id="{93147A0B-4E39-475E-B264-885E21164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4" y="3796136"/>
            <a:ext cx="4192586" cy="293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F:\پروژه ها\مدرسه دره خشک\IMG-20181022-WA0017.jpg">
            <a:extLst>
              <a:ext uri="{FF2B5EF4-FFF2-40B4-BE49-F238E27FC236}">
                <a16:creationId xmlns:a16="http://schemas.microsoft.com/office/drawing/2014/main" id="{7DB2D595-9DA9-4D45-8570-2B8A2503B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4" y="1539618"/>
            <a:ext cx="4192586" cy="224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F:\پروژه ها\مدرسه دره خشک\IMG-20181203-WA0035.jpg">
            <a:extLst>
              <a:ext uri="{FF2B5EF4-FFF2-40B4-BE49-F238E27FC236}">
                <a16:creationId xmlns:a16="http://schemas.microsoft.com/office/drawing/2014/main" id="{2DE51E88-C18C-4F4E-A672-01ABA3FF0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96136"/>
            <a:ext cx="4244038" cy="293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40">
            <a:extLst>
              <a:ext uri="{FF2B5EF4-FFF2-40B4-BE49-F238E27FC236}">
                <a16:creationId xmlns:a16="http://schemas.microsoft.com/office/drawing/2014/main" id="{B5BEE9EC-B6B9-4577-B87B-EDCFB9BDC5F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33" name="Group 37">
              <a:extLst>
                <a:ext uri="{FF2B5EF4-FFF2-40B4-BE49-F238E27FC236}">
                  <a16:creationId xmlns:a16="http://schemas.microsoft.com/office/drawing/2014/main" id="{34AC3D97-B5E8-41BE-8B4E-D83D05F2A5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5" name="AutoShape 19">
                <a:extLst>
                  <a:ext uri="{FF2B5EF4-FFF2-40B4-BE49-F238E27FC236}">
                    <a16:creationId xmlns:a16="http://schemas.microsoft.com/office/drawing/2014/main" id="{0DD4FDF2-6AD7-407D-9BB1-65BD02E2C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52BF7C62-BE6E-4850-A09D-2181B12C8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268A7E4F-F937-47D2-B1FE-0AB67B020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4" name="Picture 39" descr="ALLAH1">
              <a:extLst>
                <a:ext uri="{FF2B5EF4-FFF2-40B4-BE49-F238E27FC236}">
                  <a16:creationId xmlns:a16="http://schemas.microsoft.com/office/drawing/2014/main" id="{ADBA6B44-6458-4E50-8F3D-6E594D823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8" name="Group 41">
            <a:extLst>
              <a:ext uri="{FF2B5EF4-FFF2-40B4-BE49-F238E27FC236}">
                <a16:creationId xmlns:a16="http://schemas.microsoft.com/office/drawing/2014/main" id="{8FB5BC44-F079-42B3-8790-DC501EADFA2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9" name="Group 42">
              <a:extLst>
                <a:ext uri="{FF2B5EF4-FFF2-40B4-BE49-F238E27FC236}">
                  <a16:creationId xmlns:a16="http://schemas.microsoft.com/office/drawing/2014/main" id="{B031FD45-A737-43C9-8D08-A5077A217E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41" name="AutoShape 43">
                <a:extLst>
                  <a:ext uri="{FF2B5EF4-FFF2-40B4-BE49-F238E27FC236}">
                    <a16:creationId xmlns:a16="http://schemas.microsoft.com/office/drawing/2014/main" id="{F0BD7A32-8AB9-4E31-BD4F-15A1016D5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42" name="Freeform 44">
                <a:extLst>
                  <a:ext uri="{FF2B5EF4-FFF2-40B4-BE49-F238E27FC236}">
                    <a16:creationId xmlns:a16="http://schemas.microsoft.com/office/drawing/2014/main" id="{98405CFF-4E9D-4A15-956A-D999DFF1D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3" name="Freeform 45">
                <a:extLst>
                  <a:ext uri="{FF2B5EF4-FFF2-40B4-BE49-F238E27FC236}">
                    <a16:creationId xmlns:a16="http://schemas.microsoft.com/office/drawing/2014/main" id="{9E398E83-90C2-4DC3-BDF8-BE88B19D9C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40" name="Picture 46" descr="ALLAH1">
              <a:extLst>
                <a:ext uri="{FF2B5EF4-FFF2-40B4-BE49-F238E27FC236}">
                  <a16:creationId xmlns:a16="http://schemas.microsoft.com/office/drawing/2014/main" id="{64C1D5CF-4BFE-4B2D-B842-AB8133B894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4" name="Picture 43" descr="SEP512">
            <a:extLst>
              <a:ext uri="{FF2B5EF4-FFF2-40B4-BE49-F238E27FC236}">
                <a16:creationId xmlns:a16="http://schemas.microsoft.com/office/drawing/2014/main" id="{718A35AB-3B63-46E7-8DED-531E28F1407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5" name="Text Box 8">
            <a:extLst>
              <a:ext uri="{FF2B5EF4-FFF2-40B4-BE49-F238E27FC236}">
                <a16:creationId xmlns:a16="http://schemas.microsoft.com/office/drawing/2014/main" id="{028CF4EB-3B13-452F-ABE7-5A19FEF96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6" name="Picture 45" descr="SEP512">
            <a:extLst>
              <a:ext uri="{FF2B5EF4-FFF2-40B4-BE49-F238E27FC236}">
                <a16:creationId xmlns:a16="http://schemas.microsoft.com/office/drawing/2014/main" id="{8145A6F9-D878-45BC-95FB-7D677EFB0BF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7" name="Text Box 8">
            <a:extLst>
              <a:ext uri="{FF2B5EF4-FFF2-40B4-BE49-F238E27FC236}">
                <a16:creationId xmlns:a16="http://schemas.microsoft.com/office/drawing/2014/main" id="{4B576B29-118F-4BD5-8F73-580A40228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3861443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483" name="Picture 3" descr="F:\پروژه ها\مدارس\مدرسه تودو\IMG-20190209-WA0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799" y="1527142"/>
            <a:ext cx="4054585" cy="266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F:\پروژه ها\مدارس\مدرسه تودو\IMG-20190306-WA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22" y="1527143"/>
            <a:ext cx="4155677" cy="26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2388AE-2285-4276-BB18-36FD6A11BF66}"/>
              </a:ext>
            </a:extLst>
          </p:cNvPr>
          <p:cNvSpPr/>
          <p:nvPr/>
        </p:nvSpPr>
        <p:spPr>
          <a:xfrm>
            <a:off x="2343578" y="497147"/>
            <a:ext cx="3924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>
                <a:latin typeface="Cordia New" pitchFamily="34" charset="-34"/>
                <a:cs typeface="B Titr" pitchFamily="2" charset="-78"/>
              </a:rPr>
              <a:t>احداث مدرسه یک کلاسه تودو</a:t>
            </a:r>
          </a:p>
        </p:txBody>
      </p:sp>
      <p:pic>
        <p:nvPicPr>
          <p:cNvPr id="35" name="Picture 4" descr="F:\پروژه ها\مدارس\مدرسه تودو\IMG-20190512-WA0024.jpg">
            <a:extLst>
              <a:ext uri="{FF2B5EF4-FFF2-40B4-BE49-F238E27FC236}">
                <a16:creationId xmlns:a16="http://schemas.microsoft.com/office/drawing/2014/main" id="{581B9BF9-D33D-4622-9335-1756F660C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22" y="3933056"/>
            <a:ext cx="415567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F:\پروژه ها\مدارس\مدرسه تودو\IMG-20190512-WA0031.jpg">
            <a:extLst>
              <a:ext uri="{FF2B5EF4-FFF2-40B4-BE49-F238E27FC236}">
                <a16:creationId xmlns:a16="http://schemas.microsoft.com/office/drawing/2014/main" id="{281B8A17-692A-4CEF-BD95-EA084D59E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800" y="3933056"/>
            <a:ext cx="405458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40">
            <a:extLst>
              <a:ext uri="{FF2B5EF4-FFF2-40B4-BE49-F238E27FC236}">
                <a16:creationId xmlns:a16="http://schemas.microsoft.com/office/drawing/2014/main" id="{86651DB8-4F8B-4C54-8EA7-79CF7468DC3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DB17342-186D-4944-ABBE-A833CAD393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40" name="AutoShape 19">
                <a:extLst>
                  <a:ext uri="{FF2B5EF4-FFF2-40B4-BE49-F238E27FC236}">
                    <a16:creationId xmlns:a16="http://schemas.microsoft.com/office/drawing/2014/main" id="{97F96F67-F6F6-41BE-8F88-C25B0574F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41" name="Freeform 23">
                <a:extLst>
                  <a:ext uri="{FF2B5EF4-FFF2-40B4-BE49-F238E27FC236}">
                    <a16:creationId xmlns:a16="http://schemas.microsoft.com/office/drawing/2014/main" id="{B78A8EE8-4E60-4EB6-9920-1BD86893E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2" name="Freeform 36">
                <a:extLst>
                  <a:ext uri="{FF2B5EF4-FFF2-40B4-BE49-F238E27FC236}">
                    <a16:creationId xmlns:a16="http://schemas.microsoft.com/office/drawing/2014/main" id="{6B913850-9B71-4741-A844-39DD1E489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9" name="Picture 39" descr="ALLAH1">
              <a:extLst>
                <a:ext uri="{FF2B5EF4-FFF2-40B4-BE49-F238E27FC236}">
                  <a16:creationId xmlns:a16="http://schemas.microsoft.com/office/drawing/2014/main" id="{667A2D7E-0667-4E8B-97D6-7A8475C2CE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43" name="Group 41">
            <a:extLst>
              <a:ext uri="{FF2B5EF4-FFF2-40B4-BE49-F238E27FC236}">
                <a16:creationId xmlns:a16="http://schemas.microsoft.com/office/drawing/2014/main" id="{BD2A6126-1F20-44CB-9244-8FCA47FE8CC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44" name="Group 42">
              <a:extLst>
                <a:ext uri="{FF2B5EF4-FFF2-40B4-BE49-F238E27FC236}">
                  <a16:creationId xmlns:a16="http://schemas.microsoft.com/office/drawing/2014/main" id="{3A1BE6A6-E5C9-4A8F-AA59-30DB7F03C8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46" name="AutoShape 43">
                <a:extLst>
                  <a:ext uri="{FF2B5EF4-FFF2-40B4-BE49-F238E27FC236}">
                    <a16:creationId xmlns:a16="http://schemas.microsoft.com/office/drawing/2014/main" id="{9352DC51-08FF-45DC-A244-79E46C12A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47" name="Freeform 44">
                <a:extLst>
                  <a:ext uri="{FF2B5EF4-FFF2-40B4-BE49-F238E27FC236}">
                    <a16:creationId xmlns:a16="http://schemas.microsoft.com/office/drawing/2014/main" id="{26A990E1-D032-4618-9180-4F4342161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8" name="Freeform 45">
                <a:extLst>
                  <a:ext uri="{FF2B5EF4-FFF2-40B4-BE49-F238E27FC236}">
                    <a16:creationId xmlns:a16="http://schemas.microsoft.com/office/drawing/2014/main" id="{56E7B835-FD06-4D64-AE20-D72C97C5B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45" name="Picture 46" descr="ALLAH1">
              <a:extLst>
                <a:ext uri="{FF2B5EF4-FFF2-40B4-BE49-F238E27FC236}">
                  <a16:creationId xmlns:a16="http://schemas.microsoft.com/office/drawing/2014/main" id="{FC536052-C5FC-4BD3-9522-39786B883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9" name="Picture 48" descr="SEP512">
            <a:extLst>
              <a:ext uri="{FF2B5EF4-FFF2-40B4-BE49-F238E27FC236}">
                <a16:creationId xmlns:a16="http://schemas.microsoft.com/office/drawing/2014/main" id="{90B314FB-6304-43F6-9F85-E0EA942F001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50" name="Text Box 8">
            <a:extLst>
              <a:ext uri="{FF2B5EF4-FFF2-40B4-BE49-F238E27FC236}">
                <a16:creationId xmlns:a16="http://schemas.microsoft.com/office/drawing/2014/main" id="{C81B5602-BA55-4FB5-8ABE-E936AACF1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51" name="Picture 50" descr="SEP512">
            <a:extLst>
              <a:ext uri="{FF2B5EF4-FFF2-40B4-BE49-F238E27FC236}">
                <a16:creationId xmlns:a16="http://schemas.microsoft.com/office/drawing/2014/main" id="{36E04F1A-9253-4F9E-BFAE-66BAE34DC4E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52" name="Text Box 8">
            <a:extLst>
              <a:ext uri="{FF2B5EF4-FFF2-40B4-BE49-F238E27FC236}">
                <a16:creationId xmlns:a16="http://schemas.microsoft.com/office/drawing/2014/main" id="{30BDCA11-BE5D-4261-9123-DE582E275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336110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F:\پروژه ها\مدارس\مدرسه بردگوری\IMG-20190708-WA0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743" y="1357298"/>
            <a:ext cx="4774257" cy="278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F:\پروژه ها\مدارس\مدرسه بردگوری\IMG-20190718-WA0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09" y="1365141"/>
            <a:ext cx="4491528" cy="278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ACA779-DAEF-4BF8-83EB-B9321FCB8183}"/>
              </a:ext>
            </a:extLst>
          </p:cNvPr>
          <p:cNvSpPr/>
          <p:nvPr/>
        </p:nvSpPr>
        <p:spPr>
          <a:xfrm>
            <a:off x="2497641" y="541829"/>
            <a:ext cx="3897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b="1" dirty="0">
                <a:solidFill>
                  <a:prstClr val="black"/>
                </a:solidFill>
                <a:latin typeface="Cordia New" pitchFamily="34" charset="-34"/>
                <a:cs typeface="B Titr" pitchFamily="2" charset="-78"/>
              </a:rPr>
              <a:t>احداث مدرسه یک کلاسه بردگوری</a:t>
            </a:r>
            <a:endParaRPr lang="fa-IR" sz="2400" dirty="0"/>
          </a:p>
        </p:txBody>
      </p:sp>
      <p:pic>
        <p:nvPicPr>
          <p:cNvPr id="28" name="Picture 4" descr="F:\پروژه ها\مدارس\مدرسه بردگوری\IMG-20191104-WA0018.jpg">
            <a:extLst>
              <a:ext uri="{FF2B5EF4-FFF2-40B4-BE49-F238E27FC236}">
                <a16:creationId xmlns:a16="http://schemas.microsoft.com/office/drawing/2014/main" id="{F0EEC75C-EE37-4568-864C-54E55DC44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25" y="4139726"/>
            <a:ext cx="4523643" cy="278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F:\پروژه ها\مدارس\مدرسه بردگوری\۲۰۱۹۱۱۱۴_۱۴۱۷۰۱.jpg">
            <a:extLst>
              <a:ext uri="{FF2B5EF4-FFF2-40B4-BE49-F238E27FC236}">
                <a16:creationId xmlns:a16="http://schemas.microsoft.com/office/drawing/2014/main" id="{3E6B0BC3-DC2A-4ABF-B012-C683F787F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19" y="4139727"/>
            <a:ext cx="4644008" cy="278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40">
            <a:extLst>
              <a:ext uri="{FF2B5EF4-FFF2-40B4-BE49-F238E27FC236}">
                <a16:creationId xmlns:a16="http://schemas.microsoft.com/office/drawing/2014/main" id="{91150F21-72A5-442B-87FE-67F4A27C8DC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31" name="Group 37">
              <a:extLst>
                <a:ext uri="{FF2B5EF4-FFF2-40B4-BE49-F238E27FC236}">
                  <a16:creationId xmlns:a16="http://schemas.microsoft.com/office/drawing/2014/main" id="{4FA22AE5-8503-44CB-A35E-510F637D79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3" name="AutoShape 19">
                <a:extLst>
                  <a:ext uri="{FF2B5EF4-FFF2-40B4-BE49-F238E27FC236}">
                    <a16:creationId xmlns:a16="http://schemas.microsoft.com/office/drawing/2014/main" id="{245EEBB5-DFF0-4D71-B761-9B3C94F80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id="{EEF97141-9E8E-459A-B02E-D9B9352B4A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5" name="Freeform 36">
                <a:extLst>
                  <a:ext uri="{FF2B5EF4-FFF2-40B4-BE49-F238E27FC236}">
                    <a16:creationId xmlns:a16="http://schemas.microsoft.com/office/drawing/2014/main" id="{31473F19-D158-42BB-89CB-259EF6B50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2" name="Picture 39" descr="ALLAH1">
              <a:extLst>
                <a:ext uri="{FF2B5EF4-FFF2-40B4-BE49-F238E27FC236}">
                  <a16:creationId xmlns:a16="http://schemas.microsoft.com/office/drawing/2014/main" id="{971C3285-A0C9-4044-AFFB-D0476D187E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6" name="Group 41">
            <a:extLst>
              <a:ext uri="{FF2B5EF4-FFF2-40B4-BE49-F238E27FC236}">
                <a16:creationId xmlns:a16="http://schemas.microsoft.com/office/drawing/2014/main" id="{5073D49E-2ABC-488E-A077-C8A5CA755DA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7" name="Group 42">
              <a:extLst>
                <a:ext uri="{FF2B5EF4-FFF2-40B4-BE49-F238E27FC236}">
                  <a16:creationId xmlns:a16="http://schemas.microsoft.com/office/drawing/2014/main" id="{F2731C7E-531A-433E-BC19-BFE585C99F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9" name="AutoShape 43">
                <a:extLst>
                  <a:ext uri="{FF2B5EF4-FFF2-40B4-BE49-F238E27FC236}">
                    <a16:creationId xmlns:a16="http://schemas.microsoft.com/office/drawing/2014/main" id="{10354362-CE58-440C-ABC2-92C9B81DD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40" name="Freeform 44">
                <a:extLst>
                  <a:ext uri="{FF2B5EF4-FFF2-40B4-BE49-F238E27FC236}">
                    <a16:creationId xmlns:a16="http://schemas.microsoft.com/office/drawing/2014/main" id="{05696FE5-C3C2-43FC-A4F2-364FDD2373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1" name="Freeform 45">
                <a:extLst>
                  <a:ext uri="{FF2B5EF4-FFF2-40B4-BE49-F238E27FC236}">
                    <a16:creationId xmlns:a16="http://schemas.microsoft.com/office/drawing/2014/main" id="{35603EEC-51BC-4A75-99FC-CDB13DF0C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8" name="Picture 46" descr="ALLAH1">
              <a:extLst>
                <a:ext uri="{FF2B5EF4-FFF2-40B4-BE49-F238E27FC236}">
                  <a16:creationId xmlns:a16="http://schemas.microsoft.com/office/drawing/2014/main" id="{54C47B7E-9870-42A0-A41D-F5687AF02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2" name="Picture 41" descr="SEP512">
            <a:extLst>
              <a:ext uri="{FF2B5EF4-FFF2-40B4-BE49-F238E27FC236}">
                <a16:creationId xmlns:a16="http://schemas.microsoft.com/office/drawing/2014/main" id="{C60AD1F1-473C-4426-B2E9-C7E0C417A9F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0CB68A14-E121-438E-9C08-8D7C10B39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4" name="Picture 43" descr="SEP512">
            <a:extLst>
              <a:ext uri="{FF2B5EF4-FFF2-40B4-BE49-F238E27FC236}">
                <a16:creationId xmlns:a16="http://schemas.microsoft.com/office/drawing/2014/main" id="{BA4AD82B-5840-4392-8E57-4F74AB5A727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5" name="Text Box 8">
            <a:extLst>
              <a:ext uri="{FF2B5EF4-FFF2-40B4-BE49-F238E27FC236}">
                <a16:creationId xmlns:a16="http://schemas.microsoft.com/office/drawing/2014/main" id="{F872A412-71A8-4FDE-8D4D-F183FA62B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2586268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:\پروژه ها\مدارس\مدرسه خرمیزان\IMG-20191110-WA0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12"/>
            <a:ext cx="4624997" cy="242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F:\پروژه ها\مدارس\مدرسه خرمیزان\۲۰۱۹۱۱۱۴_۱۶۱۷۴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48" y="1571612"/>
            <a:ext cx="4515752" cy="242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F:\پروژه ها\مدارس\مدرسه خرمیزان\۲۰۱۹۱۱۱۴_۱۶۱۸۲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00504"/>
            <a:ext cx="4716016" cy="285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5" descr="F:\پروژه ها\مدارس\مدرسه خرمیزان\IMG_20191127_1322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48" y="4000503"/>
            <a:ext cx="4512501" cy="288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DB73A9-E877-478B-BA7D-56093BBA107C}"/>
              </a:ext>
            </a:extLst>
          </p:cNvPr>
          <p:cNvSpPr/>
          <p:nvPr/>
        </p:nvSpPr>
        <p:spPr>
          <a:xfrm>
            <a:off x="2404327" y="546627"/>
            <a:ext cx="4366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800" b="1" dirty="0">
                <a:latin typeface="Cordia New" pitchFamily="34" charset="-34"/>
                <a:cs typeface="B Titr" pitchFamily="2" charset="-78"/>
              </a:rPr>
              <a:t>احداث مدرسه دو کلاسه خرمیزان</a:t>
            </a:r>
          </a:p>
        </p:txBody>
      </p:sp>
      <p:grpSp>
        <p:nvGrpSpPr>
          <p:cNvPr id="28" name="Group 40">
            <a:extLst>
              <a:ext uri="{FF2B5EF4-FFF2-40B4-BE49-F238E27FC236}">
                <a16:creationId xmlns:a16="http://schemas.microsoft.com/office/drawing/2014/main" id="{52C55E7A-736B-4C7F-8ECF-C32F8BF11F1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29" name="Group 37">
              <a:extLst>
                <a:ext uri="{FF2B5EF4-FFF2-40B4-BE49-F238E27FC236}">
                  <a16:creationId xmlns:a16="http://schemas.microsoft.com/office/drawing/2014/main" id="{DA72367D-01B5-4B08-BA7F-07976A3F75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1" name="AutoShape 19">
                <a:extLst>
                  <a:ext uri="{FF2B5EF4-FFF2-40B4-BE49-F238E27FC236}">
                    <a16:creationId xmlns:a16="http://schemas.microsoft.com/office/drawing/2014/main" id="{14A39815-A258-43B9-A483-FC4456F87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B505ED5E-66A5-4F19-859E-4204D1ABB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3" name="Freeform 36">
                <a:extLst>
                  <a:ext uri="{FF2B5EF4-FFF2-40B4-BE49-F238E27FC236}">
                    <a16:creationId xmlns:a16="http://schemas.microsoft.com/office/drawing/2014/main" id="{5CBB59F9-D02B-4A97-86E1-7ABC76785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0" name="Picture 39" descr="ALLAH1">
              <a:extLst>
                <a:ext uri="{FF2B5EF4-FFF2-40B4-BE49-F238E27FC236}">
                  <a16:creationId xmlns:a16="http://schemas.microsoft.com/office/drawing/2014/main" id="{1D097C95-6387-4131-BC62-5F6C931E0D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4" name="Group 41">
            <a:extLst>
              <a:ext uri="{FF2B5EF4-FFF2-40B4-BE49-F238E27FC236}">
                <a16:creationId xmlns:a16="http://schemas.microsoft.com/office/drawing/2014/main" id="{461769EC-7E71-4314-8DF8-E89F54CA33C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5" name="Group 42">
              <a:extLst>
                <a:ext uri="{FF2B5EF4-FFF2-40B4-BE49-F238E27FC236}">
                  <a16:creationId xmlns:a16="http://schemas.microsoft.com/office/drawing/2014/main" id="{0EDC099B-A413-45AA-9640-02358E7CF9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7" name="AutoShape 43">
                <a:extLst>
                  <a:ext uri="{FF2B5EF4-FFF2-40B4-BE49-F238E27FC236}">
                    <a16:creationId xmlns:a16="http://schemas.microsoft.com/office/drawing/2014/main" id="{EAADB5CA-5ABA-41BC-884C-107A090BF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8" name="Freeform 44">
                <a:extLst>
                  <a:ext uri="{FF2B5EF4-FFF2-40B4-BE49-F238E27FC236}">
                    <a16:creationId xmlns:a16="http://schemas.microsoft.com/office/drawing/2014/main" id="{C9BEC4FA-042A-4999-BE89-981157D859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9" name="Freeform 45">
                <a:extLst>
                  <a:ext uri="{FF2B5EF4-FFF2-40B4-BE49-F238E27FC236}">
                    <a16:creationId xmlns:a16="http://schemas.microsoft.com/office/drawing/2014/main" id="{ABBA170F-D7EA-419E-B1AE-F4F9BFEF6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6" name="Picture 46" descr="ALLAH1">
              <a:extLst>
                <a:ext uri="{FF2B5EF4-FFF2-40B4-BE49-F238E27FC236}">
                  <a16:creationId xmlns:a16="http://schemas.microsoft.com/office/drawing/2014/main" id="{3440EF8B-2B2B-461D-9AB4-BFA937647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0" name="Picture 39" descr="SEP512">
            <a:extLst>
              <a:ext uri="{FF2B5EF4-FFF2-40B4-BE49-F238E27FC236}">
                <a16:creationId xmlns:a16="http://schemas.microsoft.com/office/drawing/2014/main" id="{4EA3D3DD-C7F2-4964-914A-EE32C60FE6A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1" name="Text Box 8">
            <a:extLst>
              <a:ext uri="{FF2B5EF4-FFF2-40B4-BE49-F238E27FC236}">
                <a16:creationId xmlns:a16="http://schemas.microsoft.com/office/drawing/2014/main" id="{D21A629C-0235-463E-9908-92D624233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2" name="Picture 41" descr="SEP512">
            <a:extLst>
              <a:ext uri="{FF2B5EF4-FFF2-40B4-BE49-F238E27FC236}">
                <a16:creationId xmlns:a16="http://schemas.microsoft.com/office/drawing/2014/main" id="{D4294694-188C-46CF-AC34-C0495548919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1B6E7A2E-EA58-4B4F-AB2B-16694E469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2279676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F:\پروژه ها\مدارس\مدرسه دورک\IMG-20190522-WA00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5"/>
          <a:stretch/>
        </p:blipFill>
        <p:spPr bwMode="auto">
          <a:xfrm>
            <a:off x="195349" y="1385100"/>
            <a:ext cx="4584509" cy="269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F:\پروژه ها\مدارس\مدرسه دورک\IMG-20190719-WA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4064462"/>
            <a:ext cx="4632309" cy="282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9D3F88-4D16-43CD-8A0A-BAE3456B9E36}"/>
              </a:ext>
            </a:extLst>
          </p:cNvPr>
          <p:cNvSpPr/>
          <p:nvPr/>
        </p:nvSpPr>
        <p:spPr>
          <a:xfrm>
            <a:off x="2592932" y="355188"/>
            <a:ext cx="39581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800" b="1" dirty="0">
                <a:latin typeface="Cordia New" pitchFamily="34" charset="-34"/>
                <a:cs typeface="B Titr" pitchFamily="2" charset="-78"/>
              </a:rPr>
              <a:t>احداث مدرسه 3 کلاسه دورک</a:t>
            </a:r>
          </a:p>
        </p:txBody>
      </p:sp>
      <p:pic>
        <p:nvPicPr>
          <p:cNvPr id="30" name="Picture 5" descr="F:\پروژه ها\مدارس\مدرسه دورک\IMG-20191024-WA0022.jpg">
            <a:extLst>
              <a:ext uri="{FF2B5EF4-FFF2-40B4-BE49-F238E27FC236}">
                <a16:creationId xmlns:a16="http://schemas.microsoft.com/office/drawing/2014/main" id="{74915B0E-B636-43A1-8114-5B16D87F8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58" y="1771857"/>
            <a:ext cx="4354101" cy="44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40">
            <a:extLst>
              <a:ext uri="{FF2B5EF4-FFF2-40B4-BE49-F238E27FC236}">
                <a16:creationId xmlns:a16="http://schemas.microsoft.com/office/drawing/2014/main" id="{73ABDE81-8A8B-40CF-AF9F-DD80192B6F7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32" name="Group 37">
              <a:extLst>
                <a:ext uri="{FF2B5EF4-FFF2-40B4-BE49-F238E27FC236}">
                  <a16:creationId xmlns:a16="http://schemas.microsoft.com/office/drawing/2014/main" id="{29AE441A-8428-4256-9B4F-CBA023084B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4" name="AutoShape 19">
                <a:extLst>
                  <a:ext uri="{FF2B5EF4-FFF2-40B4-BE49-F238E27FC236}">
                    <a16:creationId xmlns:a16="http://schemas.microsoft.com/office/drawing/2014/main" id="{688EB7BB-2D4D-4BD1-9492-E4D15E94B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CCE1A678-0046-4FDF-A297-2F1AF3962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C662BF2B-73D0-4FA6-BDBB-83B5E2445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3" name="Picture 39" descr="ALLAH1">
              <a:extLst>
                <a:ext uri="{FF2B5EF4-FFF2-40B4-BE49-F238E27FC236}">
                  <a16:creationId xmlns:a16="http://schemas.microsoft.com/office/drawing/2014/main" id="{731FFB82-BC9E-4FE5-AE6D-F7E9A31274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7" name="Group 41">
            <a:extLst>
              <a:ext uri="{FF2B5EF4-FFF2-40B4-BE49-F238E27FC236}">
                <a16:creationId xmlns:a16="http://schemas.microsoft.com/office/drawing/2014/main" id="{2ABCAEAC-C244-4665-B906-42EA9F52624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8" name="Group 42">
              <a:extLst>
                <a:ext uri="{FF2B5EF4-FFF2-40B4-BE49-F238E27FC236}">
                  <a16:creationId xmlns:a16="http://schemas.microsoft.com/office/drawing/2014/main" id="{E9C6A9EA-1CB9-404D-9D7C-66AF176F79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40" name="AutoShape 43">
                <a:extLst>
                  <a:ext uri="{FF2B5EF4-FFF2-40B4-BE49-F238E27FC236}">
                    <a16:creationId xmlns:a16="http://schemas.microsoft.com/office/drawing/2014/main" id="{6B7F26F2-0EC5-4075-91EE-9BAE46A2A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41" name="Freeform 44">
                <a:extLst>
                  <a:ext uri="{FF2B5EF4-FFF2-40B4-BE49-F238E27FC236}">
                    <a16:creationId xmlns:a16="http://schemas.microsoft.com/office/drawing/2014/main" id="{0EBB98E3-6057-4106-9420-844EF914E4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2" name="Freeform 45">
                <a:extLst>
                  <a:ext uri="{FF2B5EF4-FFF2-40B4-BE49-F238E27FC236}">
                    <a16:creationId xmlns:a16="http://schemas.microsoft.com/office/drawing/2014/main" id="{76E5A980-00E3-44A9-9405-33896B952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9" name="Picture 46" descr="ALLAH1">
              <a:extLst>
                <a:ext uri="{FF2B5EF4-FFF2-40B4-BE49-F238E27FC236}">
                  <a16:creationId xmlns:a16="http://schemas.microsoft.com/office/drawing/2014/main" id="{277EC667-B00B-478B-BE0B-B905B008A6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3" name="Picture 42" descr="SEP512">
            <a:extLst>
              <a:ext uri="{FF2B5EF4-FFF2-40B4-BE49-F238E27FC236}">
                <a16:creationId xmlns:a16="http://schemas.microsoft.com/office/drawing/2014/main" id="{2F453811-C53E-4DB4-8E6C-B3471055E9B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4" name="Text Box 8">
            <a:extLst>
              <a:ext uri="{FF2B5EF4-FFF2-40B4-BE49-F238E27FC236}">
                <a16:creationId xmlns:a16="http://schemas.microsoft.com/office/drawing/2014/main" id="{7A3FBECC-7A03-40FB-8E46-1A5B83949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5" name="Picture 44" descr="SEP512">
            <a:extLst>
              <a:ext uri="{FF2B5EF4-FFF2-40B4-BE49-F238E27FC236}">
                <a16:creationId xmlns:a16="http://schemas.microsoft.com/office/drawing/2014/main" id="{26AB7597-79DB-45A2-B39F-3E20C53E1E1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6" name="Text Box 8">
            <a:extLst>
              <a:ext uri="{FF2B5EF4-FFF2-40B4-BE49-F238E27FC236}">
                <a16:creationId xmlns:a16="http://schemas.microsoft.com/office/drawing/2014/main" id="{689F0BAD-7759-4EB9-8404-1865C5AEB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3562635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639472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615AB1-EB46-4FC0-B2B4-796E143910A1}"/>
              </a:ext>
            </a:extLst>
          </p:cNvPr>
          <p:cNvSpPr/>
          <p:nvPr/>
        </p:nvSpPr>
        <p:spPr>
          <a:xfrm>
            <a:off x="1772762" y="553074"/>
            <a:ext cx="5155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b="1" dirty="0">
                <a:latin typeface="Cordia New" pitchFamily="34" charset="-34"/>
                <a:cs typeface="B Titr" pitchFamily="2" charset="-78"/>
              </a:rPr>
              <a:t>پروژه آبرسانی دره کاید(روستای چال میرون)</a:t>
            </a:r>
            <a:endParaRPr lang="fa-IR" sz="2000" dirty="0">
              <a:latin typeface="Cordia New" pitchFamily="34" charset="-34"/>
              <a:cs typeface="B Nazanin" pitchFamily="2" charset="-78"/>
            </a:endParaRPr>
          </a:p>
        </p:txBody>
      </p:sp>
      <p:pic>
        <p:nvPicPr>
          <p:cNvPr id="35" name="Picture 3" descr="F:\پروژه ها\آبرسانی\گیوه دران\IMG-20190609-WA0051.jpg">
            <a:extLst>
              <a:ext uri="{FF2B5EF4-FFF2-40B4-BE49-F238E27FC236}">
                <a16:creationId xmlns:a16="http://schemas.microsoft.com/office/drawing/2014/main" id="{4376DFA3-24D7-4BC1-8F1F-18ED1F0F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5860"/>
            <a:ext cx="3786204" cy="286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F:\پروژه ها\آبرسانی\گیوه دران\IMG-20190609-WA0056.jpg">
            <a:extLst>
              <a:ext uri="{FF2B5EF4-FFF2-40B4-BE49-F238E27FC236}">
                <a16:creationId xmlns:a16="http://schemas.microsoft.com/office/drawing/2014/main" id="{F17E17D7-8D9B-4B73-8FEA-835181F39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06" y="1285559"/>
            <a:ext cx="3946571" cy="286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F:\پروژه ها\آبرسانی\گیوه دران\IMG-20190609-WA0035.jpg">
            <a:extLst>
              <a:ext uri="{FF2B5EF4-FFF2-40B4-BE49-F238E27FC236}">
                <a16:creationId xmlns:a16="http://schemas.microsoft.com/office/drawing/2014/main" id="{6481FC4B-C175-4976-A862-F7666E093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30" y="3808990"/>
            <a:ext cx="8712968" cy="286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40">
            <a:extLst>
              <a:ext uri="{FF2B5EF4-FFF2-40B4-BE49-F238E27FC236}">
                <a16:creationId xmlns:a16="http://schemas.microsoft.com/office/drawing/2014/main" id="{35501E42-FE9F-49D0-B72B-16F4E95A35E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39" name="Group 37">
              <a:extLst>
                <a:ext uri="{FF2B5EF4-FFF2-40B4-BE49-F238E27FC236}">
                  <a16:creationId xmlns:a16="http://schemas.microsoft.com/office/drawing/2014/main" id="{DAD9131B-68C4-452F-8F71-03CC0EA370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41" name="AutoShape 19">
                <a:extLst>
                  <a:ext uri="{FF2B5EF4-FFF2-40B4-BE49-F238E27FC236}">
                    <a16:creationId xmlns:a16="http://schemas.microsoft.com/office/drawing/2014/main" id="{E656ECB5-9B7E-43F1-9BA0-B8E80AD0B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id="{E41DAF2F-9326-4CEA-95E9-B784900E0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3" name="Freeform 36">
                <a:extLst>
                  <a:ext uri="{FF2B5EF4-FFF2-40B4-BE49-F238E27FC236}">
                    <a16:creationId xmlns:a16="http://schemas.microsoft.com/office/drawing/2014/main" id="{1B579B55-7AEF-4AED-A583-38F571C9C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40" name="Picture 39" descr="ALLAH1">
              <a:extLst>
                <a:ext uri="{FF2B5EF4-FFF2-40B4-BE49-F238E27FC236}">
                  <a16:creationId xmlns:a16="http://schemas.microsoft.com/office/drawing/2014/main" id="{4FAB5428-F47D-4688-B12B-67CB7CEB4D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44" name="Group 41">
            <a:extLst>
              <a:ext uri="{FF2B5EF4-FFF2-40B4-BE49-F238E27FC236}">
                <a16:creationId xmlns:a16="http://schemas.microsoft.com/office/drawing/2014/main" id="{B188CAE0-D639-4CDD-B0F2-C6CD163AE0A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45" name="Group 42">
              <a:extLst>
                <a:ext uri="{FF2B5EF4-FFF2-40B4-BE49-F238E27FC236}">
                  <a16:creationId xmlns:a16="http://schemas.microsoft.com/office/drawing/2014/main" id="{B2FC4F03-B9BA-42F3-A141-9F007D1D82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47" name="AutoShape 43">
                <a:extLst>
                  <a:ext uri="{FF2B5EF4-FFF2-40B4-BE49-F238E27FC236}">
                    <a16:creationId xmlns:a16="http://schemas.microsoft.com/office/drawing/2014/main" id="{92C8B218-13FB-4CBC-A2BD-3074F7502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48" name="Freeform 44">
                <a:extLst>
                  <a:ext uri="{FF2B5EF4-FFF2-40B4-BE49-F238E27FC236}">
                    <a16:creationId xmlns:a16="http://schemas.microsoft.com/office/drawing/2014/main" id="{C9F97C0F-6AC7-4234-8A88-07F5B346B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9" name="Freeform 45">
                <a:extLst>
                  <a:ext uri="{FF2B5EF4-FFF2-40B4-BE49-F238E27FC236}">
                    <a16:creationId xmlns:a16="http://schemas.microsoft.com/office/drawing/2014/main" id="{53B61756-F06C-45D1-9931-3507CDD3B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46" name="Picture 46" descr="ALLAH1">
              <a:extLst>
                <a:ext uri="{FF2B5EF4-FFF2-40B4-BE49-F238E27FC236}">
                  <a16:creationId xmlns:a16="http://schemas.microsoft.com/office/drawing/2014/main" id="{A86A188D-3FEA-4F7A-A371-BAD1AD82C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50" name="Picture 49" descr="SEP512">
            <a:extLst>
              <a:ext uri="{FF2B5EF4-FFF2-40B4-BE49-F238E27FC236}">
                <a16:creationId xmlns:a16="http://schemas.microsoft.com/office/drawing/2014/main" id="{D2D581DE-3E47-4FCC-B497-D4F4EB33427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51" name="Text Box 8">
            <a:extLst>
              <a:ext uri="{FF2B5EF4-FFF2-40B4-BE49-F238E27FC236}">
                <a16:creationId xmlns:a16="http://schemas.microsoft.com/office/drawing/2014/main" id="{064F2CF2-DCA0-4BC7-B6A1-A82C6C51C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52" name="Picture 51" descr="SEP512">
            <a:extLst>
              <a:ext uri="{FF2B5EF4-FFF2-40B4-BE49-F238E27FC236}">
                <a16:creationId xmlns:a16="http://schemas.microsoft.com/office/drawing/2014/main" id="{5D8BB63B-B0FB-4891-B000-A68B2702E32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53" name="Text Box 8">
            <a:extLst>
              <a:ext uri="{FF2B5EF4-FFF2-40B4-BE49-F238E27FC236}">
                <a16:creationId xmlns:a16="http://schemas.microsoft.com/office/drawing/2014/main" id="{579342FB-5A69-491E-BB8E-F03A330EF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916392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پروژه ها\آبرسانی\آبرسانی سالند\۲۰۱۹۰۶۲۳_۱۸۴۳۰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428736"/>
            <a:ext cx="4378059" cy="264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F:\پروژه ها\آبرسانی\آبرسانی سالند\IMG-20190518-WA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428736"/>
            <a:ext cx="4104456" cy="2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F:\پروژه ها\آبرسانی\آبرسانی سالند\IMG-20190526-WA00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" y="4111554"/>
            <a:ext cx="4378059" cy="250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F:\پروژه ها\آبرسانی\آبرسانی سالند\IMG-20190526-WA00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11554"/>
            <a:ext cx="4104455" cy="253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D5D811-7C6A-43B7-9C1F-B49682AF6A9C}"/>
              </a:ext>
            </a:extLst>
          </p:cNvPr>
          <p:cNvSpPr/>
          <p:nvPr/>
        </p:nvSpPr>
        <p:spPr>
          <a:xfrm>
            <a:off x="2609420" y="593642"/>
            <a:ext cx="33009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800" b="1" dirty="0">
                <a:latin typeface="Cordia New" pitchFamily="34" charset="-34"/>
                <a:cs typeface="B Titr" pitchFamily="2" charset="-78"/>
              </a:rPr>
              <a:t>پروژه آبرسانی سالندکوه</a:t>
            </a:r>
          </a:p>
        </p:txBody>
      </p:sp>
      <p:grpSp>
        <p:nvGrpSpPr>
          <p:cNvPr id="28" name="Group 40">
            <a:extLst>
              <a:ext uri="{FF2B5EF4-FFF2-40B4-BE49-F238E27FC236}">
                <a16:creationId xmlns:a16="http://schemas.microsoft.com/office/drawing/2014/main" id="{70FEADA5-CA9E-456A-B603-11BEAC75B9E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29" name="Group 37">
              <a:extLst>
                <a:ext uri="{FF2B5EF4-FFF2-40B4-BE49-F238E27FC236}">
                  <a16:creationId xmlns:a16="http://schemas.microsoft.com/office/drawing/2014/main" id="{ADFF8C0C-06D2-485E-893B-13076451D3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1" name="AutoShape 19">
                <a:extLst>
                  <a:ext uri="{FF2B5EF4-FFF2-40B4-BE49-F238E27FC236}">
                    <a16:creationId xmlns:a16="http://schemas.microsoft.com/office/drawing/2014/main" id="{770A2C54-A2C4-4052-BA08-E3A5D0EC3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BBBC588D-E70F-45EF-B08A-74BB1029C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3" name="Freeform 36">
                <a:extLst>
                  <a:ext uri="{FF2B5EF4-FFF2-40B4-BE49-F238E27FC236}">
                    <a16:creationId xmlns:a16="http://schemas.microsoft.com/office/drawing/2014/main" id="{090CF0C2-3397-4D62-999B-6B180241E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0" name="Picture 39" descr="ALLAH1">
              <a:extLst>
                <a:ext uri="{FF2B5EF4-FFF2-40B4-BE49-F238E27FC236}">
                  <a16:creationId xmlns:a16="http://schemas.microsoft.com/office/drawing/2014/main" id="{83DC6720-61BC-44B7-B395-4141B0DC63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4" name="Group 41">
            <a:extLst>
              <a:ext uri="{FF2B5EF4-FFF2-40B4-BE49-F238E27FC236}">
                <a16:creationId xmlns:a16="http://schemas.microsoft.com/office/drawing/2014/main" id="{B750AA6D-89AF-466C-8997-EAA13BDA8C2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5" name="Group 42">
              <a:extLst>
                <a:ext uri="{FF2B5EF4-FFF2-40B4-BE49-F238E27FC236}">
                  <a16:creationId xmlns:a16="http://schemas.microsoft.com/office/drawing/2014/main" id="{FB112153-1B5D-444F-B0AC-E3CFA9F777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7" name="AutoShape 43">
                <a:extLst>
                  <a:ext uri="{FF2B5EF4-FFF2-40B4-BE49-F238E27FC236}">
                    <a16:creationId xmlns:a16="http://schemas.microsoft.com/office/drawing/2014/main" id="{CA66BCA1-833F-4DE6-881D-FDC940AFA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8" name="Freeform 44">
                <a:extLst>
                  <a:ext uri="{FF2B5EF4-FFF2-40B4-BE49-F238E27FC236}">
                    <a16:creationId xmlns:a16="http://schemas.microsoft.com/office/drawing/2014/main" id="{6264E796-D262-40D3-9447-A9C0DA5BE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9" name="Freeform 45">
                <a:extLst>
                  <a:ext uri="{FF2B5EF4-FFF2-40B4-BE49-F238E27FC236}">
                    <a16:creationId xmlns:a16="http://schemas.microsoft.com/office/drawing/2014/main" id="{89765F62-3ABC-42CD-9D8D-7D16C6355E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6" name="Picture 46" descr="ALLAH1">
              <a:extLst>
                <a:ext uri="{FF2B5EF4-FFF2-40B4-BE49-F238E27FC236}">
                  <a16:creationId xmlns:a16="http://schemas.microsoft.com/office/drawing/2014/main" id="{FA23BC28-5D74-4D97-9466-110F0F37CF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0" name="Picture 39" descr="SEP512">
            <a:extLst>
              <a:ext uri="{FF2B5EF4-FFF2-40B4-BE49-F238E27FC236}">
                <a16:creationId xmlns:a16="http://schemas.microsoft.com/office/drawing/2014/main" id="{54A602F5-CF7F-4C6D-9804-CE7D0D60B07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1" name="Text Box 8">
            <a:extLst>
              <a:ext uri="{FF2B5EF4-FFF2-40B4-BE49-F238E27FC236}">
                <a16:creationId xmlns:a16="http://schemas.microsoft.com/office/drawing/2014/main" id="{851ACAFD-52C1-4D85-BBB7-5A07DE639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2" name="Picture 41" descr="SEP512">
            <a:extLst>
              <a:ext uri="{FF2B5EF4-FFF2-40B4-BE49-F238E27FC236}">
                <a16:creationId xmlns:a16="http://schemas.microsoft.com/office/drawing/2014/main" id="{F2ACF2AD-0D2C-4A1D-93A6-F5F281820AA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851FDDFD-F0AB-4E8B-9C62-00E1A262B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4229034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پروژه ها\آبرسانی\آبرسانی چم چولیان\IMG-20190731-WA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357298"/>
            <a:ext cx="3973149" cy="271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F:\پروژه ها\آبرسانی\آبرسانی چم چولیان\IMG-20190805-WA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57298"/>
            <a:ext cx="4248473" cy="269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F:\پروژه ها\آبرسانی\آبرسانی چم چولیان\IMG-20191011-WA00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58"/>
          <a:stretch/>
        </p:blipFill>
        <p:spPr bwMode="auto">
          <a:xfrm>
            <a:off x="1498735" y="4068438"/>
            <a:ext cx="6149435" cy="258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14CA04-C56C-4A3A-B54B-56C4FAE71EE0}"/>
              </a:ext>
            </a:extLst>
          </p:cNvPr>
          <p:cNvSpPr/>
          <p:nvPr/>
        </p:nvSpPr>
        <p:spPr>
          <a:xfrm>
            <a:off x="1878977" y="463852"/>
            <a:ext cx="4964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2800" b="1" dirty="0">
                <a:solidFill>
                  <a:prstClr val="black"/>
                </a:solidFill>
                <a:latin typeface="Cordia New" pitchFamily="34" charset="-34"/>
                <a:cs typeface="B Titr" pitchFamily="2" charset="-78"/>
              </a:rPr>
              <a:t>پروژه آبرسانی روستاهای گمدراه علی</a:t>
            </a:r>
          </a:p>
        </p:txBody>
      </p:sp>
      <p:grpSp>
        <p:nvGrpSpPr>
          <p:cNvPr id="28" name="Group 40">
            <a:extLst>
              <a:ext uri="{FF2B5EF4-FFF2-40B4-BE49-F238E27FC236}">
                <a16:creationId xmlns:a16="http://schemas.microsoft.com/office/drawing/2014/main" id="{45F5894B-929F-4CFF-8C58-B84A7E87217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29" name="Group 37">
              <a:extLst>
                <a:ext uri="{FF2B5EF4-FFF2-40B4-BE49-F238E27FC236}">
                  <a16:creationId xmlns:a16="http://schemas.microsoft.com/office/drawing/2014/main" id="{291AA5A0-EF65-4BFA-BEAE-BE74F74AD2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1" name="AutoShape 19">
                <a:extLst>
                  <a:ext uri="{FF2B5EF4-FFF2-40B4-BE49-F238E27FC236}">
                    <a16:creationId xmlns:a16="http://schemas.microsoft.com/office/drawing/2014/main" id="{E4786391-715A-4DB3-ABCC-34DF541EB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D9B3A427-35D9-43A7-A4F9-4A40FF97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3" name="Freeform 36">
                <a:extLst>
                  <a:ext uri="{FF2B5EF4-FFF2-40B4-BE49-F238E27FC236}">
                    <a16:creationId xmlns:a16="http://schemas.microsoft.com/office/drawing/2014/main" id="{DC485F14-BC57-4B22-881C-B89FD4961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0" name="Picture 39" descr="ALLAH1">
              <a:extLst>
                <a:ext uri="{FF2B5EF4-FFF2-40B4-BE49-F238E27FC236}">
                  <a16:creationId xmlns:a16="http://schemas.microsoft.com/office/drawing/2014/main" id="{9E366BB4-BA9C-402E-8F21-AD799CF61A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4" name="Group 41">
            <a:extLst>
              <a:ext uri="{FF2B5EF4-FFF2-40B4-BE49-F238E27FC236}">
                <a16:creationId xmlns:a16="http://schemas.microsoft.com/office/drawing/2014/main" id="{33ACF691-A434-4A96-91DC-2AB473ED691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5" name="Group 42">
              <a:extLst>
                <a:ext uri="{FF2B5EF4-FFF2-40B4-BE49-F238E27FC236}">
                  <a16:creationId xmlns:a16="http://schemas.microsoft.com/office/drawing/2014/main" id="{01821392-4884-42BA-89BF-729719EF42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7" name="AutoShape 43">
                <a:extLst>
                  <a:ext uri="{FF2B5EF4-FFF2-40B4-BE49-F238E27FC236}">
                    <a16:creationId xmlns:a16="http://schemas.microsoft.com/office/drawing/2014/main" id="{CC193C37-B12F-409E-A48A-1E448861A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8" name="Freeform 44">
                <a:extLst>
                  <a:ext uri="{FF2B5EF4-FFF2-40B4-BE49-F238E27FC236}">
                    <a16:creationId xmlns:a16="http://schemas.microsoft.com/office/drawing/2014/main" id="{18038F3E-9D89-4969-B34A-3A4CAD372A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9" name="Freeform 45">
                <a:extLst>
                  <a:ext uri="{FF2B5EF4-FFF2-40B4-BE49-F238E27FC236}">
                    <a16:creationId xmlns:a16="http://schemas.microsoft.com/office/drawing/2014/main" id="{6DE2BD18-5FA0-4582-A395-27ADD788E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6" name="Picture 46" descr="ALLAH1">
              <a:extLst>
                <a:ext uri="{FF2B5EF4-FFF2-40B4-BE49-F238E27FC236}">
                  <a16:creationId xmlns:a16="http://schemas.microsoft.com/office/drawing/2014/main" id="{1C3B3EA8-A627-46E9-A18D-DEEB417E3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0" name="Picture 39" descr="SEP512">
            <a:extLst>
              <a:ext uri="{FF2B5EF4-FFF2-40B4-BE49-F238E27FC236}">
                <a16:creationId xmlns:a16="http://schemas.microsoft.com/office/drawing/2014/main" id="{25617CF8-3550-49CF-BE49-9C6DBF3E961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1" name="Text Box 8">
            <a:extLst>
              <a:ext uri="{FF2B5EF4-FFF2-40B4-BE49-F238E27FC236}">
                <a16:creationId xmlns:a16="http://schemas.microsoft.com/office/drawing/2014/main" id="{8A613997-3C7C-4137-ADD3-D97B4BD23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2" name="Picture 41" descr="SEP512">
            <a:extLst>
              <a:ext uri="{FF2B5EF4-FFF2-40B4-BE49-F238E27FC236}">
                <a16:creationId xmlns:a16="http://schemas.microsoft.com/office/drawing/2014/main" id="{A63CDF86-D968-4E5C-80CC-186499949A5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F72BB7D4-0F94-4552-8B81-1694F5B28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3387027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ESM1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6788" y="2428875"/>
            <a:ext cx="2065337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AR5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24000"/>
          </a:blip>
          <a:srcRect/>
          <a:stretch>
            <a:fillRect/>
          </a:stretch>
        </p:blipFill>
        <p:spPr bwMode="auto">
          <a:xfrm>
            <a:off x="857250" y="285750"/>
            <a:ext cx="7429500" cy="62150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54" y="4143380"/>
            <a:ext cx="3903664" cy="2588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1357298"/>
            <a:ext cx="4277984" cy="2779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357297"/>
            <a:ext cx="3911960" cy="27786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4143380"/>
            <a:ext cx="4277984" cy="25886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0DC59C-4E68-46B5-A9EB-ECDF9F9015E1}"/>
              </a:ext>
            </a:extLst>
          </p:cNvPr>
          <p:cNvSpPr/>
          <p:nvPr/>
        </p:nvSpPr>
        <p:spPr>
          <a:xfrm>
            <a:off x="2501984" y="510805"/>
            <a:ext cx="4054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>
                <a:solidFill>
                  <a:prstClr val="black"/>
                </a:solidFill>
                <a:latin typeface="Cordia New" pitchFamily="34" charset="-34"/>
                <a:cs typeface="B Titr" pitchFamily="2" charset="-78"/>
              </a:rPr>
              <a:t>پروژه آبرسانی مرکی حاتم وند</a:t>
            </a:r>
            <a:endParaRPr lang="fa-IR" sz="2800" dirty="0"/>
          </a:p>
        </p:txBody>
      </p:sp>
      <p:grpSp>
        <p:nvGrpSpPr>
          <p:cNvPr id="29" name="Group 40">
            <a:extLst>
              <a:ext uri="{FF2B5EF4-FFF2-40B4-BE49-F238E27FC236}">
                <a16:creationId xmlns:a16="http://schemas.microsoft.com/office/drawing/2014/main" id="{07F19AF1-7020-45DA-8E3E-6573DFB832B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30" name="Group 37">
              <a:extLst>
                <a:ext uri="{FF2B5EF4-FFF2-40B4-BE49-F238E27FC236}">
                  <a16:creationId xmlns:a16="http://schemas.microsoft.com/office/drawing/2014/main" id="{091CF0F0-84BF-4A7F-BDF3-9BF6E6BB1B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2" name="AutoShape 19">
                <a:extLst>
                  <a:ext uri="{FF2B5EF4-FFF2-40B4-BE49-F238E27FC236}">
                    <a16:creationId xmlns:a16="http://schemas.microsoft.com/office/drawing/2014/main" id="{6BC1CD6B-1E06-47D9-977D-0910A9D0A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D8C98161-E2DB-4917-B85B-E0915EF72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4" name="Freeform 36">
                <a:extLst>
                  <a:ext uri="{FF2B5EF4-FFF2-40B4-BE49-F238E27FC236}">
                    <a16:creationId xmlns:a16="http://schemas.microsoft.com/office/drawing/2014/main" id="{3A9CF3A3-4A9E-4C6F-A71F-75EAD8A3D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1" name="Picture 39" descr="ALLAH1">
              <a:extLst>
                <a:ext uri="{FF2B5EF4-FFF2-40B4-BE49-F238E27FC236}">
                  <a16:creationId xmlns:a16="http://schemas.microsoft.com/office/drawing/2014/main" id="{632A4999-8BC9-4D68-A57F-4E78DAA6B6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5" name="Group 41">
            <a:extLst>
              <a:ext uri="{FF2B5EF4-FFF2-40B4-BE49-F238E27FC236}">
                <a16:creationId xmlns:a16="http://schemas.microsoft.com/office/drawing/2014/main" id="{D3C891F8-8715-4093-A3AE-6016CAF591A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6" name="Group 42">
              <a:extLst>
                <a:ext uri="{FF2B5EF4-FFF2-40B4-BE49-F238E27FC236}">
                  <a16:creationId xmlns:a16="http://schemas.microsoft.com/office/drawing/2014/main" id="{E8136E7C-C7D3-4EBD-B94A-7AD3D27751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8" name="AutoShape 43">
                <a:extLst>
                  <a:ext uri="{FF2B5EF4-FFF2-40B4-BE49-F238E27FC236}">
                    <a16:creationId xmlns:a16="http://schemas.microsoft.com/office/drawing/2014/main" id="{94B40E44-F553-4244-A133-9A0FC6D01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EEB1F000-4C20-49B2-8B94-BFBEB2858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46B57409-BA85-46B7-A415-24BB8B95D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7" name="Picture 46" descr="ALLAH1">
              <a:extLst>
                <a:ext uri="{FF2B5EF4-FFF2-40B4-BE49-F238E27FC236}">
                  <a16:creationId xmlns:a16="http://schemas.microsoft.com/office/drawing/2014/main" id="{EF80F1E7-BF6C-4D31-8F8A-6DF4BF7952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1" name="Picture 40" descr="SEP512">
            <a:extLst>
              <a:ext uri="{FF2B5EF4-FFF2-40B4-BE49-F238E27FC236}">
                <a16:creationId xmlns:a16="http://schemas.microsoft.com/office/drawing/2014/main" id="{F6B240AE-B486-48F7-A3D5-DCDD21A01F4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2" name="Text Box 8">
            <a:extLst>
              <a:ext uri="{FF2B5EF4-FFF2-40B4-BE49-F238E27FC236}">
                <a16:creationId xmlns:a16="http://schemas.microsoft.com/office/drawing/2014/main" id="{76CC01BC-3A8D-4111-B6A1-2D64C0107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3" name="Picture 42" descr="SEP512">
            <a:extLst>
              <a:ext uri="{FF2B5EF4-FFF2-40B4-BE49-F238E27FC236}">
                <a16:creationId xmlns:a16="http://schemas.microsoft.com/office/drawing/2014/main" id="{CFF6789F-2186-42D6-A89E-320D12FC3F6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4" name="Text Box 8">
            <a:extLst>
              <a:ext uri="{FF2B5EF4-FFF2-40B4-BE49-F238E27FC236}">
                <a16:creationId xmlns:a16="http://schemas.microsoft.com/office/drawing/2014/main" id="{C93B9212-E23F-4B72-9E46-B07D67BE2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1819823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1" y="1517035"/>
            <a:ext cx="4104456" cy="2532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1517034"/>
            <a:ext cx="4211960" cy="2579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0" y="4078205"/>
            <a:ext cx="4156649" cy="2619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4071942"/>
            <a:ext cx="4194363" cy="26256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7B1D58-65A0-4C1E-967C-3D0E6F181836}"/>
              </a:ext>
            </a:extLst>
          </p:cNvPr>
          <p:cNvSpPr/>
          <p:nvPr/>
        </p:nvSpPr>
        <p:spPr>
          <a:xfrm>
            <a:off x="2335937" y="510805"/>
            <a:ext cx="4155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2800" b="1" dirty="0">
                <a:solidFill>
                  <a:prstClr val="black"/>
                </a:solidFill>
                <a:latin typeface="Cordia New" pitchFamily="34" charset="-34"/>
                <a:cs typeface="B Titr" pitchFamily="2" charset="-78"/>
              </a:rPr>
              <a:t>پروژه آبرسانی مرکی جافروند</a:t>
            </a:r>
            <a:r>
              <a:rPr lang="en-US" sz="2800" b="1" dirty="0">
                <a:solidFill>
                  <a:prstClr val="black"/>
                </a:solidFill>
                <a:latin typeface="Cordia New" pitchFamily="34" charset="-34"/>
                <a:cs typeface="B Titr" pitchFamily="2" charset="-78"/>
              </a:rPr>
              <a:t> </a:t>
            </a:r>
            <a:r>
              <a:rPr lang="fa-IR" sz="2800" b="1" dirty="0">
                <a:solidFill>
                  <a:prstClr val="black"/>
                </a:solidFill>
                <a:latin typeface="Cordia New" pitchFamily="34" charset="-34"/>
                <a:cs typeface="B Titr" pitchFamily="2" charset="-78"/>
              </a:rPr>
              <a:t> </a:t>
            </a:r>
          </a:p>
        </p:txBody>
      </p:sp>
      <p:grpSp>
        <p:nvGrpSpPr>
          <p:cNvPr id="29" name="Group 40">
            <a:extLst>
              <a:ext uri="{FF2B5EF4-FFF2-40B4-BE49-F238E27FC236}">
                <a16:creationId xmlns:a16="http://schemas.microsoft.com/office/drawing/2014/main" id="{75D4175B-AC88-4B3B-A340-9ED2B2D495A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30" name="Group 37">
              <a:extLst>
                <a:ext uri="{FF2B5EF4-FFF2-40B4-BE49-F238E27FC236}">
                  <a16:creationId xmlns:a16="http://schemas.microsoft.com/office/drawing/2014/main" id="{F316AF68-6F55-4921-B8CD-786EE4C320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2" name="AutoShape 19">
                <a:extLst>
                  <a:ext uri="{FF2B5EF4-FFF2-40B4-BE49-F238E27FC236}">
                    <a16:creationId xmlns:a16="http://schemas.microsoft.com/office/drawing/2014/main" id="{F0531C43-14DE-4B63-A43B-3C4DEF2E0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92D4EE46-5494-4C13-ACAC-F715DA4443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4" name="Freeform 36">
                <a:extLst>
                  <a:ext uri="{FF2B5EF4-FFF2-40B4-BE49-F238E27FC236}">
                    <a16:creationId xmlns:a16="http://schemas.microsoft.com/office/drawing/2014/main" id="{BDC4A6B1-8DA1-4931-B9FF-9D62A69E5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1" name="Picture 39" descr="ALLAH1">
              <a:extLst>
                <a:ext uri="{FF2B5EF4-FFF2-40B4-BE49-F238E27FC236}">
                  <a16:creationId xmlns:a16="http://schemas.microsoft.com/office/drawing/2014/main" id="{5C4C3C26-E896-4017-9B31-ACE84D89B5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5" name="Group 41">
            <a:extLst>
              <a:ext uri="{FF2B5EF4-FFF2-40B4-BE49-F238E27FC236}">
                <a16:creationId xmlns:a16="http://schemas.microsoft.com/office/drawing/2014/main" id="{E6F79EA7-3E11-4CD5-8C6F-DE368E45391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6" name="Group 42">
              <a:extLst>
                <a:ext uri="{FF2B5EF4-FFF2-40B4-BE49-F238E27FC236}">
                  <a16:creationId xmlns:a16="http://schemas.microsoft.com/office/drawing/2014/main" id="{166BCAF6-A49F-4E17-8ABC-C50CD6B526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8" name="AutoShape 43">
                <a:extLst>
                  <a:ext uri="{FF2B5EF4-FFF2-40B4-BE49-F238E27FC236}">
                    <a16:creationId xmlns:a16="http://schemas.microsoft.com/office/drawing/2014/main" id="{8990E13D-8BFD-4236-B7A6-07C794D00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6CE8DD3D-4B5F-4C88-907B-F262C1378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272075EF-4448-4BDE-82A4-853C85659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7" name="Picture 46" descr="ALLAH1">
              <a:extLst>
                <a:ext uri="{FF2B5EF4-FFF2-40B4-BE49-F238E27FC236}">
                  <a16:creationId xmlns:a16="http://schemas.microsoft.com/office/drawing/2014/main" id="{0B35F8C0-F62D-49D4-96F6-76D751176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1" name="Picture 40" descr="SEP512">
            <a:extLst>
              <a:ext uri="{FF2B5EF4-FFF2-40B4-BE49-F238E27FC236}">
                <a16:creationId xmlns:a16="http://schemas.microsoft.com/office/drawing/2014/main" id="{FAA73B97-78DC-4ECE-8A06-D89E8B28D4C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2" name="Text Box 8">
            <a:extLst>
              <a:ext uri="{FF2B5EF4-FFF2-40B4-BE49-F238E27FC236}">
                <a16:creationId xmlns:a16="http://schemas.microsoft.com/office/drawing/2014/main" id="{87ACA488-9C0F-47C7-AE43-4AF2B0F6A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3" name="Picture 42" descr="SEP512">
            <a:extLst>
              <a:ext uri="{FF2B5EF4-FFF2-40B4-BE49-F238E27FC236}">
                <a16:creationId xmlns:a16="http://schemas.microsoft.com/office/drawing/2014/main" id="{1904ACBA-ACF1-4C36-83A4-16E04B8E5D4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4" name="Text Box 8">
            <a:extLst>
              <a:ext uri="{FF2B5EF4-FFF2-40B4-BE49-F238E27FC236}">
                <a16:creationId xmlns:a16="http://schemas.microsoft.com/office/drawing/2014/main" id="{31A70C6F-ECDB-4B19-8A5B-29608BA28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3593348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1" y="4143380"/>
            <a:ext cx="4152935" cy="2525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36"/>
            <a:ext cx="4283966" cy="2603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143380"/>
            <a:ext cx="4010351" cy="2525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1428736"/>
            <a:ext cx="3950171" cy="25876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0E9330-2D13-45EF-95D8-24862EAD68A2}"/>
              </a:ext>
            </a:extLst>
          </p:cNvPr>
          <p:cNvSpPr/>
          <p:nvPr/>
        </p:nvSpPr>
        <p:spPr>
          <a:xfrm>
            <a:off x="2222164" y="642124"/>
            <a:ext cx="4471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tabLst>
                <a:tab pos="3862388" algn="l"/>
              </a:tabLst>
            </a:pPr>
            <a:r>
              <a:rPr lang="fa-IR" sz="2800" b="1" dirty="0">
                <a:solidFill>
                  <a:prstClr val="black"/>
                </a:solidFill>
                <a:latin typeface="Cordia New" pitchFamily="34" charset="-34"/>
                <a:cs typeface="B Titr" pitchFamily="2" charset="-78"/>
              </a:rPr>
              <a:t>پروژه آبرسانی روستای دول زنگی</a:t>
            </a:r>
          </a:p>
        </p:txBody>
      </p:sp>
      <p:grpSp>
        <p:nvGrpSpPr>
          <p:cNvPr id="31" name="Group 40">
            <a:extLst>
              <a:ext uri="{FF2B5EF4-FFF2-40B4-BE49-F238E27FC236}">
                <a16:creationId xmlns:a16="http://schemas.microsoft.com/office/drawing/2014/main" id="{D39784A3-D701-4938-862B-BC963194702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32" name="Group 37">
              <a:extLst>
                <a:ext uri="{FF2B5EF4-FFF2-40B4-BE49-F238E27FC236}">
                  <a16:creationId xmlns:a16="http://schemas.microsoft.com/office/drawing/2014/main" id="{30CAA67B-5258-48AC-A7FB-29412341AC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4" name="AutoShape 19">
                <a:extLst>
                  <a:ext uri="{FF2B5EF4-FFF2-40B4-BE49-F238E27FC236}">
                    <a16:creationId xmlns:a16="http://schemas.microsoft.com/office/drawing/2014/main" id="{BC347831-9554-4EC1-8811-0700450AA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DB07788C-16CA-437B-9B1D-1C52BF92B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3471A4DC-11F9-4651-A096-60CE30EDD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3" name="Picture 39" descr="ALLAH1">
              <a:extLst>
                <a:ext uri="{FF2B5EF4-FFF2-40B4-BE49-F238E27FC236}">
                  <a16:creationId xmlns:a16="http://schemas.microsoft.com/office/drawing/2014/main" id="{0BFA4DD5-C245-4F9B-8991-21C5F057E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7" name="Group 41">
            <a:extLst>
              <a:ext uri="{FF2B5EF4-FFF2-40B4-BE49-F238E27FC236}">
                <a16:creationId xmlns:a16="http://schemas.microsoft.com/office/drawing/2014/main" id="{2761AD42-211C-4298-B5E4-741200AF87B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8" name="Group 42">
              <a:extLst>
                <a:ext uri="{FF2B5EF4-FFF2-40B4-BE49-F238E27FC236}">
                  <a16:creationId xmlns:a16="http://schemas.microsoft.com/office/drawing/2014/main" id="{D0B01BFF-508A-4A11-ABBC-B8ACAA4E22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40" name="AutoShape 43">
                <a:extLst>
                  <a:ext uri="{FF2B5EF4-FFF2-40B4-BE49-F238E27FC236}">
                    <a16:creationId xmlns:a16="http://schemas.microsoft.com/office/drawing/2014/main" id="{121B1258-0255-4D5B-BE1E-283460097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41" name="Freeform 44">
                <a:extLst>
                  <a:ext uri="{FF2B5EF4-FFF2-40B4-BE49-F238E27FC236}">
                    <a16:creationId xmlns:a16="http://schemas.microsoft.com/office/drawing/2014/main" id="{60C5E3FB-8807-4A2C-BAD3-7BE8B577C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2" name="Freeform 45">
                <a:extLst>
                  <a:ext uri="{FF2B5EF4-FFF2-40B4-BE49-F238E27FC236}">
                    <a16:creationId xmlns:a16="http://schemas.microsoft.com/office/drawing/2014/main" id="{912664CB-D4A8-43C3-BE45-73BFBFC7E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9" name="Picture 46" descr="ALLAH1">
              <a:extLst>
                <a:ext uri="{FF2B5EF4-FFF2-40B4-BE49-F238E27FC236}">
                  <a16:creationId xmlns:a16="http://schemas.microsoft.com/office/drawing/2014/main" id="{841FFF8D-728E-49C3-BB19-5BF5E56FCA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3" name="Picture 42" descr="SEP512">
            <a:extLst>
              <a:ext uri="{FF2B5EF4-FFF2-40B4-BE49-F238E27FC236}">
                <a16:creationId xmlns:a16="http://schemas.microsoft.com/office/drawing/2014/main" id="{2053C7C5-CF52-4B12-B752-A9B149900FA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4" name="Text Box 8">
            <a:extLst>
              <a:ext uri="{FF2B5EF4-FFF2-40B4-BE49-F238E27FC236}">
                <a16:creationId xmlns:a16="http://schemas.microsoft.com/office/drawing/2014/main" id="{1A338D74-C017-48F1-AAF3-1B1010019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5" name="Picture 44" descr="SEP512">
            <a:extLst>
              <a:ext uri="{FF2B5EF4-FFF2-40B4-BE49-F238E27FC236}">
                <a16:creationId xmlns:a16="http://schemas.microsoft.com/office/drawing/2014/main" id="{3B93CD9B-4B1D-4ABF-A0C2-47BD76317F7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6" name="Text Box 8">
            <a:extLst>
              <a:ext uri="{FF2B5EF4-FFF2-40B4-BE49-F238E27FC236}">
                <a16:creationId xmlns:a16="http://schemas.microsoft.com/office/drawing/2014/main" id="{B59DA5BC-55EC-40D5-9D82-147FDFD18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3166473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52" y="1465487"/>
            <a:ext cx="4032448" cy="2542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1465488"/>
            <a:ext cx="3767945" cy="2562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00504"/>
            <a:ext cx="3767945" cy="2628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2" y="4000504"/>
            <a:ext cx="4021534" cy="26281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4B8AB7-ADE9-426E-9F78-6181D63B4D95}"/>
              </a:ext>
            </a:extLst>
          </p:cNvPr>
          <p:cNvSpPr/>
          <p:nvPr/>
        </p:nvSpPr>
        <p:spPr>
          <a:xfrm>
            <a:off x="1876178" y="447110"/>
            <a:ext cx="5115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2800" b="1" dirty="0">
                <a:solidFill>
                  <a:prstClr val="black"/>
                </a:solidFill>
                <a:latin typeface="Cordia New" pitchFamily="34" charset="-34"/>
                <a:cs typeface="B Titr" pitchFamily="2" charset="-78"/>
              </a:rPr>
              <a:t>پروژه آبرسانی روستای بردشمشیر پایین</a:t>
            </a:r>
          </a:p>
        </p:txBody>
      </p:sp>
      <p:grpSp>
        <p:nvGrpSpPr>
          <p:cNvPr id="29" name="Group 40">
            <a:extLst>
              <a:ext uri="{FF2B5EF4-FFF2-40B4-BE49-F238E27FC236}">
                <a16:creationId xmlns:a16="http://schemas.microsoft.com/office/drawing/2014/main" id="{6553D88A-4816-4445-BA8E-B477DD277C0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30" name="Group 37">
              <a:extLst>
                <a:ext uri="{FF2B5EF4-FFF2-40B4-BE49-F238E27FC236}">
                  <a16:creationId xmlns:a16="http://schemas.microsoft.com/office/drawing/2014/main" id="{66869CEE-1F80-44AA-9679-7504F8BEBF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2" name="AutoShape 19">
                <a:extLst>
                  <a:ext uri="{FF2B5EF4-FFF2-40B4-BE49-F238E27FC236}">
                    <a16:creationId xmlns:a16="http://schemas.microsoft.com/office/drawing/2014/main" id="{C817CCB8-D51B-4C1D-818B-BAF9858CC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D64CBA14-11EB-44D5-8776-0484256F5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4" name="Freeform 36">
                <a:extLst>
                  <a:ext uri="{FF2B5EF4-FFF2-40B4-BE49-F238E27FC236}">
                    <a16:creationId xmlns:a16="http://schemas.microsoft.com/office/drawing/2014/main" id="{F0B15A93-3534-4A53-935A-B25DF7921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1" name="Picture 39" descr="ALLAH1">
              <a:extLst>
                <a:ext uri="{FF2B5EF4-FFF2-40B4-BE49-F238E27FC236}">
                  <a16:creationId xmlns:a16="http://schemas.microsoft.com/office/drawing/2014/main" id="{A47A711E-D505-469F-916A-C47C556B0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5" name="Group 41">
            <a:extLst>
              <a:ext uri="{FF2B5EF4-FFF2-40B4-BE49-F238E27FC236}">
                <a16:creationId xmlns:a16="http://schemas.microsoft.com/office/drawing/2014/main" id="{E621F20E-B3F2-4C27-9C07-2D770E2B97C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6" name="Group 42">
              <a:extLst>
                <a:ext uri="{FF2B5EF4-FFF2-40B4-BE49-F238E27FC236}">
                  <a16:creationId xmlns:a16="http://schemas.microsoft.com/office/drawing/2014/main" id="{314918E2-A221-4D02-AD59-86B808C546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8" name="AutoShape 43">
                <a:extLst>
                  <a:ext uri="{FF2B5EF4-FFF2-40B4-BE49-F238E27FC236}">
                    <a16:creationId xmlns:a16="http://schemas.microsoft.com/office/drawing/2014/main" id="{50A17C7C-311D-4ECA-A0D8-AA94F5B76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F4EDC9D1-25D2-4071-92D5-DD1531683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DE6822A3-9F47-4B79-B9BC-758FA88C3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7" name="Picture 46" descr="ALLAH1">
              <a:extLst>
                <a:ext uri="{FF2B5EF4-FFF2-40B4-BE49-F238E27FC236}">
                  <a16:creationId xmlns:a16="http://schemas.microsoft.com/office/drawing/2014/main" id="{DAF509D6-4614-4DED-9FAA-74AED0BFB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1" name="Picture 40" descr="SEP512">
            <a:extLst>
              <a:ext uri="{FF2B5EF4-FFF2-40B4-BE49-F238E27FC236}">
                <a16:creationId xmlns:a16="http://schemas.microsoft.com/office/drawing/2014/main" id="{2E93DC36-1EF4-468A-930D-4AC0F4AB3D1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2" name="Text Box 8">
            <a:extLst>
              <a:ext uri="{FF2B5EF4-FFF2-40B4-BE49-F238E27FC236}">
                <a16:creationId xmlns:a16="http://schemas.microsoft.com/office/drawing/2014/main" id="{3355EDFF-8A91-4DD6-905A-BD9BFB8A6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3" name="Picture 42" descr="SEP512">
            <a:extLst>
              <a:ext uri="{FF2B5EF4-FFF2-40B4-BE49-F238E27FC236}">
                <a16:creationId xmlns:a16="http://schemas.microsoft.com/office/drawing/2014/main" id="{748397EB-47EB-4933-B834-8864555D124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4" name="Text Box 8">
            <a:extLst>
              <a:ext uri="{FF2B5EF4-FFF2-40B4-BE49-F238E27FC236}">
                <a16:creationId xmlns:a16="http://schemas.microsoft.com/office/drawing/2014/main" id="{00DA3EF1-1096-4312-B701-D53B8DEC2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2618102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285860"/>
            <a:ext cx="4464496" cy="2565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74980"/>
            <a:ext cx="4427258" cy="2895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79842"/>
            <a:ext cx="3999368" cy="2595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74980"/>
            <a:ext cx="3999367" cy="28732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4CDCCF-9134-44DE-B4B0-562B80856AB1}"/>
              </a:ext>
            </a:extLst>
          </p:cNvPr>
          <p:cNvSpPr/>
          <p:nvPr/>
        </p:nvSpPr>
        <p:spPr>
          <a:xfrm>
            <a:off x="2613297" y="457598"/>
            <a:ext cx="3688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2800" b="1" dirty="0">
                <a:solidFill>
                  <a:prstClr val="black"/>
                </a:solidFill>
                <a:latin typeface="Cordia New" pitchFamily="34" charset="-34"/>
                <a:cs typeface="B Titr" pitchFamily="2" charset="-78"/>
              </a:rPr>
              <a:t>پروژه آبرسانی روستای باغا </a:t>
            </a:r>
          </a:p>
        </p:txBody>
      </p:sp>
      <p:grpSp>
        <p:nvGrpSpPr>
          <p:cNvPr id="29" name="Group 40">
            <a:extLst>
              <a:ext uri="{FF2B5EF4-FFF2-40B4-BE49-F238E27FC236}">
                <a16:creationId xmlns:a16="http://schemas.microsoft.com/office/drawing/2014/main" id="{B5E6E61E-9578-4944-9127-26E2B2EBF8D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30" name="Group 37">
              <a:extLst>
                <a:ext uri="{FF2B5EF4-FFF2-40B4-BE49-F238E27FC236}">
                  <a16:creationId xmlns:a16="http://schemas.microsoft.com/office/drawing/2014/main" id="{AE1E1334-EE63-4D84-91BA-A55EAEF9A1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2" name="AutoShape 19">
                <a:extLst>
                  <a:ext uri="{FF2B5EF4-FFF2-40B4-BE49-F238E27FC236}">
                    <a16:creationId xmlns:a16="http://schemas.microsoft.com/office/drawing/2014/main" id="{3AAC462D-3CB4-45FE-AD5F-24CA9854F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8C2A04F7-BEBB-4AD3-AEE0-18F43FDF8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4" name="Freeform 36">
                <a:extLst>
                  <a:ext uri="{FF2B5EF4-FFF2-40B4-BE49-F238E27FC236}">
                    <a16:creationId xmlns:a16="http://schemas.microsoft.com/office/drawing/2014/main" id="{024A8ED4-E59C-450D-954D-F8D0C9ED56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1" name="Picture 39" descr="ALLAH1">
              <a:extLst>
                <a:ext uri="{FF2B5EF4-FFF2-40B4-BE49-F238E27FC236}">
                  <a16:creationId xmlns:a16="http://schemas.microsoft.com/office/drawing/2014/main" id="{4011ACEF-1FA4-4A68-9CFE-F9D121C24D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5" name="Group 41">
            <a:extLst>
              <a:ext uri="{FF2B5EF4-FFF2-40B4-BE49-F238E27FC236}">
                <a16:creationId xmlns:a16="http://schemas.microsoft.com/office/drawing/2014/main" id="{F5A007CB-B121-4B52-AF78-A9EA8F16BD5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6" name="Group 42">
              <a:extLst>
                <a:ext uri="{FF2B5EF4-FFF2-40B4-BE49-F238E27FC236}">
                  <a16:creationId xmlns:a16="http://schemas.microsoft.com/office/drawing/2014/main" id="{671373B9-F2EA-48CD-A0FF-F218670079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8" name="AutoShape 43">
                <a:extLst>
                  <a:ext uri="{FF2B5EF4-FFF2-40B4-BE49-F238E27FC236}">
                    <a16:creationId xmlns:a16="http://schemas.microsoft.com/office/drawing/2014/main" id="{14FDD411-5131-4BBD-8045-57DA8A630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02DB1856-A3ED-461E-BFC4-165A80AB2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73362809-A4C9-4691-A3F7-41AC1BC6B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7" name="Picture 46" descr="ALLAH1">
              <a:extLst>
                <a:ext uri="{FF2B5EF4-FFF2-40B4-BE49-F238E27FC236}">
                  <a16:creationId xmlns:a16="http://schemas.microsoft.com/office/drawing/2014/main" id="{BECB5608-97BE-4022-95C2-28DF18161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1" name="Picture 40" descr="SEP512">
            <a:extLst>
              <a:ext uri="{FF2B5EF4-FFF2-40B4-BE49-F238E27FC236}">
                <a16:creationId xmlns:a16="http://schemas.microsoft.com/office/drawing/2014/main" id="{ECCDF797-C47F-464A-8D73-78668DC9AE5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2" name="Text Box 8">
            <a:extLst>
              <a:ext uri="{FF2B5EF4-FFF2-40B4-BE49-F238E27FC236}">
                <a16:creationId xmlns:a16="http://schemas.microsoft.com/office/drawing/2014/main" id="{FACCBBFD-F2F3-4038-9967-3726FDD6E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3" name="Picture 42" descr="SEP512">
            <a:extLst>
              <a:ext uri="{FF2B5EF4-FFF2-40B4-BE49-F238E27FC236}">
                <a16:creationId xmlns:a16="http://schemas.microsoft.com/office/drawing/2014/main" id="{888A58D2-0AD6-4AF3-8774-45F1E23F6CB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4" name="Text Box 8">
            <a:extLst>
              <a:ext uri="{FF2B5EF4-FFF2-40B4-BE49-F238E27FC236}">
                <a16:creationId xmlns:a16="http://schemas.microsoft.com/office/drawing/2014/main" id="{D0D00730-9FA1-4945-B229-2F020E79C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220948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پروژه ها\آبرسانی\آبرسانی دشت گرگان\IMG-20191016-WA00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8006"/>
            <a:ext cx="4716016" cy="271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F:\پروژه ها\آبرسانی\آبرسانی دشت گرگان\IMG-20191020-WA0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01306"/>
            <a:ext cx="4427984" cy="270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0" name="Picture 2" descr="F:\پروژه ها\آبرسانی\آبرسانی دشت گرگان\۲۰۱۹۱۱۱۵_۱۵۳۸۰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02626"/>
            <a:ext cx="4427984" cy="275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F:\پروژه ها\آبرسانی\آبرسانی دشت گرگان\۲۰۱۹۱۱۱۵_۱۶۴۳۲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80"/>
            <a:ext cx="4716016" cy="271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B8116C-A51B-4542-AFB7-96FB7A908A71}"/>
              </a:ext>
            </a:extLst>
          </p:cNvPr>
          <p:cNvSpPr/>
          <p:nvPr/>
        </p:nvSpPr>
        <p:spPr>
          <a:xfrm>
            <a:off x="2039487" y="569188"/>
            <a:ext cx="4687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2800" b="1" dirty="0">
                <a:solidFill>
                  <a:prstClr val="black"/>
                </a:solidFill>
                <a:latin typeface="Cordia New" pitchFamily="34" charset="-34"/>
                <a:cs typeface="B Titr" pitchFamily="2" charset="-78"/>
              </a:rPr>
              <a:t>پروژه آبرسانی روستای دشت گرگان</a:t>
            </a:r>
          </a:p>
        </p:txBody>
      </p:sp>
      <p:grpSp>
        <p:nvGrpSpPr>
          <p:cNvPr id="44" name="Group 40">
            <a:extLst>
              <a:ext uri="{FF2B5EF4-FFF2-40B4-BE49-F238E27FC236}">
                <a16:creationId xmlns:a16="http://schemas.microsoft.com/office/drawing/2014/main" id="{539C768F-022B-4A33-9AC5-1ACFF7D5307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45" name="Group 37">
              <a:extLst>
                <a:ext uri="{FF2B5EF4-FFF2-40B4-BE49-F238E27FC236}">
                  <a16:creationId xmlns:a16="http://schemas.microsoft.com/office/drawing/2014/main" id="{A30F4AE7-DCF2-474F-8736-77C7940A63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47" name="AutoShape 19">
                <a:extLst>
                  <a:ext uri="{FF2B5EF4-FFF2-40B4-BE49-F238E27FC236}">
                    <a16:creationId xmlns:a16="http://schemas.microsoft.com/office/drawing/2014/main" id="{B958391D-C996-4F62-80F5-CF1D5F408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48" name="Freeform 23">
                <a:extLst>
                  <a:ext uri="{FF2B5EF4-FFF2-40B4-BE49-F238E27FC236}">
                    <a16:creationId xmlns:a16="http://schemas.microsoft.com/office/drawing/2014/main" id="{E104A0E1-8B07-4C19-9E37-3E006043F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9" name="Freeform 36">
                <a:extLst>
                  <a:ext uri="{FF2B5EF4-FFF2-40B4-BE49-F238E27FC236}">
                    <a16:creationId xmlns:a16="http://schemas.microsoft.com/office/drawing/2014/main" id="{6FCDA18D-52A0-4BF5-B921-EB5070203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46" name="Picture 39" descr="ALLAH1">
              <a:extLst>
                <a:ext uri="{FF2B5EF4-FFF2-40B4-BE49-F238E27FC236}">
                  <a16:creationId xmlns:a16="http://schemas.microsoft.com/office/drawing/2014/main" id="{B2DE8E85-58BC-472E-A790-D18EB87D7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50" name="Group 41">
            <a:extLst>
              <a:ext uri="{FF2B5EF4-FFF2-40B4-BE49-F238E27FC236}">
                <a16:creationId xmlns:a16="http://schemas.microsoft.com/office/drawing/2014/main" id="{2EF949E5-BF53-40BE-A8D1-50FBD1960FA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51" name="Group 42">
              <a:extLst>
                <a:ext uri="{FF2B5EF4-FFF2-40B4-BE49-F238E27FC236}">
                  <a16:creationId xmlns:a16="http://schemas.microsoft.com/office/drawing/2014/main" id="{0ABE286B-1FFB-4BAB-863A-3B24DE32AF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53" name="AutoShape 43">
                <a:extLst>
                  <a:ext uri="{FF2B5EF4-FFF2-40B4-BE49-F238E27FC236}">
                    <a16:creationId xmlns:a16="http://schemas.microsoft.com/office/drawing/2014/main" id="{5AFE1DF0-A8F7-41BA-9127-187F16C1F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54" name="Freeform 44">
                <a:extLst>
                  <a:ext uri="{FF2B5EF4-FFF2-40B4-BE49-F238E27FC236}">
                    <a16:creationId xmlns:a16="http://schemas.microsoft.com/office/drawing/2014/main" id="{9927A820-62BC-4513-8CC3-9885A816C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55" name="Freeform 45">
                <a:extLst>
                  <a:ext uri="{FF2B5EF4-FFF2-40B4-BE49-F238E27FC236}">
                    <a16:creationId xmlns:a16="http://schemas.microsoft.com/office/drawing/2014/main" id="{7CB9E363-AEC1-4A6E-BF72-53BB2A8482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52" name="Picture 46" descr="ALLAH1">
              <a:extLst>
                <a:ext uri="{FF2B5EF4-FFF2-40B4-BE49-F238E27FC236}">
                  <a16:creationId xmlns:a16="http://schemas.microsoft.com/office/drawing/2014/main" id="{27E549B8-0A4C-4CB7-8988-8BD8629FE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56" name="Picture 55" descr="SEP512">
            <a:extLst>
              <a:ext uri="{FF2B5EF4-FFF2-40B4-BE49-F238E27FC236}">
                <a16:creationId xmlns:a16="http://schemas.microsoft.com/office/drawing/2014/main" id="{97FDFC59-2630-42BF-AE0E-C3C5BC96E73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57" name="Text Box 8">
            <a:extLst>
              <a:ext uri="{FF2B5EF4-FFF2-40B4-BE49-F238E27FC236}">
                <a16:creationId xmlns:a16="http://schemas.microsoft.com/office/drawing/2014/main" id="{77267AF6-73C5-4E29-A09A-8012E52A9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58" name="Picture 57" descr="SEP512">
            <a:extLst>
              <a:ext uri="{FF2B5EF4-FFF2-40B4-BE49-F238E27FC236}">
                <a16:creationId xmlns:a16="http://schemas.microsoft.com/office/drawing/2014/main" id="{3F6109A8-ABC1-425C-9BF4-58935EF8792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59" name="Text Box 8">
            <a:extLst>
              <a:ext uri="{FF2B5EF4-FFF2-40B4-BE49-F238E27FC236}">
                <a16:creationId xmlns:a16="http://schemas.microsoft.com/office/drawing/2014/main" id="{B1821D54-6A85-4BF1-966C-F10F3316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1830925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پروژه ها\آبرسانی\آبرسانی چلون\IMG-20191104-WA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60" y="1548825"/>
            <a:ext cx="4392488" cy="291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F:\پروژه ها\آبرسانی\آبرسانی چلون\IMG-20191104-WA0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48" y="1548824"/>
            <a:ext cx="4464496" cy="27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F:\پروژه ها\آبرسانی\آبرسانی چلون\IMG-20191104-WA0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702" y="4220481"/>
            <a:ext cx="4464496" cy="238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F:\پروژه ها\آبرسانی\آبرسانی چلون\IMG-20191104-WA0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68" y="4220481"/>
            <a:ext cx="4392488" cy="238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86DFD2-9C61-4253-9BFF-79B80F514125}"/>
              </a:ext>
            </a:extLst>
          </p:cNvPr>
          <p:cNvSpPr/>
          <p:nvPr/>
        </p:nvSpPr>
        <p:spPr>
          <a:xfrm>
            <a:off x="2455026" y="536276"/>
            <a:ext cx="3946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2800" b="1" dirty="0">
                <a:solidFill>
                  <a:prstClr val="black"/>
                </a:solidFill>
                <a:latin typeface="Cordia New" pitchFamily="34" charset="-34"/>
                <a:cs typeface="B Titr" pitchFamily="2" charset="-78"/>
              </a:rPr>
              <a:t> پروژه آبرسانی روستای چلون</a:t>
            </a:r>
          </a:p>
        </p:txBody>
      </p:sp>
      <p:grpSp>
        <p:nvGrpSpPr>
          <p:cNvPr id="44" name="Group 40">
            <a:extLst>
              <a:ext uri="{FF2B5EF4-FFF2-40B4-BE49-F238E27FC236}">
                <a16:creationId xmlns:a16="http://schemas.microsoft.com/office/drawing/2014/main" id="{8E581CB0-438F-4B42-980E-A2D489733F1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45" name="Group 37">
              <a:extLst>
                <a:ext uri="{FF2B5EF4-FFF2-40B4-BE49-F238E27FC236}">
                  <a16:creationId xmlns:a16="http://schemas.microsoft.com/office/drawing/2014/main" id="{733D4D02-62A7-4DCD-8EFA-86F4E7408F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47" name="AutoShape 19">
                <a:extLst>
                  <a:ext uri="{FF2B5EF4-FFF2-40B4-BE49-F238E27FC236}">
                    <a16:creationId xmlns:a16="http://schemas.microsoft.com/office/drawing/2014/main" id="{FD442A70-33C0-4F25-BA13-4D76E1B42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48" name="Freeform 23">
                <a:extLst>
                  <a:ext uri="{FF2B5EF4-FFF2-40B4-BE49-F238E27FC236}">
                    <a16:creationId xmlns:a16="http://schemas.microsoft.com/office/drawing/2014/main" id="{5A6FD390-1F04-40A0-AC91-F1547632B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9" name="Freeform 36">
                <a:extLst>
                  <a:ext uri="{FF2B5EF4-FFF2-40B4-BE49-F238E27FC236}">
                    <a16:creationId xmlns:a16="http://schemas.microsoft.com/office/drawing/2014/main" id="{AB885778-3E6D-4239-82C9-A8086B4B5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46" name="Picture 39" descr="ALLAH1">
              <a:extLst>
                <a:ext uri="{FF2B5EF4-FFF2-40B4-BE49-F238E27FC236}">
                  <a16:creationId xmlns:a16="http://schemas.microsoft.com/office/drawing/2014/main" id="{A02B668E-5E50-4EB7-B7B3-6435A335C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50" name="Group 41">
            <a:extLst>
              <a:ext uri="{FF2B5EF4-FFF2-40B4-BE49-F238E27FC236}">
                <a16:creationId xmlns:a16="http://schemas.microsoft.com/office/drawing/2014/main" id="{6309B043-8416-409E-9D55-4033BCBB61A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51" name="Group 42">
              <a:extLst>
                <a:ext uri="{FF2B5EF4-FFF2-40B4-BE49-F238E27FC236}">
                  <a16:creationId xmlns:a16="http://schemas.microsoft.com/office/drawing/2014/main" id="{1F3D4DEF-E165-4C36-94CA-AEA7BE8BE3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53" name="AutoShape 43">
                <a:extLst>
                  <a:ext uri="{FF2B5EF4-FFF2-40B4-BE49-F238E27FC236}">
                    <a16:creationId xmlns:a16="http://schemas.microsoft.com/office/drawing/2014/main" id="{76C4BABD-38DC-4DB2-B84D-327BDD4EB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54" name="Freeform 44">
                <a:extLst>
                  <a:ext uri="{FF2B5EF4-FFF2-40B4-BE49-F238E27FC236}">
                    <a16:creationId xmlns:a16="http://schemas.microsoft.com/office/drawing/2014/main" id="{0F66CEA6-AD14-4BAE-B0C0-707E7C893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55" name="Freeform 45">
                <a:extLst>
                  <a:ext uri="{FF2B5EF4-FFF2-40B4-BE49-F238E27FC236}">
                    <a16:creationId xmlns:a16="http://schemas.microsoft.com/office/drawing/2014/main" id="{82B248B9-8C7F-49F8-897E-D5473AF02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52" name="Picture 46" descr="ALLAH1">
              <a:extLst>
                <a:ext uri="{FF2B5EF4-FFF2-40B4-BE49-F238E27FC236}">
                  <a16:creationId xmlns:a16="http://schemas.microsoft.com/office/drawing/2014/main" id="{D769DB90-DAA9-47CA-A713-72EF3EBE65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56" name="Picture 55" descr="SEP512">
            <a:extLst>
              <a:ext uri="{FF2B5EF4-FFF2-40B4-BE49-F238E27FC236}">
                <a16:creationId xmlns:a16="http://schemas.microsoft.com/office/drawing/2014/main" id="{9159F788-C7D1-46AE-A9C2-5EF78BAE478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57" name="Text Box 8">
            <a:extLst>
              <a:ext uri="{FF2B5EF4-FFF2-40B4-BE49-F238E27FC236}">
                <a16:creationId xmlns:a16="http://schemas.microsoft.com/office/drawing/2014/main" id="{BB748386-D77D-4188-A5D5-B60B7FB4F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58" name="Picture 57" descr="SEP512">
            <a:extLst>
              <a:ext uri="{FF2B5EF4-FFF2-40B4-BE49-F238E27FC236}">
                <a16:creationId xmlns:a16="http://schemas.microsoft.com/office/drawing/2014/main" id="{34C31978-7590-4391-B298-E01DCD46F8B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59" name="Text Box 8">
            <a:extLst>
              <a:ext uri="{FF2B5EF4-FFF2-40B4-BE49-F238E27FC236}">
                <a16:creationId xmlns:a16="http://schemas.microsoft.com/office/drawing/2014/main" id="{5077143E-E583-40B4-AB1A-8E9909738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2384321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 descr="F:\پروژه ها\آبرسانی\آبرسانی بزآب\IMG-20191230-WA00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70" b="33673"/>
          <a:stretch/>
        </p:blipFill>
        <p:spPr bwMode="auto">
          <a:xfrm>
            <a:off x="1640983" y="2903828"/>
            <a:ext cx="5619057" cy="395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8" name="Picture 2" descr="F:\پروژه ها\آبرسانی\آبرسانی بزآب\IMG-20191213-WA00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48134"/>
            <a:ext cx="4716016" cy="257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F:\پروژه ها\آبرسانی\آبرسانی بزآب\IMG-20191230-WA0026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207" y="1336488"/>
            <a:ext cx="4711460" cy="262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9C8F37-B4DC-4D94-861C-35B7A3688515}"/>
              </a:ext>
            </a:extLst>
          </p:cNvPr>
          <p:cNvSpPr/>
          <p:nvPr/>
        </p:nvSpPr>
        <p:spPr>
          <a:xfrm>
            <a:off x="2446843" y="557481"/>
            <a:ext cx="3977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2000" b="1" dirty="0">
                <a:solidFill>
                  <a:prstClr val="black"/>
                </a:solidFill>
                <a:latin typeface="Cordia New" pitchFamily="34" charset="-34"/>
                <a:cs typeface="B Titr" pitchFamily="2" charset="-78"/>
              </a:rPr>
              <a:t> </a:t>
            </a:r>
            <a:r>
              <a:rPr lang="fa-IR" sz="2800" b="1" dirty="0">
                <a:solidFill>
                  <a:prstClr val="black"/>
                </a:solidFill>
                <a:latin typeface="Cordia New" pitchFamily="34" charset="-34"/>
                <a:cs typeface="B Titr" pitchFamily="2" charset="-78"/>
              </a:rPr>
              <a:t>پروژه آبرسانی روستای بز آب</a:t>
            </a:r>
            <a:endParaRPr lang="fa-IR" sz="2000" b="1" dirty="0">
              <a:solidFill>
                <a:prstClr val="black"/>
              </a:solidFill>
              <a:latin typeface="Cordia New" pitchFamily="34" charset="-34"/>
              <a:cs typeface="B Titr" pitchFamily="2" charset="-78"/>
            </a:endParaRPr>
          </a:p>
        </p:txBody>
      </p:sp>
      <p:grpSp>
        <p:nvGrpSpPr>
          <p:cNvPr id="44" name="Group 40">
            <a:extLst>
              <a:ext uri="{FF2B5EF4-FFF2-40B4-BE49-F238E27FC236}">
                <a16:creationId xmlns:a16="http://schemas.microsoft.com/office/drawing/2014/main" id="{9353A8EC-A14B-4594-9DE3-88A0012C44E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45" name="Group 37">
              <a:extLst>
                <a:ext uri="{FF2B5EF4-FFF2-40B4-BE49-F238E27FC236}">
                  <a16:creationId xmlns:a16="http://schemas.microsoft.com/office/drawing/2014/main" id="{EAE10988-8C59-4B84-85DC-EEBA1AFE3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47" name="AutoShape 19">
                <a:extLst>
                  <a:ext uri="{FF2B5EF4-FFF2-40B4-BE49-F238E27FC236}">
                    <a16:creationId xmlns:a16="http://schemas.microsoft.com/office/drawing/2014/main" id="{6A90D743-A7E8-4E4F-8769-DB73FAC31E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48" name="Freeform 23">
                <a:extLst>
                  <a:ext uri="{FF2B5EF4-FFF2-40B4-BE49-F238E27FC236}">
                    <a16:creationId xmlns:a16="http://schemas.microsoft.com/office/drawing/2014/main" id="{BB2DEC59-6D58-454E-9E00-C02757699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9" name="Freeform 36">
                <a:extLst>
                  <a:ext uri="{FF2B5EF4-FFF2-40B4-BE49-F238E27FC236}">
                    <a16:creationId xmlns:a16="http://schemas.microsoft.com/office/drawing/2014/main" id="{C063F9D8-7772-45BA-A73D-BDDF6FD21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46" name="Picture 39" descr="ALLAH1">
              <a:extLst>
                <a:ext uri="{FF2B5EF4-FFF2-40B4-BE49-F238E27FC236}">
                  <a16:creationId xmlns:a16="http://schemas.microsoft.com/office/drawing/2014/main" id="{E90F1276-63E3-40D7-9564-EEEA48E0FC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50" name="Group 41">
            <a:extLst>
              <a:ext uri="{FF2B5EF4-FFF2-40B4-BE49-F238E27FC236}">
                <a16:creationId xmlns:a16="http://schemas.microsoft.com/office/drawing/2014/main" id="{C3EA5660-C41C-41B9-8144-24A3E8750E4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51" name="Group 42">
              <a:extLst>
                <a:ext uri="{FF2B5EF4-FFF2-40B4-BE49-F238E27FC236}">
                  <a16:creationId xmlns:a16="http://schemas.microsoft.com/office/drawing/2014/main" id="{60B8AB54-2FE0-47FB-B816-617BD95CFF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53" name="AutoShape 43">
                <a:extLst>
                  <a:ext uri="{FF2B5EF4-FFF2-40B4-BE49-F238E27FC236}">
                    <a16:creationId xmlns:a16="http://schemas.microsoft.com/office/drawing/2014/main" id="{9ACAD478-BEB5-40D7-89B8-7691FC70A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54" name="Freeform 44">
                <a:extLst>
                  <a:ext uri="{FF2B5EF4-FFF2-40B4-BE49-F238E27FC236}">
                    <a16:creationId xmlns:a16="http://schemas.microsoft.com/office/drawing/2014/main" id="{FDBD9EA7-B2CB-4ACB-8E44-E3BB32F12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55" name="Freeform 45">
                <a:extLst>
                  <a:ext uri="{FF2B5EF4-FFF2-40B4-BE49-F238E27FC236}">
                    <a16:creationId xmlns:a16="http://schemas.microsoft.com/office/drawing/2014/main" id="{6F7523ED-BA20-4724-AAF5-4040E39E6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52" name="Picture 46" descr="ALLAH1">
              <a:extLst>
                <a:ext uri="{FF2B5EF4-FFF2-40B4-BE49-F238E27FC236}">
                  <a16:creationId xmlns:a16="http://schemas.microsoft.com/office/drawing/2014/main" id="{2DE2CE78-3BEB-44D3-ADC4-C177CC05B4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56" name="Picture 55" descr="SEP512">
            <a:extLst>
              <a:ext uri="{FF2B5EF4-FFF2-40B4-BE49-F238E27FC236}">
                <a16:creationId xmlns:a16="http://schemas.microsoft.com/office/drawing/2014/main" id="{8F876C45-AA61-4110-8B61-AF7F6D4DDF1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57" name="Text Box 8">
            <a:extLst>
              <a:ext uri="{FF2B5EF4-FFF2-40B4-BE49-F238E27FC236}">
                <a16:creationId xmlns:a16="http://schemas.microsoft.com/office/drawing/2014/main" id="{52B0536E-E04E-470E-AEAD-C294CD8D0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58" name="Picture 57" descr="SEP512">
            <a:extLst>
              <a:ext uri="{FF2B5EF4-FFF2-40B4-BE49-F238E27FC236}">
                <a16:creationId xmlns:a16="http://schemas.microsoft.com/office/drawing/2014/main" id="{05C9519B-1D00-470F-8D3A-02B6E2E133A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59" name="Text Box 8">
            <a:extLst>
              <a:ext uri="{FF2B5EF4-FFF2-40B4-BE49-F238E27FC236}">
                <a16:creationId xmlns:a16="http://schemas.microsoft.com/office/drawing/2014/main" id="{A4897960-125E-4B37-A693-A4A398BAD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2416345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 descr="F:\پروژه ها\آبرسانی\ابرسانی مازه نجف\IMG-20191230-WA0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28736"/>
            <a:ext cx="4427984" cy="292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F:\پروژه ها\آبرسانی\ابرسانی مازه نجف\IMG-20191230-WA0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36"/>
            <a:ext cx="4716015" cy="284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F:\پروژه ها\آبرسانی\ابرسانی مازه نجف\IMG-20191230-WA0035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75413"/>
            <a:ext cx="4427984" cy="258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F:\پروژه ها\آبرسانی\ابرسانی مازه نجف\IMG-20191230-WA0066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7" y="4286256"/>
            <a:ext cx="4720303" cy="256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DE0908-3B8E-4D65-B740-174D278EEC90}"/>
              </a:ext>
            </a:extLst>
          </p:cNvPr>
          <p:cNvSpPr/>
          <p:nvPr/>
        </p:nvSpPr>
        <p:spPr>
          <a:xfrm>
            <a:off x="2196438" y="525004"/>
            <a:ext cx="4387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2800" b="1" dirty="0">
                <a:solidFill>
                  <a:prstClr val="black"/>
                </a:solidFill>
                <a:latin typeface="Cordia New" pitchFamily="34" charset="-34"/>
                <a:cs typeface="B Titr" pitchFamily="2" charset="-78"/>
              </a:rPr>
              <a:t>پروژه آبرسانی روستای مازه نجف</a:t>
            </a:r>
          </a:p>
        </p:txBody>
      </p:sp>
      <p:grpSp>
        <p:nvGrpSpPr>
          <p:cNvPr id="28" name="Group 40">
            <a:extLst>
              <a:ext uri="{FF2B5EF4-FFF2-40B4-BE49-F238E27FC236}">
                <a16:creationId xmlns:a16="http://schemas.microsoft.com/office/drawing/2014/main" id="{1D16D776-0BFA-4516-A45E-D3267863368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29" name="Group 37">
              <a:extLst>
                <a:ext uri="{FF2B5EF4-FFF2-40B4-BE49-F238E27FC236}">
                  <a16:creationId xmlns:a16="http://schemas.microsoft.com/office/drawing/2014/main" id="{90E28536-A021-4C68-BA1D-1005B2E7F8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1" name="AutoShape 19">
                <a:extLst>
                  <a:ext uri="{FF2B5EF4-FFF2-40B4-BE49-F238E27FC236}">
                    <a16:creationId xmlns:a16="http://schemas.microsoft.com/office/drawing/2014/main" id="{87F6509C-72C4-40D6-AC1B-7970FB5EEF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A7A2D084-078E-4EE1-9D40-9EDCD4132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3" name="Freeform 36">
                <a:extLst>
                  <a:ext uri="{FF2B5EF4-FFF2-40B4-BE49-F238E27FC236}">
                    <a16:creationId xmlns:a16="http://schemas.microsoft.com/office/drawing/2014/main" id="{4E3E1CBB-F072-462A-A584-1EC87695E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0" name="Picture 39" descr="ALLAH1">
              <a:extLst>
                <a:ext uri="{FF2B5EF4-FFF2-40B4-BE49-F238E27FC236}">
                  <a16:creationId xmlns:a16="http://schemas.microsoft.com/office/drawing/2014/main" id="{136733A9-89A4-4560-B1FA-2276289A7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4" name="Group 41">
            <a:extLst>
              <a:ext uri="{FF2B5EF4-FFF2-40B4-BE49-F238E27FC236}">
                <a16:creationId xmlns:a16="http://schemas.microsoft.com/office/drawing/2014/main" id="{EFA8A910-3D89-4AE5-9E1C-5B71D9D8342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5" name="Group 42">
              <a:extLst>
                <a:ext uri="{FF2B5EF4-FFF2-40B4-BE49-F238E27FC236}">
                  <a16:creationId xmlns:a16="http://schemas.microsoft.com/office/drawing/2014/main" id="{2E71662E-6166-48A4-8D18-544929C6DF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7" name="AutoShape 43">
                <a:extLst>
                  <a:ext uri="{FF2B5EF4-FFF2-40B4-BE49-F238E27FC236}">
                    <a16:creationId xmlns:a16="http://schemas.microsoft.com/office/drawing/2014/main" id="{E99A6F89-D436-40CB-9569-87708B7F3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8" name="Freeform 44">
                <a:extLst>
                  <a:ext uri="{FF2B5EF4-FFF2-40B4-BE49-F238E27FC236}">
                    <a16:creationId xmlns:a16="http://schemas.microsoft.com/office/drawing/2014/main" id="{4DDD26D0-97C2-4CAC-9BD4-32834F424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9" name="Freeform 45">
                <a:extLst>
                  <a:ext uri="{FF2B5EF4-FFF2-40B4-BE49-F238E27FC236}">
                    <a16:creationId xmlns:a16="http://schemas.microsoft.com/office/drawing/2014/main" id="{B45F6BC0-3CE5-4C19-B7E0-FDA8A1E42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6" name="Picture 46" descr="ALLAH1">
              <a:extLst>
                <a:ext uri="{FF2B5EF4-FFF2-40B4-BE49-F238E27FC236}">
                  <a16:creationId xmlns:a16="http://schemas.microsoft.com/office/drawing/2014/main" id="{F80CF357-3F6B-4C05-A497-BD4BFB8D43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0" name="Picture 39" descr="SEP512">
            <a:extLst>
              <a:ext uri="{FF2B5EF4-FFF2-40B4-BE49-F238E27FC236}">
                <a16:creationId xmlns:a16="http://schemas.microsoft.com/office/drawing/2014/main" id="{671E8245-455B-4BF8-8BF8-731F8C553D5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1" name="Text Box 8">
            <a:extLst>
              <a:ext uri="{FF2B5EF4-FFF2-40B4-BE49-F238E27FC236}">
                <a16:creationId xmlns:a16="http://schemas.microsoft.com/office/drawing/2014/main" id="{50694711-70D5-4625-9E22-CCDBB804E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2" name="Picture 41" descr="SEP512">
            <a:extLst>
              <a:ext uri="{FF2B5EF4-FFF2-40B4-BE49-F238E27FC236}">
                <a16:creationId xmlns:a16="http://schemas.microsoft.com/office/drawing/2014/main" id="{509C16D8-C1C6-419F-8011-14F00D5CAA6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D9265AD0-494E-4D17-BA57-D748E8721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2515779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24008"/>
            <a:ext cx="4379643" cy="2471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96290"/>
            <a:ext cx="4572000" cy="2499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5702"/>
            <a:ext cx="4379642" cy="2474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99673"/>
            <a:ext cx="4572000" cy="25460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11419" y="537289"/>
            <a:ext cx="3494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>
                <a:solidFill>
                  <a:prstClr val="black"/>
                </a:solidFill>
                <a:latin typeface="Cordia New" pitchFamily="34" charset="-34"/>
                <a:cs typeface="B Titr" pitchFamily="2" charset="-78"/>
              </a:rPr>
              <a:t>پروژه احداث خانه محروم </a:t>
            </a:r>
            <a:endParaRPr lang="fa-IR" sz="2800" dirty="0"/>
          </a:p>
        </p:txBody>
      </p:sp>
      <p:grpSp>
        <p:nvGrpSpPr>
          <p:cNvPr id="30" name="Group 40">
            <a:extLst>
              <a:ext uri="{FF2B5EF4-FFF2-40B4-BE49-F238E27FC236}">
                <a16:creationId xmlns:a16="http://schemas.microsoft.com/office/drawing/2014/main" id="{5A309FE3-C558-401F-807C-F180177D1F1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31" name="Group 37">
              <a:extLst>
                <a:ext uri="{FF2B5EF4-FFF2-40B4-BE49-F238E27FC236}">
                  <a16:creationId xmlns:a16="http://schemas.microsoft.com/office/drawing/2014/main" id="{3F460247-38AD-47A7-AE2D-31C5865913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3" name="AutoShape 19">
                <a:extLst>
                  <a:ext uri="{FF2B5EF4-FFF2-40B4-BE49-F238E27FC236}">
                    <a16:creationId xmlns:a16="http://schemas.microsoft.com/office/drawing/2014/main" id="{07B36F86-4444-45AA-9FBE-FEBFFE4E9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id="{CC25BB49-91D9-4004-98EB-6AD2483B1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5" name="Freeform 36">
                <a:extLst>
                  <a:ext uri="{FF2B5EF4-FFF2-40B4-BE49-F238E27FC236}">
                    <a16:creationId xmlns:a16="http://schemas.microsoft.com/office/drawing/2014/main" id="{67418A1E-C914-456B-9767-DBB38F95B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2" name="Picture 39" descr="ALLAH1">
              <a:extLst>
                <a:ext uri="{FF2B5EF4-FFF2-40B4-BE49-F238E27FC236}">
                  <a16:creationId xmlns:a16="http://schemas.microsoft.com/office/drawing/2014/main" id="{84B56EB6-FD5A-4251-A821-5C450C4D07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6" name="Group 41">
            <a:extLst>
              <a:ext uri="{FF2B5EF4-FFF2-40B4-BE49-F238E27FC236}">
                <a16:creationId xmlns:a16="http://schemas.microsoft.com/office/drawing/2014/main" id="{7E92B2AD-0FE0-429B-8CE0-546AFFA1F46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7" name="Group 42">
              <a:extLst>
                <a:ext uri="{FF2B5EF4-FFF2-40B4-BE49-F238E27FC236}">
                  <a16:creationId xmlns:a16="http://schemas.microsoft.com/office/drawing/2014/main" id="{0721DF8D-3622-442A-B386-65754BA1F5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9" name="AutoShape 43">
                <a:extLst>
                  <a:ext uri="{FF2B5EF4-FFF2-40B4-BE49-F238E27FC236}">
                    <a16:creationId xmlns:a16="http://schemas.microsoft.com/office/drawing/2014/main" id="{72DC14A3-27EF-413A-AFDE-272790BCA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40" name="Freeform 44">
                <a:extLst>
                  <a:ext uri="{FF2B5EF4-FFF2-40B4-BE49-F238E27FC236}">
                    <a16:creationId xmlns:a16="http://schemas.microsoft.com/office/drawing/2014/main" id="{6DC9E217-0606-4B13-AAE1-00E5E39F9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1" name="Freeform 45">
                <a:extLst>
                  <a:ext uri="{FF2B5EF4-FFF2-40B4-BE49-F238E27FC236}">
                    <a16:creationId xmlns:a16="http://schemas.microsoft.com/office/drawing/2014/main" id="{FC5999ED-002C-46C7-8ACF-27762E8FB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8" name="Picture 46" descr="ALLAH1">
              <a:extLst>
                <a:ext uri="{FF2B5EF4-FFF2-40B4-BE49-F238E27FC236}">
                  <a16:creationId xmlns:a16="http://schemas.microsoft.com/office/drawing/2014/main" id="{D2D8B962-96CB-4259-92DB-729D93474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2" name="Picture 41" descr="SEP512">
            <a:extLst>
              <a:ext uri="{FF2B5EF4-FFF2-40B4-BE49-F238E27FC236}">
                <a16:creationId xmlns:a16="http://schemas.microsoft.com/office/drawing/2014/main" id="{8E56F8D2-4094-46D3-B419-C7F494F6397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E41B19CA-0D77-4B2F-9EFF-D0AAAC92E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4" name="Picture 43" descr="SEP512">
            <a:extLst>
              <a:ext uri="{FF2B5EF4-FFF2-40B4-BE49-F238E27FC236}">
                <a16:creationId xmlns:a16="http://schemas.microsoft.com/office/drawing/2014/main" id="{C0D9AA45-6BAC-47B2-89DA-84F3942D89A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5" name="Text Box 8">
            <a:extLst>
              <a:ext uri="{FF2B5EF4-FFF2-40B4-BE49-F238E27FC236}">
                <a16:creationId xmlns:a16="http://schemas.microsoft.com/office/drawing/2014/main" id="{DE271F1D-4BD6-499E-9325-F0179CB4C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2669214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671514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br>
              <a:rPr lang="fa-IR" sz="2800" dirty="0">
                <a:solidFill>
                  <a:srgbClr val="006600"/>
                </a:solidFill>
                <a:latin typeface="IranNastaliq" pitchFamily="18" charset="0"/>
                <a:cs typeface="IranNastaliq" pitchFamily="18" charset="0"/>
              </a:rPr>
            </a:br>
            <a:br>
              <a:rPr lang="fa-IR" sz="3600" dirty="0">
                <a:solidFill>
                  <a:srgbClr val="006600"/>
                </a:solidFill>
                <a:latin typeface="IranNastaliq" pitchFamily="18" charset="0"/>
                <a:cs typeface="IranNastaliq" pitchFamily="18" charset="0"/>
              </a:rPr>
            </a:br>
            <a:br>
              <a:rPr lang="fa-IR" sz="3600" dirty="0">
                <a:solidFill>
                  <a:srgbClr val="006600"/>
                </a:solidFill>
                <a:latin typeface="IranNastaliq" pitchFamily="18" charset="0"/>
                <a:cs typeface="IranNastaliq" pitchFamily="18" charset="0"/>
              </a:rPr>
            </a:br>
            <a:br>
              <a:rPr lang="fa-IR" sz="3600" dirty="0">
                <a:latin typeface="IranNastaliq" pitchFamily="18" charset="0"/>
                <a:cs typeface="IranNastaliq" pitchFamily="18" charset="0"/>
              </a:rPr>
            </a:br>
            <a:r>
              <a:rPr lang="fa-IR" sz="3600" dirty="0">
                <a:solidFill>
                  <a:srgbClr val="0000FF"/>
                </a:solidFill>
                <a:latin typeface="IranNastaliq" pitchFamily="18" charset="0"/>
                <a:cs typeface="IranNastaliq" pitchFamily="18" charset="0"/>
              </a:rPr>
              <a:t>ایرانی بسازید که از هر جایی به آن نگاه کنند معجزه اسلام را ببینند.</a:t>
            </a:r>
            <a:br>
              <a:rPr lang="fa-IR" sz="3600" dirty="0">
                <a:solidFill>
                  <a:srgbClr val="0000FF"/>
                </a:solidFill>
                <a:latin typeface="IranNastaliq" pitchFamily="18" charset="0"/>
                <a:cs typeface="IranNastaliq" pitchFamily="18" charset="0"/>
              </a:rPr>
            </a:br>
            <a:r>
              <a:rPr lang="fa-IR" sz="3600" dirty="0">
                <a:solidFill>
                  <a:srgbClr val="0000FF"/>
                </a:solidFill>
                <a:latin typeface="IranNastaliq" pitchFamily="18" charset="0"/>
                <a:cs typeface="IranNastaliq" pitchFamily="18" charset="0"/>
              </a:rPr>
              <a:t>                                                                                                                                                                                               </a:t>
            </a:r>
            <a:r>
              <a:rPr lang="fa-IR" sz="2400" dirty="0">
                <a:solidFill>
                  <a:srgbClr val="006600"/>
                </a:solidFill>
                <a:latin typeface="IranNastaliq" pitchFamily="18" charset="0"/>
                <a:cs typeface="IranNastaliq" pitchFamily="18" charset="0"/>
              </a:rPr>
              <a:t>مقام معظم رهبری</a:t>
            </a:r>
            <a:endParaRPr lang="fa-IR" sz="3600" dirty="0">
              <a:solidFill>
                <a:srgbClr val="0066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27649" name="Picture 1" descr="C:\Documents and Settings\Dear-User\Desktop\13961011110141354129446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581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پروژه ها\کمیته امداد\دره خشک\IMG-20191016-WA01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88"/>
            <a:ext cx="4716017" cy="26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F:\پروژه ها\کمیته امداد\دره خشک\IMG-20191016-WA01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7693"/>
            <a:ext cx="4716017" cy="250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F:\پروژه ها\کمیته امداد\دره خشک\IMG-20191113-WA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357694"/>
            <a:ext cx="4427983" cy="250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F:\پروژه ها\کمیته امداد\دره خشک\IMG-20191113-WA00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8" y="1714488"/>
            <a:ext cx="4427982" cy="26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720334-C7DE-48A7-8537-FAC1C2B2348C}"/>
              </a:ext>
            </a:extLst>
          </p:cNvPr>
          <p:cNvSpPr/>
          <p:nvPr/>
        </p:nvSpPr>
        <p:spPr>
          <a:xfrm>
            <a:off x="2634771" y="567702"/>
            <a:ext cx="3565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800" b="1" dirty="0">
                <a:solidFill>
                  <a:prstClr val="black"/>
                </a:solidFill>
                <a:latin typeface="Cordia New" pitchFamily="34" charset="-34"/>
                <a:cs typeface="B Titr" pitchFamily="2" charset="-78"/>
              </a:rPr>
              <a:t> پروژه احداث خانه محروم </a:t>
            </a:r>
          </a:p>
        </p:txBody>
      </p:sp>
      <p:grpSp>
        <p:nvGrpSpPr>
          <p:cNvPr id="28" name="Group 40">
            <a:extLst>
              <a:ext uri="{FF2B5EF4-FFF2-40B4-BE49-F238E27FC236}">
                <a16:creationId xmlns:a16="http://schemas.microsoft.com/office/drawing/2014/main" id="{F0AFA875-FB64-4E9E-A98D-6B07BEC8BFC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29" name="Group 37">
              <a:extLst>
                <a:ext uri="{FF2B5EF4-FFF2-40B4-BE49-F238E27FC236}">
                  <a16:creationId xmlns:a16="http://schemas.microsoft.com/office/drawing/2014/main" id="{32750827-FE66-4B3C-8EB4-60EDA2976B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1" name="AutoShape 19">
                <a:extLst>
                  <a:ext uri="{FF2B5EF4-FFF2-40B4-BE49-F238E27FC236}">
                    <a16:creationId xmlns:a16="http://schemas.microsoft.com/office/drawing/2014/main" id="{2DEAA8F0-4331-47A6-A5D0-3747D675E0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FBD931DF-7322-4268-A5CE-938A5402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3" name="Freeform 36">
                <a:extLst>
                  <a:ext uri="{FF2B5EF4-FFF2-40B4-BE49-F238E27FC236}">
                    <a16:creationId xmlns:a16="http://schemas.microsoft.com/office/drawing/2014/main" id="{188333FE-2CD2-457D-8B8C-D7D42070C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0" name="Picture 39" descr="ALLAH1">
              <a:extLst>
                <a:ext uri="{FF2B5EF4-FFF2-40B4-BE49-F238E27FC236}">
                  <a16:creationId xmlns:a16="http://schemas.microsoft.com/office/drawing/2014/main" id="{0AAA9823-84BD-41E9-A0D6-ECD1A4C6B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4" name="Group 41">
            <a:extLst>
              <a:ext uri="{FF2B5EF4-FFF2-40B4-BE49-F238E27FC236}">
                <a16:creationId xmlns:a16="http://schemas.microsoft.com/office/drawing/2014/main" id="{2D959FE8-D294-4A8B-A7EF-B977C6FDA3B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5" name="Group 42">
              <a:extLst>
                <a:ext uri="{FF2B5EF4-FFF2-40B4-BE49-F238E27FC236}">
                  <a16:creationId xmlns:a16="http://schemas.microsoft.com/office/drawing/2014/main" id="{DD30291C-4A8C-4A7D-8078-26443AC5CC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7" name="AutoShape 43">
                <a:extLst>
                  <a:ext uri="{FF2B5EF4-FFF2-40B4-BE49-F238E27FC236}">
                    <a16:creationId xmlns:a16="http://schemas.microsoft.com/office/drawing/2014/main" id="{5D394EF9-6289-4246-8AE4-C8B8CB126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8" name="Freeform 44">
                <a:extLst>
                  <a:ext uri="{FF2B5EF4-FFF2-40B4-BE49-F238E27FC236}">
                    <a16:creationId xmlns:a16="http://schemas.microsoft.com/office/drawing/2014/main" id="{39462CAA-3A7D-4846-AFD0-39B727539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9" name="Freeform 45">
                <a:extLst>
                  <a:ext uri="{FF2B5EF4-FFF2-40B4-BE49-F238E27FC236}">
                    <a16:creationId xmlns:a16="http://schemas.microsoft.com/office/drawing/2014/main" id="{58BF281B-3FB5-49D4-BA17-A012EE350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6" name="Picture 46" descr="ALLAH1">
              <a:extLst>
                <a:ext uri="{FF2B5EF4-FFF2-40B4-BE49-F238E27FC236}">
                  <a16:creationId xmlns:a16="http://schemas.microsoft.com/office/drawing/2014/main" id="{87907FEA-7809-44DC-936B-08AADA8B00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0" name="Picture 39" descr="SEP512">
            <a:extLst>
              <a:ext uri="{FF2B5EF4-FFF2-40B4-BE49-F238E27FC236}">
                <a16:creationId xmlns:a16="http://schemas.microsoft.com/office/drawing/2014/main" id="{D176B6CA-8A1A-49CA-8567-BF8BDD2FDBC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1" name="Text Box 8">
            <a:extLst>
              <a:ext uri="{FF2B5EF4-FFF2-40B4-BE49-F238E27FC236}">
                <a16:creationId xmlns:a16="http://schemas.microsoft.com/office/drawing/2014/main" id="{C6FF9CB3-8E24-48B6-B6BC-B0B5B8BF2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2" name="Picture 41" descr="SEP512">
            <a:extLst>
              <a:ext uri="{FF2B5EF4-FFF2-40B4-BE49-F238E27FC236}">
                <a16:creationId xmlns:a16="http://schemas.microsoft.com/office/drawing/2014/main" id="{C02DAAA4-D93E-474A-9006-764868E8570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745B5D2C-D8CE-48FB-8A33-5D0C24754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1000204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پروژه ها\کمیته امداد\پلو\IMG-20191016-WA0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90" y="1571612"/>
            <a:ext cx="4668010" cy="26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F:\پروژه ها\کمیته امداد\پلو\IMG-20191016-WA02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12"/>
            <a:ext cx="4416491" cy="271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F:\پروژه ها\کمیته امداد\پلو\IMG-20191105-WA0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627" y="4143380"/>
            <a:ext cx="4687374" cy="271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F:\پروژه ها\کمیته امداد\پلو\IMG-20191105-WA00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8"/>
            <a:ext cx="4416491" cy="264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AD7902-7CF7-4112-9D00-8F10A1CB7ED0}"/>
              </a:ext>
            </a:extLst>
          </p:cNvPr>
          <p:cNvSpPr/>
          <p:nvPr/>
        </p:nvSpPr>
        <p:spPr>
          <a:xfrm>
            <a:off x="2693290" y="565154"/>
            <a:ext cx="3565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800" b="1" dirty="0">
                <a:solidFill>
                  <a:prstClr val="black"/>
                </a:solidFill>
                <a:latin typeface="Cordia New" pitchFamily="34" charset="-34"/>
                <a:cs typeface="B Titr" pitchFamily="2" charset="-78"/>
              </a:rPr>
              <a:t> پروژه احداث خانه محروم </a:t>
            </a:r>
          </a:p>
        </p:txBody>
      </p:sp>
      <p:grpSp>
        <p:nvGrpSpPr>
          <p:cNvPr id="28" name="Group 40">
            <a:extLst>
              <a:ext uri="{FF2B5EF4-FFF2-40B4-BE49-F238E27FC236}">
                <a16:creationId xmlns:a16="http://schemas.microsoft.com/office/drawing/2014/main" id="{5ED33937-C833-4E1A-AE93-4520502BD54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29" name="Group 37">
              <a:extLst>
                <a:ext uri="{FF2B5EF4-FFF2-40B4-BE49-F238E27FC236}">
                  <a16:creationId xmlns:a16="http://schemas.microsoft.com/office/drawing/2014/main" id="{D4998B48-FD13-47BD-8BB8-C19C9275D1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1" name="AutoShape 19">
                <a:extLst>
                  <a:ext uri="{FF2B5EF4-FFF2-40B4-BE49-F238E27FC236}">
                    <a16:creationId xmlns:a16="http://schemas.microsoft.com/office/drawing/2014/main" id="{1544DD2A-F9C3-4A50-A355-7FB9FE6B4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943AA59F-4541-47DD-B407-0BEAA7F98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3" name="Freeform 36">
                <a:extLst>
                  <a:ext uri="{FF2B5EF4-FFF2-40B4-BE49-F238E27FC236}">
                    <a16:creationId xmlns:a16="http://schemas.microsoft.com/office/drawing/2014/main" id="{336654B5-5227-4EBE-8250-966473F11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0" name="Picture 39" descr="ALLAH1">
              <a:extLst>
                <a:ext uri="{FF2B5EF4-FFF2-40B4-BE49-F238E27FC236}">
                  <a16:creationId xmlns:a16="http://schemas.microsoft.com/office/drawing/2014/main" id="{7DF00A1C-D70B-4EAD-B18C-E6BB79C13C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4" name="Group 41">
            <a:extLst>
              <a:ext uri="{FF2B5EF4-FFF2-40B4-BE49-F238E27FC236}">
                <a16:creationId xmlns:a16="http://schemas.microsoft.com/office/drawing/2014/main" id="{73938EF1-6D9C-4FD9-82A6-AAED9548FB7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5" name="Group 42">
              <a:extLst>
                <a:ext uri="{FF2B5EF4-FFF2-40B4-BE49-F238E27FC236}">
                  <a16:creationId xmlns:a16="http://schemas.microsoft.com/office/drawing/2014/main" id="{AC0F7B45-E472-49F3-B945-3F4BAD6DF9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7" name="AutoShape 43">
                <a:extLst>
                  <a:ext uri="{FF2B5EF4-FFF2-40B4-BE49-F238E27FC236}">
                    <a16:creationId xmlns:a16="http://schemas.microsoft.com/office/drawing/2014/main" id="{FD078ECA-8AA6-40D7-9A0A-8A09D91E7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8" name="Freeform 44">
                <a:extLst>
                  <a:ext uri="{FF2B5EF4-FFF2-40B4-BE49-F238E27FC236}">
                    <a16:creationId xmlns:a16="http://schemas.microsoft.com/office/drawing/2014/main" id="{DFC8CF4D-8CCD-4ECD-B0A1-B3BDEEF2D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9" name="Freeform 45">
                <a:extLst>
                  <a:ext uri="{FF2B5EF4-FFF2-40B4-BE49-F238E27FC236}">
                    <a16:creationId xmlns:a16="http://schemas.microsoft.com/office/drawing/2014/main" id="{6E783250-975D-4647-B19C-4E21F5E37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6" name="Picture 46" descr="ALLAH1">
              <a:extLst>
                <a:ext uri="{FF2B5EF4-FFF2-40B4-BE49-F238E27FC236}">
                  <a16:creationId xmlns:a16="http://schemas.microsoft.com/office/drawing/2014/main" id="{9D77C7BF-ECDA-4030-B885-3642C7866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0" name="Picture 39" descr="SEP512">
            <a:extLst>
              <a:ext uri="{FF2B5EF4-FFF2-40B4-BE49-F238E27FC236}">
                <a16:creationId xmlns:a16="http://schemas.microsoft.com/office/drawing/2014/main" id="{C18EECBF-C9C0-49DF-9C61-63293239BC9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1" name="Text Box 8">
            <a:extLst>
              <a:ext uri="{FF2B5EF4-FFF2-40B4-BE49-F238E27FC236}">
                <a16:creationId xmlns:a16="http://schemas.microsoft.com/office/drawing/2014/main" id="{67BAC51C-7434-44CE-AF40-50FF42470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2" name="Picture 41" descr="SEP512">
            <a:extLst>
              <a:ext uri="{FF2B5EF4-FFF2-40B4-BE49-F238E27FC236}">
                <a16:creationId xmlns:a16="http://schemas.microsoft.com/office/drawing/2014/main" id="{5C87357F-9091-4FFA-9716-BC24348CC69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B88DB50D-4F40-456C-9C86-E64675039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1779970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پروژه ها\پل کول کندی\۲۰۱۹۱۱۱۷_۰۹۳۵۲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926"/>
            <a:ext cx="4572001" cy="240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F:\پروژه ها\پل کول کندی\۲۰۱۹۱۱۱۷_۰۹۲۸۱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27" y="1785926"/>
            <a:ext cx="4491273" cy="240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F:\پروژه ها\پل کول کندی\۲۰۱۹۱۱۱۷_۰۹۵۶۳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7" y="4286255"/>
            <a:ext cx="4520123" cy="257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F:\پروژه ها\پل کول کندی\۲۰۱۹۱۱۲۳_۰۹۱۳۴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596" y="4286255"/>
            <a:ext cx="4455403" cy="257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51328" y="714356"/>
            <a:ext cx="3722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800" b="1" dirty="0">
                <a:solidFill>
                  <a:prstClr val="black"/>
                </a:solidFill>
                <a:latin typeface="Cordia New" pitchFamily="34" charset="-34"/>
                <a:cs typeface="B Titr" pitchFamily="2" charset="-78"/>
              </a:rPr>
              <a:t> پروژه احداث پل کول کندی</a:t>
            </a:r>
          </a:p>
        </p:txBody>
      </p:sp>
      <p:grpSp>
        <p:nvGrpSpPr>
          <p:cNvPr id="28" name="Group 40">
            <a:extLst>
              <a:ext uri="{FF2B5EF4-FFF2-40B4-BE49-F238E27FC236}">
                <a16:creationId xmlns:a16="http://schemas.microsoft.com/office/drawing/2014/main" id="{A10E6490-A030-4589-87FF-91AE37E4355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29" name="Group 37">
              <a:extLst>
                <a:ext uri="{FF2B5EF4-FFF2-40B4-BE49-F238E27FC236}">
                  <a16:creationId xmlns:a16="http://schemas.microsoft.com/office/drawing/2014/main" id="{F89754E6-7352-4E88-9D3C-12AD0D891B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2" name="AutoShape 19">
                <a:extLst>
                  <a:ext uri="{FF2B5EF4-FFF2-40B4-BE49-F238E27FC236}">
                    <a16:creationId xmlns:a16="http://schemas.microsoft.com/office/drawing/2014/main" id="{1C89E4F5-7203-4332-8BB4-37F1B44F9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BC3F0D6E-1508-4B49-8CF2-88FB9AF19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4" name="Freeform 36">
                <a:extLst>
                  <a:ext uri="{FF2B5EF4-FFF2-40B4-BE49-F238E27FC236}">
                    <a16:creationId xmlns:a16="http://schemas.microsoft.com/office/drawing/2014/main" id="{6A2D5472-1EEC-4C8A-ADE0-28B29B97F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1" name="Picture 39" descr="ALLAH1">
              <a:extLst>
                <a:ext uri="{FF2B5EF4-FFF2-40B4-BE49-F238E27FC236}">
                  <a16:creationId xmlns:a16="http://schemas.microsoft.com/office/drawing/2014/main" id="{EDEBF210-2F37-45CC-A933-F921DE63C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5" name="Group 41">
            <a:extLst>
              <a:ext uri="{FF2B5EF4-FFF2-40B4-BE49-F238E27FC236}">
                <a16:creationId xmlns:a16="http://schemas.microsoft.com/office/drawing/2014/main" id="{47087880-2E3B-4639-9649-506CA26578F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6" name="Group 42">
              <a:extLst>
                <a:ext uri="{FF2B5EF4-FFF2-40B4-BE49-F238E27FC236}">
                  <a16:creationId xmlns:a16="http://schemas.microsoft.com/office/drawing/2014/main" id="{DFA0DE6C-3951-4C08-AEA5-CCE707670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8" name="AutoShape 43">
                <a:extLst>
                  <a:ext uri="{FF2B5EF4-FFF2-40B4-BE49-F238E27FC236}">
                    <a16:creationId xmlns:a16="http://schemas.microsoft.com/office/drawing/2014/main" id="{9EA3F6E2-9702-4446-AA8E-41666EF08E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51A074E9-F96D-4525-BE1C-D16D4027C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15410911-CA0B-4301-AFFC-6D1A524A0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7" name="Picture 46" descr="ALLAH1">
              <a:extLst>
                <a:ext uri="{FF2B5EF4-FFF2-40B4-BE49-F238E27FC236}">
                  <a16:creationId xmlns:a16="http://schemas.microsoft.com/office/drawing/2014/main" id="{DF50E245-884D-44E1-8145-5F3CF123B9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1" name="Picture 40" descr="SEP512">
            <a:extLst>
              <a:ext uri="{FF2B5EF4-FFF2-40B4-BE49-F238E27FC236}">
                <a16:creationId xmlns:a16="http://schemas.microsoft.com/office/drawing/2014/main" id="{F4CFB366-7633-4319-BD0C-5D84353F58D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2" name="Text Box 8">
            <a:extLst>
              <a:ext uri="{FF2B5EF4-FFF2-40B4-BE49-F238E27FC236}">
                <a16:creationId xmlns:a16="http://schemas.microsoft.com/office/drawing/2014/main" id="{FBB040E3-F768-4703-9414-7DAD8A744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3" name="Picture 42" descr="SEP512">
            <a:extLst>
              <a:ext uri="{FF2B5EF4-FFF2-40B4-BE49-F238E27FC236}">
                <a16:creationId xmlns:a16="http://schemas.microsoft.com/office/drawing/2014/main" id="{BC82E032-BFF9-4C4F-A454-3D7EDAC0325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4" name="Text Box 8">
            <a:extLst>
              <a:ext uri="{FF2B5EF4-FFF2-40B4-BE49-F238E27FC236}">
                <a16:creationId xmlns:a16="http://schemas.microsoft.com/office/drawing/2014/main" id="{4690ECA9-1C4B-46FC-9270-29CACD4A6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2965341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F:\پروژه ها\پل لباب\IMG-20191223-WA0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248" y="1428736"/>
            <a:ext cx="4444752" cy="304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F:\پروژه ها\پل لباب\IMG-20191227-WA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248" y="4429132"/>
            <a:ext cx="4444752" cy="242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7" name="Picture 5" descr="F:\پروژه ها\پل لباب\IMG-20191227-WA00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36"/>
            <a:ext cx="4717307" cy="307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A6DADB-8E0E-408E-BF4C-4F8E1289CC12}"/>
              </a:ext>
            </a:extLst>
          </p:cNvPr>
          <p:cNvSpPr/>
          <p:nvPr/>
        </p:nvSpPr>
        <p:spPr>
          <a:xfrm>
            <a:off x="2963128" y="494267"/>
            <a:ext cx="2880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800" b="1" dirty="0">
                <a:solidFill>
                  <a:prstClr val="black"/>
                </a:solidFill>
                <a:latin typeface="Cordia New" pitchFamily="34" charset="-34"/>
                <a:cs typeface="B Titr" pitchFamily="2" charset="-78"/>
              </a:rPr>
              <a:t>پروژه احداث پل لباب</a:t>
            </a:r>
          </a:p>
        </p:txBody>
      </p:sp>
      <p:pic>
        <p:nvPicPr>
          <p:cNvPr id="26" name="Picture 2" descr="F:\پروژه ها\پل لباب\IMG-20191227-WA0016.jpg">
            <a:extLst>
              <a:ext uri="{FF2B5EF4-FFF2-40B4-BE49-F238E27FC236}">
                <a16:creationId xmlns:a16="http://schemas.microsoft.com/office/drawing/2014/main" id="{157AE03A-E09E-44F8-941D-17363C65D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90" y="4427101"/>
            <a:ext cx="4788024" cy="242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40">
            <a:extLst>
              <a:ext uri="{FF2B5EF4-FFF2-40B4-BE49-F238E27FC236}">
                <a16:creationId xmlns:a16="http://schemas.microsoft.com/office/drawing/2014/main" id="{119EAC44-B6CA-4EB7-BFF3-AFD3EAF7D64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30" name="Group 37">
              <a:extLst>
                <a:ext uri="{FF2B5EF4-FFF2-40B4-BE49-F238E27FC236}">
                  <a16:creationId xmlns:a16="http://schemas.microsoft.com/office/drawing/2014/main" id="{4400C1FF-D6F2-468C-B7C6-96FEDE28CE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2" name="AutoShape 19">
                <a:extLst>
                  <a:ext uri="{FF2B5EF4-FFF2-40B4-BE49-F238E27FC236}">
                    <a16:creationId xmlns:a16="http://schemas.microsoft.com/office/drawing/2014/main" id="{90A5D73A-92C3-4E92-A115-DF2E5BD91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AE57CC22-AA2F-4808-9AF2-3291ED369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4" name="Freeform 36">
                <a:extLst>
                  <a:ext uri="{FF2B5EF4-FFF2-40B4-BE49-F238E27FC236}">
                    <a16:creationId xmlns:a16="http://schemas.microsoft.com/office/drawing/2014/main" id="{59FB9931-C208-4AC4-80A1-C1F04698A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1" name="Picture 39" descr="ALLAH1">
              <a:extLst>
                <a:ext uri="{FF2B5EF4-FFF2-40B4-BE49-F238E27FC236}">
                  <a16:creationId xmlns:a16="http://schemas.microsoft.com/office/drawing/2014/main" id="{497968C9-932A-4B4A-BBC2-CBF710CA9D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5" name="Group 41">
            <a:extLst>
              <a:ext uri="{FF2B5EF4-FFF2-40B4-BE49-F238E27FC236}">
                <a16:creationId xmlns:a16="http://schemas.microsoft.com/office/drawing/2014/main" id="{E5024C56-91BB-4D42-AE4D-01B81DCACE8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6" name="Group 42">
              <a:extLst>
                <a:ext uri="{FF2B5EF4-FFF2-40B4-BE49-F238E27FC236}">
                  <a16:creationId xmlns:a16="http://schemas.microsoft.com/office/drawing/2014/main" id="{D0D6BEB2-3EE0-4234-9AFF-33C6D71100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8" name="AutoShape 43">
                <a:extLst>
                  <a:ext uri="{FF2B5EF4-FFF2-40B4-BE49-F238E27FC236}">
                    <a16:creationId xmlns:a16="http://schemas.microsoft.com/office/drawing/2014/main" id="{348D8BF1-DB79-4C7A-8856-733F18729E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9657EE25-A983-4E2F-B067-A7347A3D2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E0E9CDE3-FAFA-497B-8947-F7595028A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7" name="Picture 46" descr="ALLAH1">
              <a:extLst>
                <a:ext uri="{FF2B5EF4-FFF2-40B4-BE49-F238E27FC236}">
                  <a16:creationId xmlns:a16="http://schemas.microsoft.com/office/drawing/2014/main" id="{AFFDDD63-AA1D-451A-8205-2FC855DC81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1" name="Picture 40" descr="SEP512">
            <a:extLst>
              <a:ext uri="{FF2B5EF4-FFF2-40B4-BE49-F238E27FC236}">
                <a16:creationId xmlns:a16="http://schemas.microsoft.com/office/drawing/2014/main" id="{05FCAC3D-B8F8-4B9E-924D-F7F7A3812F4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2" name="Text Box 8">
            <a:extLst>
              <a:ext uri="{FF2B5EF4-FFF2-40B4-BE49-F238E27FC236}">
                <a16:creationId xmlns:a16="http://schemas.microsoft.com/office/drawing/2014/main" id="{3921A3E5-0D2B-42F8-8592-76A985A81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3" name="Picture 42" descr="SEP512">
            <a:extLst>
              <a:ext uri="{FF2B5EF4-FFF2-40B4-BE49-F238E27FC236}">
                <a16:creationId xmlns:a16="http://schemas.microsoft.com/office/drawing/2014/main" id="{47AFB409-3AF0-4782-A319-D6F634E1AF2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4" name="Text Box 8">
            <a:extLst>
              <a:ext uri="{FF2B5EF4-FFF2-40B4-BE49-F238E27FC236}">
                <a16:creationId xmlns:a16="http://schemas.microsoft.com/office/drawing/2014/main" id="{638D8D0C-1DFA-4D09-98B7-13FBA94DA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1980549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Mohammad\Desktop\خوزستان دی 98 دزفول\۲۰۱۹۱۲۲۵_۱۶۴۹۲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1"/>
          <a:stretch/>
        </p:blipFill>
        <p:spPr bwMode="auto">
          <a:xfrm>
            <a:off x="0" y="1500174"/>
            <a:ext cx="4357686" cy="242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77" name="Picture 1" descr="C:\Users\Mohammad\Desktop\IMG-20200112-WA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929066"/>
            <a:ext cx="4786314" cy="2928934"/>
          </a:xfrm>
          <a:prstGeom prst="rect">
            <a:avLst/>
          </a:prstGeom>
          <a:noFill/>
        </p:spPr>
      </p:pic>
      <p:pic>
        <p:nvPicPr>
          <p:cNvPr id="152578" name="Picture 2" descr="C:\Users\Mohammad\Desktop\IMG-20200112-WA00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29066"/>
            <a:ext cx="4357686" cy="2928934"/>
          </a:xfrm>
          <a:prstGeom prst="rect">
            <a:avLst/>
          </a:prstGeom>
          <a:noFill/>
        </p:spPr>
      </p:pic>
      <p:pic>
        <p:nvPicPr>
          <p:cNvPr id="152579" name="Picture 3" descr="C:\Users\Mohammad\Desktop\IMG-20200112-WA00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1500174"/>
            <a:ext cx="4786314" cy="2428892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A06F15-A475-425C-B6DD-0BD355AAD978}"/>
              </a:ext>
            </a:extLst>
          </p:cNvPr>
          <p:cNvSpPr/>
          <p:nvPr/>
        </p:nvSpPr>
        <p:spPr>
          <a:xfrm>
            <a:off x="2149389" y="457200"/>
            <a:ext cx="44165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>
                <a:cs typeface="B Titr" panose="00000700000000000000" pitchFamily="2" charset="-78"/>
              </a:rPr>
              <a:t>احداث جاده روستایی احمد فداله</a:t>
            </a:r>
            <a:endParaRPr lang="fa-IR" sz="2800" dirty="0"/>
          </a:p>
        </p:txBody>
      </p:sp>
      <p:grpSp>
        <p:nvGrpSpPr>
          <p:cNvPr id="29" name="Group 40">
            <a:extLst>
              <a:ext uri="{FF2B5EF4-FFF2-40B4-BE49-F238E27FC236}">
                <a16:creationId xmlns:a16="http://schemas.microsoft.com/office/drawing/2014/main" id="{E96AEDE4-7C7C-48DA-8EE6-964D8B49C9F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30" name="Group 37">
              <a:extLst>
                <a:ext uri="{FF2B5EF4-FFF2-40B4-BE49-F238E27FC236}">
                  <a16:creationId xmlns:a16="http://schemas.microsoft.com/office/drawing/2014/main" id="{2E480CF6-C34C-439C-81EF-8E27E8373B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2" name="AutoShape 19">
                <a:extLst>
                  <a:ext uri="{FF2B5EF4-FFF2-40B4-BE49-F238E27FC236}">
                    <a16:creationId xmlns:a16="http://schemas.microsoft.com/office/drawing/2014/main" id="{7CC2AFD5-1E4E-4F98-AF22-50E56F48F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E5C77C95-DA32-41DC-A6E5-405AD197A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4" name="Freeform 36">
                <a:extLst>
                  <a:ext uri="{FF2B5EF4-FFF2-40B4-BE49-F238E27FC236}">
                    <a16:creationId xmlns:a16="http://schemas.microsoft.com/office/drawing/2014/main" id="{B382FCD0-5CAB-472F-BBA2-EA8359A3F9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1" name="Picture 39" descr="ALLAH1">
              <a:extLst>
                <a:ext uri="{FF2B5EF4-FFF2-40B4-BE49-F238E27FC236}">
                  <a16:creationId xmlns:a16="http://schemas.microsoft.com/office/drawing/2014/main" id="{BFCF17EE-6287-42B7-A6CC-4DA20F5D12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5" name="Group 41">
            <a:extLst>
              <a:ext uri="{FF2B5EF4-FFF2-40B4-BE49-F238E27FC236}">
                <a16:creationId xmlns:a16="http://schemas.microsoft.com/office/drawing/2014/main" id="{7AE7DF3A-331D-4AFE-AEC9-FCD109BFFAF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6" name="Group 42">
              <a:extLst>
                <a:ext uri="{FF2B5EF4-FFF2-40B4-BE49-F238E27FC236}">
                  <a16:creationId xmlns:a16="http://schemas.microsoft.com/office/drawing/2014/main" id="{8559C638-6D67-4DF2-85F3-C185340D00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8" name="AutoShape 43">
                <a:extLst>
                  <a:ext uri="{FF2B5EF4-FFF2-40B4-BE49-F238E27FC236}">
                    <a16:creationId xmlns:a16="http://schemas.microsoft.com/office/drawing/2014/main" id="{F4F1810B-ACE5-43A8-87EF-7C4E5C5A3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C58F029F-0A4F-4242-A734-07AA22F03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075115D1-0CCF-4193-A9BE-5136B2845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7" name="Picture 46" descr="ALLAH1">
              <a:extLst>
                <a:ext uri="{FF2B5EF4-FFF2-40B4-BE49-F238E27FC236}">
                  <a16:creationId xmlns:a16="http://schemas.microsoft.com/office/drawing/2014/main" id="{BAAA2146-BD98-4E84-AD73-E89A5B0AB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1" name="Picture 40" descr="SEP512">
            <a:extLst>
              <a:ext uri="{FF2B5EF4-FFF2-40B4-BE49-F238E27FC236}">
                <a16:creationId xmlns:a16="http://schemas.microsoft.com/office/drawing/2014/main" id="{9D8A587D-95AC-42F8-9835-E7735C3F949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2" name="Text Box 8">
            <a:extLst>
              <a:ext uri="{FF2B5EF4-FFF2-40B4-BE49-F238E27FC236}">
                <a16:creationId xmlns:a16="http://schemas.microsoft.com/office/drawing/2014/main" id="{2148C92D-4B3A-4965-AF36-8C9C80815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3" name="Picture 42" descr="SEP512">
            <a:extLst>
              <a:ext uri="{FF2B5EF4-FFF2-40B4-BE49-F238E27FC236}">
                <a16:creationId xmlns:a16="http://schemas.microsoft.com/office/drawing/2014/main" id="{B2C30E34-CDF6-447C-8E2E-36BBF098275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4" name="Text Box 8">
            <a:extLst>
              <a:ext uri="{FF2B5EF4-FFF2-40B4-BE49-F238E27FC236}">
                <a16:creationId xmlns:a16="http://schemas.microsoft.com/office/drawing/2014/main" id="{893C2ABD-4729-43EC-BACE-0B3639D80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287882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6838" y="523539"/>
            <a:ext cx="3187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spcAft>
                <a:spcPts val="1000"/>
              </a:spcAft>
              <a:tabLst>
                <a:tab pos="3645535" algn="l"/>
              </a:tabLst>
            </a:pPr>
            <a:r>
              <a:rPr lang="fa-IR" sz="2800" dirty="0">
                <a:cs typeface="B Titr" pitchFamily="2" charset="-78"/>
              </a:rPr>
              <a:t>اهدای 100 سری جهیزیه</a:t>
            </a:r>
          </a:p>
        </p:txBody>
      </p:sp>
      <p:pic>
        <p:nvPicPr>
          <p:cNvPr id="17410" name="Picture 2" descr="F:\پروژه ها\جهیزیه\428932404_303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728478"/>
            <a:ext cx="4241581" cy="282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پروژه ها\جهیزیه\۲۰۱۸۰۸۲۶_۱۷۴۶۴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70" y="3728478"/>
            <a:ext cx="4354930" cy="282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F:\پروژه ها\جهیزیه\۲۰۱۸۰۸۲۶_۱۷۴۹۵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00" y="1448124"/>
            <a:ext cx="4383500" cy="214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F:\پروژه ها\جهیزیه\428931188_3049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459415"/>
            <a:ext cx="4241581" cy="214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40"/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13" name="Group 37"/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15" name="AutoShape 19"/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16" name="Freeform 23"/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17" name="Freeform 36"/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14" name="Picture 39" descr="ALLAH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18" name="Group 41"/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19" name="Group 42"/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21" name="AutoShape 43"/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22" name="Freeform 44"/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20" name="Picture 46" descr="ALLAH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25" name="Picture 24" descr="SEP5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27" name="Picture 26" descr="SEP512">
            <a:extLst>
              <a:ext uri="{FF2B5EF4-FFF2-40B4-BE49-F238E27FC236}">
                <a16:creationId xmlns:a16="http://schemas.microsoft.com/office/drawing/2014/main" id="{FBFA8A4A-AEC4-48D2-AAC1-A2E1EA929F0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28" name="Text Box 8">
            <a:extLst>
              <a:ext uri="{FF2B5EF4-FFF2-40B4-BE49-F238E27FC236}">
                <a16:creationId xmlns:a16="http://schemas.microsoft.com/office/drawing/2014/main" id="{7A36E160-FF9B-43D2-8CB2-A2E89CEE2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2170662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:\پروژه ها\چمن حسین کلولی\IMG-20181202-WA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36" y="1485162"/>
            <a:ext cx="4109087" cy="229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:\پروژه ها\چمن حسین کلولی\IMG-20181202-WA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34" y="1495912"/>
            <a:ext cx="4296066" cy="511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F:\پروژه ها\چمن حسین کلولی\IMG-20181202-WA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20" y="3861048"/>
            <a:ext cx="4123803" cy="27543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C5535B2-86F6-4BEB-85CB-251FF9A57040}"/>
              </a:ext>
            </a:extLst>
          </p:cNvPr>
          <p:cNvSpPr txBox="1"/>
          <p:nvPr/>
        </p:nvSpPr>
        <p:spPr>
          <a:xfrm>
            <a:off x="2123728" y="528935"/>
            <a:ext cx="4761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400" dirty="0">
                <a:solidFill>
                  <a:prstClr val="black"/>
                </a:solidFill>
                <a:cs typeface="B Titr" pitchFamily="2" charset="-78"/>
              </a:rPr>
              <a:t>احداث زمین ورزشی روستای حسین کلولی</a:t>
            </a:r>
            <a:endParaRPr lang="en-US" sz="2400" dirty="0">
              <a:solidFill>
                <a:prstClr val="black"/>
              </a:solidFill>
              <a:cs typeface="B Titr" pitchFamily="2" charset="-78"/>
            </a:endParaRPr>
          </a:p>
        </p:txBody>
      </p:sp>
      <p:grpSp>
        <p:nvGrpSpPr>
          <p:cNvPr id="31" name="Group 40">
            <a:extLst>
              <a:ext uri="{FF2B5EF4-FFF2-40B4-BE49-F238E27FC236}">
                <a16:creationId xmlns:a16="http://schemas.microsoft.com/office/drawing/2014/main" id="{BF594A5F-9ACD-4268-9095-4F289EBF9B0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32" name="Group 37">
              <a:extLst>
                <a:ext uri="{FF2B5EF4-FFF2-40B4-BE49-F238E27FC236}">
                  <a16:creationId xmlns:a16="http://schemas.microsoft.com/office/drawing/2014/main" id="{AE8D539E-8337-4170-BA08-D836DF0A83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4" name="AutoShape 19">
                <a:extLst>
                  <a:ext uri="{FF2B5EF4-FFF2-40B4-BE49-F238E27FC236}">
                    <a16:creationId xmlns:a16="http://schemas.microsoft.com/office/drawing/2014/main" id="{2C557624-C539-4958-9DA9-4456D5546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08E830E5-7D7F-45BB-8812-A5EF6B0EB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19EE1955-2ACB-4D1F-A3C4-98D649099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3" name="Picture 39" descr="ALLAH1">
              <a:extLst>
                <a:ext uri="{FF2B5EF4-FFF2-40B4-BE49-F238E27FC236}">
                  <a16:creationId xmlns:a16="http://schemas.microsoft.com/office/drawing/2014/main" id="{D2100ABB-4042-444F-A1CF-D3E42304B9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7" name="Group 41">
            <a:extLst>
              <a:ext uri="{FF2B5EF4-FFF2-40B4-BE49-F238E27FC236}">
                <a16:creationId xmlns:a16="http://schemas.microsoft.com/office/drawing/2014/main" id="{81F261B4-B011-494A-8165-6435CAD0218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8" name="Group 42">
              <a:extLst>
                <a:ext uri="{FF2B5EF4-FFF2-40B4-BE49-F238E27FC236}">
                  <a16:creationId xmlns:a16="http://schemas.microsoft.com/office/drawing/2014/main" id="{BF672F18-8065-4E4E-A91F-1BB4E302E8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40" name="AutoShape 43">
                <a:extLst>
                  <a:ext uri="{FF2B5EF4-FFF2-40B4-BE49-F238E27FC236}">
                    <a16:creationId xmlns:a16="http://schemas.microsoft.com/office/drawing/2014/main" id="{BA8C1E39-ADBE-4611-9814-BA081E80B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41" name="Freeform 44">
                <a:extLst>
                  <a:ext uri="{FF2B5EF4-FFF2-40B4-BE49-F238E27FC236}">
                    <a16:creationId xmlns:a16="http://schemas.microsoft.com/office/drawing/2014/main" id="{F7FB7FF0-43D4-44F0-AA05-F57753DA8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2" name="Freeform 45">
                <a:extLst>
                  <a:ext uri="{FF2B5EF4-FFF2-40B4-BE49-F238E27FC236}">
                    <a16:creationId xmlns:a16="http://schemas.microsoft.com/office/drawing/2014/main" id="{4CF7B0BD-840B-4759-98B2-BCA5341D1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9" name="Picture 46" descr="ALLAH1">
              <a:extLst>
                <a:ext uri="{FF2B5EF4-FFF2-40B4-BE49-F238E27FC236}">
                  <a16:creationId xmlns:a16="http://schemas.microsoft.com/office/drawing/2014/main" id="{8C5BAE67-A7EB-4712-B9BD-5946F5C3A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3" name="Picture 42" descr="SEP512">
            <a:extLst>
              <a:ext uri="{FF2B5EF4-FFF2-40B4-BE49-F238E27FC236}">
                <a16:creationId xmlns:a16="http://schemas.microsoft.com/office/drawing/2014/main" id="{F4382C92-4461-4417-8A8C-9138C49CEE1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4" name="Text Box 8">
            <a:extLst>
              <a:ext uri="{FF2B5EF4-FFF2-40B4-BE49-F238E27FC236}">
                <a16:creationId xmlns:a16="http://schemas.microsoft.com/office/drawing/2014/main" id="{F8C20698-4860-42A0-B410-13A416719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5" name="Picture 44" descr="SEP512">
            <a:extLst>
              <a:ext uri="{FF2B5EF4-FFF2-40B4-BE49-F238E27FC236}">
                <a16:creationId xmlns:a16="http://schemas.microsoft.com/office/drawing/2014/main" id="{133537D9-C312-4716-862D-7CB9264C52B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6" name="Text Box 8">
            <a:extLst>
              <a:ext uri="{FF2B5EF4-FFF2-40B4-BE49-F238E27FC236}">
                <a16:creationId xmlns:a16="http://schemas.microsoft.com/office/drawing/2014/main" id="{896BB363-6D56-4375-A966-1703E2C8E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1320119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:\پروژه ها\زاویه خرسان\0b8f487196acfc9fe22d6e16e8a6fbf99e55f8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" y="1401307"/>
            <a:ext cx="4647440" cy="548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F:\پروژه ها\زاویه خرسان\1479e01c2581dc8a10540447a92c18266ff37ad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072" y="1401307"/>
            <a:ext cx="4607548" cy="548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C27A97-4548-4FA5-898E-4E918E10AB63}"/>
              </a:ext>
            </a:extLst>
          </p:cNvPr>
          <p:cNvSpPr/>
          <p:nvPr/>
        </p:nvSpPr>
        <p:spPr>
          <a:xfrm>
            <a:off x="2684225" y="660484"/>
            <a:ext cx="3568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>
                <a:cs typeface="B Titr" pitchFamily="2" charset="-78"/>
              </a:rPr>
              <a:t>تکمیل مسجد زاویه خرسان </a:t>
            </a:r>
            <a:endParaRPr lang="fa-IR" sz="2800" dirty="0"/>
          </a:p>
        </p:txBody>
      </p:sp>
      <p:grpSp>
        <p:nvGrpSpPr>
          <p:cNvPr id="33" name="Group 40">
            <a:extLst>
              <a:ext uri="{FF2B5EF4-FFF2-40B4-BE49-F238E27FC236}">
                <a16:creationId xmlns:a16="http://schemas.microsoft.com/office/drawing/2014/main" id="{4C79E4AE-5D91-4931-B011-24DDB94744F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34" name="Group 37">
              <a:extLst>
                <a:ext uri="{FF2B5EF4-FFF2-40B4-BE49-F238E27FC236}">
                  <a16:creationId xmlns:a16="http://schemas.microsoft.com/office/drawing/2014/main" id="{D5A375E7-F4D0-4B7A-BED7-A36C95E998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6" name="AutoShape 19">
                <a:extLst>
                  <a:ext uri="{FF2B5EF4-FFF2-40B4-BE49-F238E27FC236}">
                    <a16:creationId xmlns:a16="http://schemas.microsoft.com/office/drawing/2014/main" id="{773A800E-7CD0-4BDF-84E6-E202E4968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7" name="Freeform 23">
                <a:extLst>
                  <a:ext uri="{FF2B5EF4-FFF2-40B4-BE49-F238E27FC236}">
                    <a16:creationId xmlns:a16="http://schemas.microsoft.com/office/drawing/2014/main" id="{AC75DCA0-8227-421C-9DEE-1628E09B18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3AAA2E4E-F2EA-42C4-B3C5-A247E10631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5" name="Picture 39" descr="ALLAH1">
              <a:extLst>
                <a:ext uri="{FF2B5EF4-FFF2-40B4-BE49-F238E27FC236}">
                  <a16:creationId xmlns:a16="http://schemas.microsoft.com/office/drawing/2014/main" id="{028C69FE-BF78-484B-B109-5001299CFD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9" name="Group 41">
            <a:extLst>
              <a:ext uri="{FF2B5EF4-FFF2-40B4-BE49-F238E27FC236}">
                <a16:creationId xmlns:a16="http://schemas.microsoft.com/office/drawing/2014/main" id="{5FBE00E8-F9CE-4DF1-B8C0-524F3105DC9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40" name="Group 42">
              <a:extLst>
                <a:ext uri="{FF2B5EF4-FFF2-40B4-BE49-F238E27FC236}">
                  <a16:creationId xmlns:a16="http://schemas.microsoft.com/office/drawing/2014/main" id="{4253A175-C8B8-41D8-9BB6-02FEE4DB1F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42" name="AutoShape 43">
                <a:extLst>
                  <a:ext uri="{FF2B5EF4-FFF2-40B4-BE49-F238E27FC236}">
                    <a16:creationId xmlns:a16="http://schemas.microsoft.com/office/drawing/2014/main" id="{B2EA0329-74A6-4D7A-A445-13723210D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43" name="Freeform 44">
                <a:extLst>
                  <a:ext uri="{FF2B5EF4-FFF2-40B4-BE49-F238E27FC236}">
                    <a16:creationId xmlns:a16="http://schemas.microsoft.com/office/drawing/2014/main" id="{E7592E12-9B09-4C48-A803-D9EFE3AAB9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4" name="Freeform 45">
                <a:extLst>
                  <a:ext uri="{FF2B5EF4-FFF2-40B4-BE49-F238E27FC236}">
                    <a16:creationId xmlns:a16="http://schemas.microsoft.com/office/drawing/2014/main" id="{21DCA701-3D21-4449-A4EF-4E580A432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41" name="Picture 46" descr="ALLAH1">
              <a:extLst>
                <a:ext uri="{FF2B5EF4-FFF2-40B4-BE49-F238E27FC236}">
                  <a16:creationId xmlns:a16="http://schemas.microsoft.com/office/drawing/2014/main" id="{17A62264-1E50-489F-94CB-597548C84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5" name="Picture 44" descr="SEP512">
            <a:extLst>
              <a:ext uri="{FF2B5EF4-FFF2-40B4-BE49-F238E27FC236}">
                <a16:creationId xmlns:a16="http://schemas.microsoft.com/office/drawing/2014/main" id="{57934BFB-EA64-4A71-ABC1-21DC7B81D92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6" name="Text Box 8">
            <a:extLst>
              <a:ext uri="{FF2B5EF4-FFF2-40B4-BE49-F238E27FC236}">
                <a16:creationId xmlns:a16="http://schemas.microsoft.com/office/drawing/2014/main" id="{D73CA68E-F736-4053-A5EE-8BB6CEC55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7" name="Picture 46" descr="SEP512">
            <a:extLst>
              <a:ext uri="{FF2B5EF4-FFF2-40B4-BE49-F238E27FC236}">
                <a16:creationId xmlns:a16="http://schemas.microsoft.com/office/drawing/2014/main" id="{3A4CA4E0-0352-450D-99FC-E8E92DEE5DC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8" name="Text Box 8">
            <a:extLst>
              <a:ext uri="{FF2B5EF4-FFF2-40B4-BE49-F238E27FC236}">
                <a16:creationId xmlns:a16="http://schemas.microsoft.com/office/drawing/2014/main" id="{C5F93C35-9BB8-4F61-9706-5FBA4E16F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1402117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پروژه ها\م جامع سردشت\IMG-20180925-W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431" y="3793398"/>
            <a:ext cx="4532038" cy="30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پروژه ها\م جامع سردشت\IMG-20180922-WA0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7" y="3780087"/>
            <a:ext cx="4567467" cy="306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:\پروژه ها\م جامع سردشت\IMG-20180804-WA0003.jpg">
            <a:extLst>
              <a:ext uri="{FF2B5EF4-FFF2-40B4-BE49-F238E27FC236}">
                <a16:creationId xmlns:a16="http://schemas.microsoft.com/office/drawing/2014/main" id="{D66D062A-3B59-4AB4-BBE7-086701275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9" y="1399949"/>
            <a:ext cx="4595120" cy="239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F:\پروژه ها\م جامع سردشت\IMG-20180806-WA0003.jpg">
            <a:extLst>
              <a:ext uri="{FF2B5EF4-FFF2-40B4-BE49-F238E27FC236}">
                <a16:creationId xmlns:a16="http://schemas.microsoft.com/office/drawing/2014/main" id="{DA1335C6-6811-449A-B937-98F7E2307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737" y="1399196"/>
            <a:ext cx="4548393" cy="239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06AD7A9-3430-4C9D-9A5A-98D7398F379C}"/>
              </a:ext>
            </a:extLst>
          </p:cNvPr>
          <p:cNvSpPr txBox="1"/>
          <p:nvPr/>
        </p:nvSpPr>
        <p:spPr>
          <a:xfrm>
            <a:off x="2490250" y="671302"/>
            <a:ext cx="3603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>
                <a:cs typeface="B Titr" pitchFamily="2" charset="-78"/>
              </a:rPr>
              <a:t>تکمیل مسجد جامع سردشت</a:t>
            </a:r>
            <a:endParaRPr lang="en-US" sz="2800" dirty="0">
              <a:cs typeface="B Titr" pitchFamily="2" charset="-78"/>
            </a:endParaRPr>
          </a:p>
        </p:txBody>
      </p:sp>
      <p:grpSp>
        <p:nvGrpSpPr>
          <p:cNvPr id="31" name="Group 40">
            <a:extLst>
              <a:ext uri="{FF2B5EF4-FFF2-40B4-BE49-F238E27FC236}">
                <a16:creationId xmlns:a16="http://schemas.microsoft.com/office/drawing/2014/main" id="{ED4184BD-0E5B-41D0-8AF0-4506EFD20C1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32" name="Group 37">
              <a:extLst>
                <a:ext uri="{FF2B5EF4-FFF2-40B4-BE49-F238E27FC236}">
                  <a16:creationId xmlns:a16="http://schemas.microsoft.com/office/drawing/2014/main" id="{0F269E59-2391-4725-9D99-13ADD964A4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4" name="AutoShape 19">
                <a:extLst>
                  <a:ext uri="{FF2B5EF4-FFF2-40B4-BE49-F238E27FC236}">
                    <a16:creationId xmlns:a16="http://schemas.microsoft.com/office/drawing/2014/main" id="{81BA5AC8-0571-4A55-B38A-7667FF093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6ED7066B-88A7-4DD8-9ACA-3616EB88A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C4801F0D-9FA6-4C96-8575-79AAF62A4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3" name="Picture 39" descr="ALLAH1">
              <a:extLst>
                <a:ext uri="{FF2B5EF4-FFF2-40B4-BE49-F238E27FC236}">
                  <a16:creationId xmlns:a16="http://schemas.microsoft.com/office/drawing/2014/main" id="{0E7DC7C5-572E-4B83-B505-B53ADDC59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7" name="Group 41">
            <a:extLst>
              <a:ext uri="{FF2B5EF4-FFF2-40B4-BE49-F238E27FC236}">
                <a16:creationId xmlns:a16="http://schemas.microsoft.com/office/drawing/2014/main" id="{572AD0FE-3490-4B37-BABD-2D07FFC3924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8" name="Group 42">
              <a:extLst>
                <a:ext uri="{FF2B5EF4-FFF2-40B4-BE49-F238E27FC236}">
                  <a16:creationId xmlns:a16="http://schemas.microsoft.com/office/drawing/2014/main" id="{D4E1A2EF-EFC5-475D-B882-0EE86512B9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40" name="AutoShape 43">
                <a:extLst>
                  <a:ext uri="{FF2B5EF4-FFF2-40B4-BE49-F238E27FC236}">
                    <a16:creationId xmlns:a16="http://schemas.microsoft.com/office/drawing/2014/main" id="{717D9B16-5FC1-42F5-A8A6-47626AF37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41" name="Freeform 44">
                <a:extLst>
                  <a:ext uri="{FF2B5EF4-FFF2-40B4-BE49-F238E27FC236}">
                    <a16:creationId xmlns:a16="http://schemas.microsoft.com/office/drawing/2014/main" id="{D4EA3E20-0486-4796-B68C-46E1378AE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2" name="Freeform 45">
                <a:extLst>
                  <a:ext uri="{FF2B5EF4-FFF2-40B4-BE49-F238E27FC236}">
                    <a16:creationId xmlns:a16="http://schemas.microsoft.com/office/drawing/2014/main" id="{9DED3A60-5427-4ED8-9556-6047FC16E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9" name="Picture 46" descr="ALLAH1">
              <a:extLst>
                <a:ext uri="{FF2B5EF4-FFF2-40B4-BE49-F238E27FC236}">
                  <a16:creationId xmlns:a16="http://schemas.microsoft.com/office/drawing/2014/main" id="{3E5CF07C-B072-43F9-BC3D-39DE43681A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3" name="Picture 42" descr="SEP512">
            <a:extLst>
              <a:ext uri="{FF2B5EF4-FFF2-40B4-BE49-F238E27FC236}">
                <a16:creationId xmlns:a16="http://schemas.microsoft.com/office/drawing/2014/main" id="{FCDF6D39-63CE-4003-ADD3-4A646D4D7F2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4" name="Text Box 8">
            <a:extLst>
              <a:ext uri="{FF2B5EF4-FFF2-40B4-BE49-F238E27FC236}">
                <a16:creationId xmlns:a16="http://schemas.microsoft.com/office/drawing/2014/main" id="{0A99FC00-7220-400D-B3D3-863A04ACD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5" name="Picture 44" descr="SEP512">
            <a:extLst>
              <a:ext uri="{FF2B5EF4-FFF2-40B4-BE49-F238E27FC236}">
                <a16:creationId xmlns:a16="http://schemas.microsoft.com/office/drawing/2014/main" id="{968F0EE9-7B88-4C63-95C4-ADB51042895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6" name="Text Box 8">
            <a:extLst>
              <a:ext uri="{FF2B5EF4-FFF2-40B4-BE49-F238E27FC236}">
                <a16:creationId xmlns:a16="http://schemas.microsoft.com/office/drawing/2014/main" id="{9FE6B2A8-453D-4E85-8AA9-4321DD11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3260198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F:\پروژه ها\خوزینه باقر\9570ead42b207a653f760bf8fbde59857663103a.jpg">
            <a:extLst>
              <a:ext uri="{FF2B5EF4-FFF2-40B4-BE49-F238E27FC236}">
                <a16:creationId xmlns:a16="http://schemas.microsoft.com/office/drawing/2014/main" id="{DC2308BB-C259-4C01-8ACE-D4F2EE95A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0799"/>
            <a:ext cx="4725030" cy="268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پروژه ها\خوزینه باقر\1113f373f06b893853dfa83585b7db7155edd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243" y="4192474"/>
            <a:ext cx="4329674" cy="268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پروژه ها\خوزینه باقر\538710bc9614b0d64b8ef8214bb660919cf618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" y="1325008"/>
            <a:ext cx="9180512" cy="32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EB2962A-B1C2-49CD-8A43-151729705F94}"/>
              </a:ext>
            </a:extLst>
          </p:cNvPr>
          <p:cNvSpPr txBox="1"/>
          <p:nvPr/>
        </p:nvSpPr>
        <p:spPr>
          <a:xfrm>
            <a:off x="2474180" y="504933"/>
            <a:ext cx="4264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>
                <a:cs typeface="B Titr" pitchFamily="2" charset="-78"/>
              </a:rPr>
              <a:t>تکمیل مسجد خوزینه (دهنو) باقر</a:t>
            </a:r>
            <a:endParaRPr lang="en-US" sz="2800" dirty="0">
              <a:cs typeface="B Titr" pitchFamily="2" charset="-78"/>
            </a:endParaRPr>
          </a:p>
        </p:txBody>
      </p:sp>
      <p:grpSp>
        <p:nvGrpSpPr>
          <p:cNvPr id="30" name="Group 40">
            <a:extLst>
              <a:ext uri="{FF2B5EF4-FFF2-40B4-BE49-F238E27FC236}">
                <a16:creationId xmlns:a16="http://schemas.microsoft.com/office/drawing/2014/main" id="{8140850F-298F-4497-8CC6-7EF6590A99B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31" name="Group 37">
              <a:extLst>
                <a:ext uri="{FF2B5EF4-FFF2-40B4-BE49-F238E27FC236}">
                  <a16:creationId xmlns:a16="http://schemas.microsoft.com/office/drawing/2014/main" id="{EC6CD28F-57FF-4DBD-B144-DF771135E4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3" name="AutoShape 19">
                <a:extLst>
                  <a:ext uri="{FF2B5EF4-FFF2-40B4-BE49-F238E27FC236}">
                    <a16:creationId xmlns:a16="http://schemas.microsoft.com/office/drawing/2014/main" id="{19D9D9E1-942A-45C2-B3BD-F67D08FE2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id="{B05956B6-1A09-459D-8322-59E25F88DA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5" name="Freeform 36">
                <a:extLst>
                  <a:ext uri="{FF2B5EF4-FFF2-40B4-BE49-F238E27FC236}">
                    <a16:creationId xmlns:a16="http://schemas.microsoft.com/office/drawing/2014/main" id="{32E899E1-BC0B-419B-B950-11EA14BA4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2" name="Picture 39" descr="ALLAH1">
              <a:extLst>
                <a:ext uri="{FF2B5EF4-FFF2-40B4-BE49-F238E27FC236}">
                  <a16:creationId xmlns:a16="http://schemas.microsoft.com/office/drawing/2014/main" id="{1D4EBAED-1649-4248-AA97-7AE3B71A84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6" name="Group 41">
            <a:extLst>
              <a:ext uri="{FF2B5EF4-FFF2-40B4-BE49-F238E27FC236}">
                <a16:creationId xmlns:a16="http://schemas.microsoft.com/office/drawing/2014/main" id="{45E52401-6B08-45C7-8FCD-7871C60016B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7" name="Group 42">
              <a:extLst>
                <a:ext uri="{FF2B5EF4-FFF2-40B4-BE49-F238E27FC236}">
                  <a16:creationId xmlns:a16="http://schemas.microsoft.com/office/drawing/2014/main" id="{3F01E92D-F220-42D5-9FD4-2EA688509D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9" name="AutoShape 43">
                <a:extLst>
                  <a:ext uri="{FF2B5EF4-FFF2-40B4-BE49-F238E27FC236}">
                    <a16:creationId xmlns:a16="http://schemas.microsoft.com/office/drawing/2014/main" id="{BF37896B-C9BF-484F-AB23-0069E4EDE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40" name="Freeform 44">
                <a:extLst>
                  <a:ext uri="{FF2B5EF4-FFF2-40B4-BE49-F238E27FC236}">
                    <a16:creationId xmlns:a16="http://schemas.microsoft.com/office/drawing/2014/main" id="{D0E6FEB9-D094-4D06-B8A2-C2125DDD7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1" name="Freeform 45">
                <a:extLst>
                  <a:ext uri="{FF2B5EF4-FFF2-40B4-BE49-F238E27FC236}">
                    <a16:creationId xmlns:a16="http://schemas.microsoft.com/office/drawing/2014/main" id="{B10DA9A4-0CF4-47BB-8754-9D97E4C1DD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8" name="Picture 46" descr="ALLAH1">
              <a:extLst>
                <a:ext uri="{FF2B5EF4-FFF2-40B4-BE49-F238E27FC236}">
                  <a16:creationId xmlns:a16="http://schemas.microsoft.com/office/drawing/2014/main" id="{19DBD2A9-2222-43A1-9E25-1BEFA62629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2" name="Picture 41" descr="SEP512">
            <a:extLst>
              <a:ext uri="{FF2B5EF4-FFF2-40B4-BE49-F238E27FC236}">
                <a16:creationId xmlns:a16="http://schemas.microsoft.com/office/drawing/2014/main" id="{F44576B0-B7D2-46E4-8743-471A4C7FE5D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5B4300D3-B911-4314-8315-A380744C0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4" name="Picture 43" descr="SEP512">
            <a:extLst>
              <a:ext uri="{FF2B5EF4-FFF2-40B4-BE49-F238E27FC236}">
                <a16:creationId xmlns:a16="http://schemas.microsoft.com/office/drawing/2014/main" id="{836ADAC2-B688-402C-A314-BBE0E5734BB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5" name="Text Box 8">
            <a:extLst>
              <a:ext uri="{FF2B5EF4-FFF2-40B4-BE49-F238E27FC236}">
                <a16:creationId xmlns:a16="http://schemas.microsoft.com/office/drawing/2014/main" id="{91780393-EE1B-4DBD-8622-239514EFF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2448292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714356"/>
            <a:ext cx="4604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>
                <a:cs typeface="B Titr" pitchFamily="2" charset="-78"/>
              </a:rPr>
              <a:t>تکمیل مسجد جامع روستای بهروزی</a:t>
            </a:r>
            <a:endParaRPr lang="en-US" sz="2800" dirty="0">
              <a:cs typeface="B Titr" pitchFamily="2" charset="-78"/>
            </a:endParaRPr>
          </a:p>
        </p:txBody>
      </p:sp>
      <p:pic>
        <p:nvPicPr>
          <p:cNvPr id="7170" name="Picture 2" descr="F:\پروژه ها\مسجدشهرک بهروزی\IMG_5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" y="1456557"/>
            <a:ext cx="3980115" cy="234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پروژه ها\مسجدشهرک بهروزی\IMG_5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564" y="1427067"/>
            <a:ext cx="3980115" cy="234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پروژه ها\مسجدشهرک بهروزی\IMG_50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418" y="4022247"/>
            <a:ext cx="6042910" cy="263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40">
            <a:extLst>
              <a:ext uri="{FF2B5EF4-FFF2-40B4-BE49-F238E27FC236}">
                <a16:creationId xmlns:a16="http://schemas.microsoft.com/office/drawing/2014/main" id="{4645F284-1A00-4556-8C90-DF8C2803A11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" cy="990600"/>
            <a:chOff x="0" y="0"/>
            <a:chExt cx="576" cy="624"/>
          </a:xfrm>
        </p:grpSpPr>
        <p:grpSp>
          <p:nvGrpSpPr>
            <p:cNvPr id="30" name="Group 37">
              <a:extLst>
                <a:ext uri="{FF2B5EF4-FFF2-40B4-BE49-F238E27FC236}">
                  <a16:creationId xmlns:a16="http://schemas.microsoft.com/office/drawing/2014/main" id="{BC7845B2-E657-4F55-BEFB-4911954DF8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2" name="AutoShape 19">
                <a:extLst>
                  <a:ext uri="{FF2B5EF4-FFF2-40B4-BE49-F238E27FC236}">
                    <a16:creationId xmlns:a16="http://schemas.microsoft.com/office/drawing/2014/main" id="{1E24E0B6-BF25-4028-8773-39A02A172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580A51DB-9486-42CF-96B6-BA9C27AD02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34" name="Freeform 36">
                <a:extLst>
                  <a:ext uri="{FF2B5EF4-FFF2-40B4-BE49-F238E27FC236}">
                    <a16:creationId xmlns:a16="http://schemas.microsoft.com/office/drawing/2014/main" id="{5D71AA63-56C3-42E3-9C3C-11BC30454A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1" name="Picture 39" descr="ALLAH1">
              <a:extLst>
                <a:ext uri="{FF2B5EF4-FFF2-40B4-BE49-F238E27FC236}">
                  <a16:creationId xmlns:a16="http://schemas.microsoft.com/office/drawing/2014/main" id="{8748F62C-107A-4537-B0E3-A6D6A36643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grpSp>
        <p:nvGrpSpPr>
          <p:cNvPr id="35" name="Group 41">
            <a:extLst>
              <a:ext uri="{FF2B5EF4-FFF2-40B4-BE49-F238E27FC236}">
                <a16:creationId xmlns:a16="http://schemas.microsoft.com/office/drawing/2014/main" id="{A4A7233A-7CF3-4897-9249-7D1717ECF78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1500" y="-38100"/>
            <a:ext cx="914400" cy="990600"/>
            <a:chOff x="0" y="0"/>
            <a:chExt cx="576" cy="624"/>
          </a:xfrm>
        </p:grpSpPr>
        <p:grpSp>
          <p:nvGrpSpPr>
            <p:cNvPr id="36" name="Group 42">
              <a:extLst>
                <a:ext uri="{FF2B5EF4-FFF2-40B4-BE49-F238E27FC236}">
                  <a16:creationId xmlns:a16="http://schemas.microsoft.com/office/drawing/2014/main" id="{179F989C-42B7-414F-B47D-97289FCF5F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" cy="624"/>
              <a:chOff x="-48" y="0"/>
              <a:chExt cx="768" cy="768"/>
            </a:xfrm>
          </p:grpSpPr>
          <p:sp>
            <p:nvSpPr>
              <p:cNvPr id="38" name="AutoShape 43">
                <a:extLst>
                  <a:ext uri="{FF2B5EF4-FFF2-40B4-BE49-F238E27FC236}">
                    <a16:creationId xmlns:a16="http://schemas.microsoft.com/office/drawing/2014/main" id="{0DD113D5-4B17-47DE-997C-EA45F0445B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48" y="0"/>
                <a:ext cx="288" cy="288"/>
              </a:xfrm>
              <a:prstGeom prst="rtTriangl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32604202-E817-485E-9BB1-7E6458057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528" cy="528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528" y="0"/>
                  </a:cxn>
                  <a:cxn ang="0">
                    <a:pos x="0" y="528"/>
                  </a:cxn>
                  <a:cxn ang="0">
                    <a:pos x="0" y="288"/>
                  </a:cxn>
                  <a:cxn ang="0">
                    <a:pos x="288" y="0"/>
                  </a:cxn>
                </a:cxnLst>
                <a:rect l="0" t="0" r="r" b="b"/>
                <a:pathLst>
                  <a:path w="528" h="528">
                    <a:moveTo>
                      <a:pt x="288" y="0"/>
                    </a:moveTo>
                    <a:lnTo>
                      <a:pt x="528" y="0"/>
                    </a:lnTo>
                    <a:lnTo>
                      <a:pt x="0" y="528"/>
                    </a:lnTo>
                    <a:lnTo>
                      <a:pt x="0" y="288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656B7D64-5FF1-4277-8614-DB36C8178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" y="0"/>
                <a:ext cx="768" cy="768"/>
              </a:xfrm>
              <a:custGeom>
                <a:avLst/>
                <a:gdLst/>
                <a:ahLst/>
                <a:cxnLst>
                  <a:cxn ang="0">
                    <a:pos x="528" y="0"/>
                  </a:cxn>
                  <a:cxn ang="0">
                    <a:pos x="768" y="0"/>
                  </a:cxn>
                  <a:cxn ang="0">
                    <a:pos x="0" y="768"/>
                  </a:cxn>
                  <a:cxn ang="0">
                    <a:pos x="0" y="528"/>
                  </a:cxn>
                  <a:cxn ang="0">
                    <a:pos x="528" y="0"/>
                  </a:cxn>
                </a:cxnLst>
                <a:rect l="0" t="0" r="r" b="b"/>
                <a:pathLst>
                  <a:path w="768" h="768">
                    <a:moveTo>
                      <a:pt x="528" y="0"/>
                    </a:moveTo>
                    <a:lnTo>
                      <a:pt x="768" y="0"/>
                    </a:lnTo>
                    <a:lnTo>
                      <a:pt x="0" y="768"/>
                    </a:lnTo>
                    <a:lnTo>
                      <a:pt x="0" y="528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a-IR"/>
              </a:p>
            </p:txBody>
          </p:sp>
        </p:grpSp>
        <p:pic>
          <p:nvPicPr>
            <p:cNvPr id="37" name="Picture 46" descr="ALLAH1">
              <a:extLst>
                <a:ext uri="{FF2B5EF4-FFF2-40B4-BE49-F238E27FC236}">
                  <a16:creationId xmlns:a16="http://schemas.microsoft.com/office/drawing/2014/main" id="{B49466C7-7632-43E2-96B3-5443C5CC61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3117921">
              <a:off x="97" y="108"/>
              <a:ext cx="108" cy="83"/>
            </a:xfrm>
            <a:prstGeom prst="rect">
              <a:avLst/>
            </a:prstGeom>
            <a:noFill/>
          </p:spPr>
        </p:pic>
      </p:grpSp>
      <p:pic>
        <p:nvPicPr>
          <p:cNvPr id="41" name="Picture 40" descr="SEP512">
            <a:extLst>
              <a:ext uri="{FF2B5EF4-FFF2-40B4-BE49-F238E27FC236}">
                <a16:creationId xmlns:a16="http://schemas.microsoft.com/office/drawing/2014/main" id="{1740FEF5-8029-4582-A3E2-6FA2C990489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9" y="32129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2" name="Text Box 8">
            <a:extLst>
              <a:ext uri="{FF2B5EF4-FFF2-40B4-BE49-F238E27FC236}">
                <a16:creationId xmlns:a16="http://schemas.microsoft.com/office/drawing/2014/main" id="{16CD1541-CA89-4316-A3CF-51EF54295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42" y="77896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 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  <p:pic>
        <p:nvPicPr>
          <p:cNvPr id="43" name="Picture 42" descr="SEP512">
            <a:extLst>
              <a:ext uri="{FF2B5EF4-FFF2-40B4-BE49-F238E27FC236}">
                <a16:creationId xmlns:a16="http://schemas.microsoft.com/office/drawing/2014/main" id="{5E177AEA-FA24-484F-BEE6-EB853963778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" y="43725"/>
            <a:ext cx="676092" cy="70892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44" name="Text Box 8">
            <a:extLst>
              <a:ext uri="{FF2B5EF4-FFF2-40B4-BE49-F238E27FC236}">
                <a16:creationId xmlns:a16="http://schemas.microsoft.com/office/drawing/2014/main" id="{7494665F-65DA-4B1E-B31D-2F92EFD2C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8" y="800052"/>
            <a:ext cx="1583225" cy="21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قرارگاه مرکزی جهاد سازندگی و </a:t>
            </a:r>
          </a:p>
          <a:p>
            <a:pPr algn="ctr"/>
            <a:r>
              <a:rPr lang="fa-IR" sz="1100" dirty="0">
                <a:solidFill>
                  <a:prstClr val="black"/>
                </a:solidFill>
                <a:latin typeface="Times New Roman"/>
                <a:ea typeface="Times New Roman"/>
                <a:cs typeface="IranNastaliq"/>
              </a:rPr>
              <a:t>محرومیت زدایی سپاه</a:t>
            </a:r>
            <a:endParaRPr lang="en-US" sz="1000" dirty="0">
              <a:solidFill>
                <a:prstClr val="black"/>
              </a:solidFill>
              <a:latin typeface="Times New Roman"/>
              <a:ea typeface="Times New Roman"/>
              <a:cs typeface="Traditional Arabic"/>
            </a:endParaRPr>
          </a:p>
        </p:txBody>
      </p:sp>
    </p:spTree>
    <p:extLst>
      <p:ext uri="{BB962C8B-B14F-4D97-AF65-F5344CB8AC3E}">
        <p14:creationId xmlns:p14="http://schemas.microsoft.com/office/powerpoint/2010/main" val="769544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1563</TotalTime>
  <Words>769</Words>
  <Application>Microsoft Office PowerPoint</Application>
  <PresentationFormat>On-screen Show (4:3)</PresentationFormat>
  <Paragraphs>169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Cordia New</vt:lpstr>
      <vt:lpstr>IranNastaliq</vt:lpstr>
      <vt:lpstr>Times New Roman</vt:lpstr>
      <vt:lpstr>Office Theme</vt:lpstr>
      <vt:lpstr>PowerPoint Presentation</vt:lpstr>
      <vt:lpstr>PowerPoint Presentation</vt:lpstr>
      <vt:lpstr>    ایرانی بسازید که از هر جایی به آن نگاه کنند معجزه اسلام را ببینند.                                                                                                                                                                                                مقام معظم رهبری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MRT Win2Farsi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Dear User</dc:creator>
  <cp:lastModifiedBy>110</cp:lastModifiedBy>
  <cp:revision>276</cp:revision>
  <cp:lastPrinted>2018-12-29T03:35:14Z</cp:lastPrinted>
  <dcterms:created xsi:type="dcterms:W3CDTF">2018-04-21T13:21:34Z</dcterms:created>
  <dcterms:modified xsi:type="dcterms:W3CDTF">2016-05-11T05:50:58Z</dcterms:modified>
</cp:coreProperties>
</file>