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93" r:id="rId3"/>
  </p:sldMasterIdLst>
  <p:notesMasterIdLst>
    <p:notesMasterId r:id="rId57"/>
  </p:notesMasterIdLst>
  <p:sldIdLst>
    <p:sldId id="257" r:id="rId4"/>
    <p:sldId id="371" r:id="rId5"/>
    <p:sldId id="393" r:id="rId6"/>
    <p:sldId id="394" r:id="rId7"/>
    <p:sldId id="395" r:id="rId8"/>
    <p:sldId id="396" r:id="rId9"/>
    <p:sldId id="397" r:id="rId10"/>
    <p:sldId id="398" r:id="rId11"/>
    <p:sldId id="291" r:id="rId12"/>
    <p:sldId id="372" r:id="rId13"/>
    <p:sldId id="360" r:id="rId14"/>
    <p:sldId id="442" r:id="rId15"/>
    <p:sldId id="379" r:id="rId16"/>
    <p:sldId id="368" r:id="rId17"/>
    <p:sldId id="375" r:id="rId18"/>
    <p:sldId id="382" r:id="rId19"/>
    <p:sldId id="383" r:id="rId20"/>
    <p:sldId id="384" r:id="rId21"/>
    <p:sldId id="385" r:id="rId22"/>
    <p:sldId id="386" r:id="rId23"/>
    <p:sldId id="443" r:id="rId24"/>
    <p:sldId id="444" r:id="rId25"/>
    <p:sldId id="445" r:id="rId26"/>
    <p:sldId id="311" r:id="rId27"/>
    <p:sldId id="378" r:id="rId28"/>
    <p:sldId id="430" r:id="rId29"/>
    <p:sldId id="431" r:id="rId30"/>
    <p:sldId id="387" r:id="rId31"/>
    <p:sldId id="389" r:id="rId32"/>
    <p:sldId id="420" r:id="rId33"/>
    <p:sldId id="421" r:id="rId34"/>
    <p:sldId id="367" r:id="rId35"/>
    <p:sldId id="366" r:id="rId36"/>
    <p:sldId id="429" r:id="rId37"/>
    <p:sldId id="447" r:id="rId38"/>
    <p:sldId id="422" r:id="rId39"/>
    <p:sldId id="424" r:id="rId40"/>
    <p:sldId id="432" r:id="rId41"/>
    <p:sldId id="390" r:id="rId42"/>
    <p:sldId id="437" r:id="rId43"/>
    <p:sldId id="446" r:id="rId44"/>
    <p:sldId id="433" r:id="rId45"/>
    <p:sldId id="434" r:id="rId46"/>
    <p:sldId id="435" r:id="rId47"/>
    <p:sldId id="436" r:id="rId48"/>
    <p:sldId id="438" r:id="rId49"/>
    <p:sldId id="439" r:id="rId50"/>
    <p:sldId id="440" r:id="rId51"/>
    <p:sldId id="441" r:id="rId52"/>
    <p:sldId id="392" r:id="rId53"/>
    <p:sldId id="280" r:id="rId54"/>
    <p:sldId id="292" r:id="rId55"/>
    <p:sldId id="388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1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CE07B-B694-4981-9BC2-8D43409DF19B}" type="datetimeFigureOut">
              <a:rPr lang="en-US" smtClean="0"/>
              <a:t>10/28/2023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0547E-6847-4692-8013-C77355378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64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70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87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58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01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98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58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8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69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03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42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07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38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0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77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119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385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65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03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06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0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1"/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4400" rtl="1"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1"/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1"/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4400" rtl="1"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0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1"/>
            <a:fld id="{3557AF15-D8CD-4CDF-9F92-D3B2225F8171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4400" rtl="1"/>
              <a:t>14/04/1445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1"/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1"/>
            <a:fld id="{808C81E2-C540-41E7-B6FA-B41EECC4CC5B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914400" rtl="1"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7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t="-2214" r="49" b="5650"/>
          <a:stretch/>
        </p:blipFill>
        <p:spPr>
          <a:xfrm>
            <a:off x="0" y="-160866"/>
            <a:ext cx="12192000" cy="701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42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65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2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16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70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38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48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89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38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1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6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61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4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9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5" y="-1"/>
            <a:ext cx="1219795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08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94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96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839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88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33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90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58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32"/>
            <a:ext cx="12156098" cy="68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26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63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83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00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4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37638"/>
      </p:ext>
    </p:extLst>
  </p:cSld>
  <p:clrMapOvr>
    <a:masterClrMapping/>
  </p:clrMapOvr>
  <p:transition>
    <p:randomBa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0"/>
            <a:ext cx="7815996" cy="688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22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78" y="0"/>
            <a:ext cx="7075976" cy="69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1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60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85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97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4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8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4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08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1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27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0" y="39983"/>
            <a:ext cx="12126839" cy="681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80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99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4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83214"/>
      </p:ext>
    </p:extLst>
  </p:cSld>
  <p:clrMapOvr>
    <a:masterClrMapping/>
  </p:clrMapOvr>
  <p:transition>
    <p:randomBa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2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35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54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475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9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1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98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6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2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6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08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990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2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76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6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312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4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77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2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732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04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2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39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15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7942" r="-124"/>
          <a:stretch/>
        </p:blipFill>
        <p:spPr bwMode="auto">
          <a:xfrm>
            <a:off x="1116538" y="-22793"/>
            <a:ext cx="9958925" cy="690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1684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53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7556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2318</TotalTime>
  <Words>0</Words>
  <Application>Microsoft Office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Calibri Light</vt:lpstr>
      <vt:lpstr>Trebuchet MS</vt:lpstr>
      <vt:lpstr>Wingdings 3</vt:lpstr>
      <vt:lpstr>Facet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Island</dc:creator>
  <cp:lastModifiedBy>N7</cp:lastModifiedBy>
  <cp:revision>167</cp:revision>
  <dcterms:created xsi:type="dcterms:W3CDTF">2022-05-17T01:51:54Z</dcterms:created>
  <dcterms:modified xsi:type="dcterms:W3CDTF">2023-10-28T05:27:43Z</dcterms:modified>
</cp:coreProperties>
</file>